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7" r:id="rId2"/>
    <p:sldId id="535" r:id="rId3"/>
    <p:sldId id="370" r:id="rId4"/>
    <p:sldId id="372" r:id="rId5"/>
    <p:sldId id="643" r:id="rId6"/>
    <p:sldId id="526" r:id="rId7"/>
    <p:sldId id="525" r:id="rId8"/>
    <p:sldId id="529" r:id="rId9"/>
    <p:sldId id="528" r:id="rId10"/>
    <p:sldId id="629" r:id="rId11"/>
    <p:sldId id="530" r:id="rId12"/>
    <p:sldId id="527" r:id="rId13"/>
    <p:sldId id="532" r:id="rId14"/>
    <p:sldId id="663" r:id="rId15"/>
    <p:sldId id="531" r:id="rId16"/>
    <p:sldId id="534" r:id="rId17"/>
    <p:sldId id="410" r:id="rId18"/>
    <p:sldId id="630" r:id="rId19"/>
    <p:sldId id="540" r:id="rId20"/>
    <p:sldId id="608" r:id="rId21"/>
    <p:sldId id="609" r:id="rId22"/>
    <p:sldId id="610" r:id="rId23"/>
    <p:sldId id="611" r:id="rId24"/>
    <p:sldId id="433" r:id="rId25"/>
    <p:sldId id="542" r:id="rId26"/>
    <p:sldId id="545" r:id="rId27"/>
    <p:sldId id="510" r:id="rId28"/>
    <p:sldId id="627" r:id="rId29"/>
    <p:sldId id="435" r:id="rId30"/>
    <p:sldId id="544" r:id="rId31"/>
    <p:sldId id="613" r:id="rId32"/>
    <p:sldId id="615" r:id="rId33"/>
    <p:sldId id="496" r:id="rId34"/>
    <p:sldId id="614" r:id="rId35"/>
    <p:sldId id="665" r:id="rId36"/>
    <p:sldId id="664" r:id="rId37"/>
    <p:sldId id="667" r:id="rId38"/>
    <p:sldId id="670" r:id="rId39"/>
    <p:sldId id="551" r:id="rId40"/>
    <p:sldId id="520" r:id="rId41"/>
    <p:sldId id="550" r:id="rId42"/>
    <p:sldId id="548" r:id="rId43"/>
    <p:sldId id="521" r:id="rId44"/>
    <p:sldId id="617" r:id="rId45"/>
    <p:sldId id="572" r:id="rId46"/>
    <p:sldId id="574" r:id="rId47"/>
    <p:sldId id="417" r:id="rId48"/>
    <p:sldId id="561" r:id="rId49"/>
    <p:sldId id="452" r:id="rId50"/>
    <p:sldId id="560" r:id="rId51"/>
    <p:sldId id="565" r:id="rId52"/>
    <p:sldId id="567" r:id="rId53"/>
    <p:sldId id="564" r:id="rId54"/>
    <p:sldId id="566" r:id="rId55"/>
    <p:sldId id="659" r:id="rId56"/>
    <p:sldId id="512" r:id="rId57"/>
    <p:sldId id="568" r:id="rId58"/>
    <p:sldId id="656" r:id="rId59"/>
    <p:sldId id="562" r:id="rId60"/>
    <p:sldId id="386" r:id="rId61"/>
    <p:sldId id="618" r:id="rId62"/>
    <p:sldId id="660" r:id="rId63"/>
    <p:sldId id="524" r:id="rId64"/>
    <p:sldId id="631" r:id="rId65"/>
    <p:sldId id="657" r:id="rId66"/>
    <p:sldId id="592" r:id="rId67"/>
    <p:sldId id="669" r:id="rId68"/>
    <p:sldId id="590" r:id="rId69"/>
    <p:sldId id="443" r:id="rId70"/>
    <p:sldId id="620" r:id="rId71"/>
    <p:sldId id="621" r:id="rId72"/>
    <p:sldId id="505" r:id="rId73"/>
    <p:sldId id="622" r:id="rId74"/>
    <p:sldId id="506" r:id="rId75"/>
    <p:sldId id="595" r:id="rId76"/>
    <p:sldId id="597" r:id="rId77"/>
    <p:sldId id="632" r:id="rId78"/>
    <p:sldId id="633" r:id="rId79"/>
    <p:sldId id="599" r:id="rId80"/>
    <p:sldId id="634" r:id="rId81"/>
    <p:sldId id="600" r:id="rId82"/>
    <p:sldId id="650" r:id="rId83"/>
    <p:sldId id="602" r:id="rId84"/>
    <p:sldId id="603" r:id="rId85"/>
    <p:sldId id="651" r:id="rId86"/>
    <p:sldId id="635" r:id="rId87"/>
    <p:sldId id="604" r:id="rId88"/>
    <p:sldId id="636" r:id="rId89"/>
    <p:sldId id="507" r:id="rId90"/>
    <p:sldId id="646" r:id="rId91"/>
    <p:sldId id="647" r:id="rId92"/>
    <p:sldId id="648" r:id="rId93"/>
    <p:sldId id="508" r:id="rId94"/>
    <p:sldId id="652" r:id="rId95"/>
    <p:sldId id="637" r:id="rId96"/>
    <p:sldId id="638" r:id="rId97"/>
    <p:sldId id="649" r:id="rId98"/>
    <p:sldId id="653" r:id="rId99"/>
    <p:sldId id="641" r:id="rId100"/>
    <p:sldId id="658" r:id="rId101"/>
    <p:sldId id="462" r:id="rId102"/>
    <p:sldId id="569" r:id="rId103"/>
    <p:sldId id="501" r:id="rId104"/>
    <p:sldId id="607" r:id="rId105"/>
    <p:sldId id="519" r:id="rId106"/>
    <p:sldId id="441" r:id="rId107"/>
    <p:sldId id="381" r:id="rId108"/>
    <p:sldId id="661" r:id="rId109"/>
    <p:sldId id="662" r:id="rId110"/>
    <p:sldId id="446" r:id="rId111"/>
    <p:sldId id="447" r:id="rId112"/>
    <p:sldId id="440" r:id="rId1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A1BA52-26F3-B0F6-383A-763BC99542E6}" name="장성빈" initials="" userId="S::sunbi3361@o365.skku.edu::faed9783-0f2f-452b-b998-4701542ec6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ECECEC"/>
    <a:srgbClr val="D9D9D9"/>
    <a:srgbClr val="C6DC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3718F-61B8-4F2C-89BB-87B76C357C2D}" v="167" dt="2024-10-16T15:35:28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ustomXml" Target="../customXml/item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customXml" Target="../customXml/item2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6/11/relationships/changesInfo" Target="changesInfos/changesInfo1.xml"/><Relationship Id="rId125" Type="http://schemas.openxmlformats.org/officeDocument/2006/relationships/customXml" Target="../customXml/item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성빈" userId="faed9783-0f2f-452b-b998-4701542ec64c" providerId="ADAL" clId="{CB277A81-4CAD-4499-BA26-665C5C1E9F9F}"/>
    <pc:docChg chg="undo redo custSel addSld delSld modSld sldOrd">
      <pc:chgData name="장성빈" userId="faed9783-0f2f-452b-b998-4701542ec64c" providerId="ADAL" clId="{CB277A81-4CAD-4499-BA26-665C5C1E9F9F}" dt="2023-12-19T03:49:13.640" v="5727" actId="20577"/>
      <pc:docMkLst>
        <pc:docMk/>
      </pc:docMkLst>
      <pc:sldChg chg="modSp mod">
        <pc:chgData name="장성빈" userId="faed9783-0f2f-452b-b998-4701542ec64c" providerId="ADAL" clId="{CB277A81-4CAD-4499-BA26-665C5C1E9F9F}" dt="2023-11-27T06:38:45.373" v="1" actId="20577"/>
        <pc:sldMkLst>
          <pc:docMk/>
          <pc:sldMk cId="2946444279" sldId="257"/>
        </pc:sldMkLst>
        <pc:spChg chg="mod">
          <ac:chgData name="장성빈" userId="faed9783-0f2f-452b-b998-4701542ec64c" providerId="ADAL" clId="{CB277A81-4CAD-4499-BA26-665C5C1E9F9F}" dt="2023-11-27T06:38:45.373" v="1" actId="20577"/>
          <ac:spMkLst>
            <pc:docMk/>
            <pc:sldMk cId="2946444279" sldId="257"/>
            <ac:spMk id="6" creationId="{3B75F2A8-0C95-A2B2-5887-AB27BCC56E63}"/>
          </ac:spMkLst>
        </pc:spChg>
      </pc:sldChg>
      <pc:sldChg chg="modSp mod">
        <pc:chgData name="장성빈" userId="faed9783-0f2f-452b-b998-4701542ec64c" providerId="ADAL" clId="{CB277A81-4CAD-4499-BA26-665C5C1E9F9F}" dt="2023-11-27T06:40:26.099" v="194" actId="20577"/>
        <pc:sldMkLst>
          <pc:docMk/>
          <pc:sldMk cId="1243273484" sldId="309"/>
        </pc:sldMkLst>
        <pc:spChg chg="mod">
          <ac:chgData name="장성빈" userId="faed9783-0f2f-452b-b998-4701542ec64c" providerId="ADAL" clId="{CB277A81-4CAD-4499-BA26-665C5C1E9F9F}" dt="2023-11-27T06:40:26.099" v="194" actId="20577"/>
          <ac:spMkLst>
            <pc:docMk/>
            <pc:sldMk cId="1243273484" sldId="309"/>
            <ac:spMk id="2" creationId="{A37690DE-5A18-DDCD-E7E1-B259C22C017A}"/>
          </ac:spMkLst>
        </pc:spChg>
      </pc:sldChg>
      <pc:sldChg chg="addSp modSp mod ord">
        <pc:chgData name="장성빈" userId="faed9783-0f2f-452b-b998-4701542ec64c" providerId="ADAL" clId="{CB277A81-4CAD-4499-BA26-665C5C1E9F9F}" dt="2023-11-27T06:59:25.750" v="1045"/>
        <pc:sldMkLst>
          <pc:docMk/>
          <pc:sldMk cId="1224621243" sldId="369"/>
        </pc:sldMkLst>
        <pc:spChg chg="mod">
          <ac:chgData name="장성빈" userId="faed9783-0f2f-452b-b998-4701542ec64c" providerId="ADAL" clId="{CB277A81-4CAD-4499-BA26-665C5C1E9F9F}" dt="2023-11-27T06:46:25.548" v="348" actId="15"/>
          <ac:spMkLst>
            <pc:docMk/>
            <pc:sldMk cId="1224621243" sldId="369"/>
            <ac:spMk id="2" creationId="{A37690DE-5A18-DDCD-E7E1-B259C22C017A}"/>
          </ac:spMkLst>
        </pc:spChg>
        <pc:spChg chg="add mod">
          <ac:chgData name="장성빈" userId="faed9783-0f2f-452b-b998-4701542ec64c" providerId="ADAL" clId="{CB277A81-4CAD-4499-BA26-665C5C1E9F9F}" dt="2023-11-27T06:59:25.750" v="1045"/>
          <ac:spMkLst>
            <pc:docMk/>
            <pc:sldMk cId="1224621243" sldId="369"/>
            <ac:spMk id="3" creationId="{36A10293-F14A-3224-753F-4798103274D8}"/>
          </ac:spMkLst>
        </pc:spChg>
      </pc:sldChg>
      <pc:sldChg chg="del">
        <pc:chgData name="장성빈" userId="faed9783-0f2f-452b-b998-4701542ec64c" providerId="ADAL" clId="{CB277A81-4CAD-4499-BA26-665C5C1E9F9F}" dt="2023-11-27T06:40:38.204" v="195" actId="47"/>
        <pc:sldMkLst>
          <pc:docMk/>
          <pc:sldMk cId="3882136192" sldId="385"/>
        </pc:sldMkLst>
      </pc:sldChg>
      <pc:sldChg chg="ord">
        <pc:chgData name="장성빈" userId="faed9783-0f2f-452b-b998-4701542ec64c" providerId="ADAL" clId="{CB277A81-4CAD-4499-BA26-665C5C1E9F9F}" dt="2023-11-27T06:41:46.655" v="214"/>
        <pc:sldMkLst>
          <pc:docMk/>
          <pc:sldMk cId="2176309116" sldId="389"/>
        </pc:sldMkLst>
      </pc:sldChg>
      <pc:sldChg chg="addSp modSp mod ord modNotesTx">
        <pc:chgData name="장성빈" userId="faed9783-0f2f-452b-b998-4701542ec64c" providerId="ADAL" clId="{CB277A81-4CAD-4499-BA26-665C5C1E9F9F}" dt="2023-11-27T07:26:40.565" v="1625"/>
        <pc:sldMkLst>
          <pc:docMk/>
          <pc:sldMk cId="188061564" sldId="390"/>
        </pc:sldMkLst>
        <pc:spChg chg="add mod">
          <ac:chgData name="장성빈" userId="faed9783-0f2f-452b-b998-4701542ec64c" providerId="ADAL" clId="{CB277A81-4CAD-4499-BA26-665C5C1E9F9F}" dt="2023-11-27T06:59:23.620" v="1044" actId="20577"/>
          <ac:spMkLst>
            <pc:docMk/>
            <pc:sldMk cId="188061564" sldId="390"/>
            <ac:spMk id="9" creationId="{8613A9C8-674A-A573-46FD-BBB9D8A102B8}"/>
          </ac:spMkLst>
        </pc:spChg>
        <pc:spChg chg="mod">
          <ac:chgData name="장성빈" userId="faed9783-0f2f-452b-b998-4701542ec64c" providerId="ADAL" clId="{CB277A81-4CAD-4499-BA26-665C5C1E9F9F}" dt="2023-11-27T06:43:35.295" v="260" actId="20577"/>
          <ac:spMkLst>
            <pc:docMk/>
            <pc:sldMk cId="188061564" sldId="390"/>
            <ac:spMk id="102" creationId="{78551B1B-1FC8-1D24-309A-7645FA8F8721}"/>
          </ac:spMkLst>
        </pc:spChg>
      </pc:sldChg>
      <pc:sldChg chg="ord">
        <pc:chgData name="장성빈" userId="faed9783-0f2f-452b-b998-4701542ec64c" providerId="ADAL" clId="{CB277A81-4CAD-4499-BA26-665C5C1E9F9F}" dt="2023-11-27T07:26:40.565" v="1625"/>
        <pc:sldMkLst>
          <pc:docMk/>
          <pc:sldMk cId="58332995" sldId="391"/>
        </pc:sldMkLst>
      </pc:sldChg>
      <pc:sldChg chg="add del ord">
        <pc:chgData name="장성빈" userId="faed9783-0f2f-452b-b998-4701542ec64c" providerId="ADAL" clId="{CB277A81-4CAD-4499-BA26-665C5C1E9F9F}" dt="2023-11-27T06:43:49.421" v="264" actId="47"/>
        <pc:sldMkLst>
          <pc:docMk/>
          <pc:sldMk cId="3071265233" sldId="392"/>
        </pc:sldMkLst>
      </pc:sldChg>
      <pc:sldChg chg="addSp delSp modSp add mod">
        <pc:chgData name="장성빈" userId="faed9783-0f2f-452b-b998-4701542ec64c" providerId="ADAL" clId="{CB277A81-4CAD-4499-BA26-665C5C1E9F9F}" dt="2023-11-27T07:23:46.422" v="1505"/>
        <pc:sldMkLst>
          <pc:docMk/>
          <pc:sldMk cId="812506097" sldId="402"/>
        </pc:sldMkLst>
        <pc:spChg chg="mod">
          <ac:chgData name="장성빈" userId="faed9783-0f2f-452b-b998-4701542ec64c" providerId="ADAL" clId="{CB277A81-4CAD-4499-BA26-665C5C1E9F9F}" dt="2023-11-27T06:40:46.720" v="197" actId="207"/>
          <ac:spMkLst>
            <pc:docMk/>
            <pc:sldMk cId="812506097" sldId="402"/>
            <ac:spMk id="2" creationId="{A37690DE-5A18-DDCD-E7E1-B259C22C017A}"/>
          </ac:spMkLst>
        </pc:spChg>
        <pc:spChg chg="add del mod">
          <ac:chgData name="장성빈" userId="faed9783-0f2f-452b-b998-4701542ec64c" providerId="ADAL" clId="{CB277A81-4CAD-4499-BA26-665C5C1E9F9F}" dt="2023-11-27T07:23:46.422" v="1505"/>
          <ac:spMkLst>
            <pc:docMk/>
            <pc:sldMk cId="812506097" sldId="402"/>
            <ac:spMk id="3" creationId="{26B6C830-3E94-00A4-6B60-86FB72C8BA3A}"/>
          </ac:spMkLst>
        </pc:spChg>
      </pc:sldChg>
      <pc:sldChg chg="add del">
        <pc:chgData name="장성빈" userId="faed9783-0f2f-452b-b998-4701542ec64c" providerId="ADAL" clId="{CB277A81-4CAD-4499-BA26-665C5C1E9F9F}" dt="2023-11-27T06:40:51.762" v="199" actId="47"/>
        <pc:sldMkLst>
          <pc:docMk/>
          <pc:sldMk cId="2623211715" sldId="403"/>
        </pc:sldMkLst>
      </pc:sldChg>
      <pc:sldChg chg="modSp add mod">
        <pc:chgData name="장성빈" userId="faed9783-0f2f-452b-b998-4701542ec64c" providerId="ADAL" clId="{CB277A81-4CAD-4499-BA26-665C5C1E9F9F}" dt="2023-11-27T07:20:54.044" v="1299" actId="20577"/>
        <pc:sldMkLst>
          <pc:docMk/>
          <pc:sldMk cId="3378643169" sldId="403"/>
        </pc:sldMkLst>
        <pc:spChg chg="mod">
          <ac:chgData name="장성빈" userId="faed9783-0f2f-452b-b998-4701542ec64c" providerId="ADAL" clId="{CB277A81-4CAD-4499-BA26-665C5C1E9F9F}" dt="2023-11-27T07:20:54.044" v="1299" actId="20577"/>
          <ac:spMkLst>
            <pc:docMk/>
            <pc:sldMk cId="3378643169" sldId="403"/>
            <ac:spMk id="2" creationId="{A37690DE-5A18-DDCD-E7E1-B259C22C017A}"/>
          </ac:spMkLst>
        </pc:spChg>
      </pc:sldChg>
      <pc:sldChg chg="modSp add mod">
        <pc:chgData name="장성빈" userId="faed9783-0f2f-452b-b998-4701542ec64c" providerId="ADAL" clId="{CB277A81-4CAD-4499-BA26-665C5C1E9F9F}" dt="2023-11-27T06:41:10.206" v="206" actId="207"/>
        <pc:sldMkLst>
          <pc:docMk/>
          <pc:sldMk cId="267373332" sldId="404"/>
        </pc:sldMkLst>
        <pc:spChg chg="mod">
          <ac:chgData name="장성빈" userId="faed9783-0f2f-452b-b998-4701542ec64c" providerId="ADAL" clId="{CB277A81-4CAD-4499-BA26-665C5C1E9F9F}" dt="2023-11-27T06:41:10.206" v="206" actId="207"/>
          <ac:spMkLst>
            <pc:docMk/>
            <pc:sldMk cId="267373332" sldId="404"/>
            <ac:spMk id="2" creationId="{A37690DE-5A18-DDCD-E7E1-B259C22C017A}"/>
          </ac:spMkLst>
        </pc:spChg>
      </pc:sldChg>
      <pc:sldChg chg="modSp add mod">
        <pc:chgData name="장성빈" userId="faed9783-0f2f-452b-b998-4701542ec64c" providerId="ADAL" clId="{CB277A81-4CAD-4499-BA26-665C5C1E9F9F}" dt="2023-11-27T06:41:18.541" v="208" actId="207"/>
        <pc:sldMkLst>
          <pc:docMk/>
          <pc:sldMk cId="2132718040" sldId="405"/>
        </pc:sldMkLst>
        <pc:spChg chg="mod">
          <ac:chgData name="장성빈" userId="faed9783-0f2f-452b-b998-4701542ec64c" providerId="ADAL" clId="{CB277A81-4CAD-4499-BA26-665C5C1E9F9F}" dt="2023-11-27T06:41:18.541" v="208" actId="207"/>
          <ac:spMkLst>
            <pc:docMk/>
            <pc:sldMk cId="2132718040" sldId="405"/>
            <ac:spMk id="2" creationId="{A37690DE-5A18-DDCD-E7E1-B259C22C017A}"/>
          </ac:spMkLst>
        </pc:spChg>
      </pc:sldChg>
      <pc:sldChg chg="add del">
        <pc:chgData name="장성빈" userId="faed9783-0f2f-452b-b998-4701542ec64c" providerId="ADAL" clId="{CB277A81-4CAD-4499-BA26-665C5C1E9F9F}" dt="2023-11-27T06:41:20.315" v="210"/>
        <pc:sldMkLst>
          <pc:docMk/>
          <pc:sldMk cId="316064572" sldId="406"/>
        </pc:sldMkLst>
      </pc:sldChg>
      <pc:sldChg chg="modSp add mod">
        <pc:chgData name="장성빈" userId="faed9783-0f2f-452b-b998-4701542ec64c" providerId="ADAL" clId="{CB277A81-4CAD-4499-BA26-665C5C1E9F9F}" dt="2023-11-27T06:41:25.553" v="212" actId="207"/>
        <pc:sldMkLst>
          <pc:docMk/>
          <pc:sldMk cId="2102322819" sldId="406"/>
        </pc:sldMkLst>
        <pc:spChg chg="mod">
          <ac:chgData name="장성빈" userId="faed9783-0f2f-452b-b998-4701542ec64c" providerId="ADAL" clId="{CB277A81-4CAD-4499-BA26-665C5C1E9F9F}" dt="2023-11-27T06:41:25.553" v="212" actId="207"/>
          <ac:spMkLst>
            <pc:docMk/>
            <pc:sldMk cId="2102322819" sldId="406"/>
            <ac:spMk id="2" creationId="{A37690DE-5A18-DDCD-E7E1-B259C22C017A}"/>
          </ac:spMkLst>
        </pc:spChg>
      </pc:sldChg>
      <pc:sldChg chg="addSp delSp modSp add mod modNotesTx">
        <pc:chgData name="장성빈" userId="faed9783-0f2f-452b-b998-4701542ec64c" providerId="ADAL" clId="{CB277A81-4CAD-4499-BA26-665C5C1E9F9F}" dt="2023-11-27T07:01:11.656" v="1275" actId="20577"/>
        <pc:sldMkLst>
          <pc:docMk/>
          <pc:sldMk cId="2582793265" sldId="407"/>
        </pc:sldMkLst>
        <pc:spChg chg="mod">
          <ac:chgData name="장성빈" userId="faed9783-0f2f-452b-b998-4701542ec64c" providerId="ADAL" clId="{CB277A81-4CAD-4499-BA26-665C5C1E9F9F}" dt="2023-11-27T06:51:58.747" v="775" actId="20577"/>
          <ac:spMkLst>
            <pc:docMk/>
            <pc:sldMk cId="2582793265" sldId="407"/>
            <ac:spMk id="2" creationId="{A37690DE-5A18-DDCD-E7E1-B259C22C017A}"/>
          </ac:spMkLst>
        </pc:spChg>
        <pc:spChg chg="add mod">
          <ac:chgData name="장성빈" userId="faed9783-0f2f-452b-b998-4701542ec64c" providerId="ADAL" clId="{CB277A81-4CAD-4499-BA26-665C5C1E9F9F}" dt="2023-11-27T06:59:51.996" v="1047" actId="207"/>
          <ac:spMkLst>
            <pc:docMk/>
            <pc:sldMk cId="2582793265" sldId="407"/>
            <ac:spMk id="3" creationId="{66EF500D-AB18-FBF9-38E0-A5FEA97A15FE}"/>
          </ac:spMkLst>
        </pc:spChg>
        <pc:spChg chg="mod">
          <ac:chgData name="장성빈" userId="faed9783-0f2f-452b-b998-4701542ec64c" providerId="ADAL" clId="{CB277A81-4CAD-4499-BA26-665C5C1E9F9F}" dt="2023-11-27T06:45:57.602" v="337" actId="20577"/>
          <ac:spMkLst>
            <pc:docMk/>
            <pc:sldMk cId="2582793265" sldId="407"/>
            <ac:spMk id="5" creationId="{23FC4640-2CE6-4BA9-8DAA-C3F2DFAA0595}"/>
          </ac:spMkLst>
        </pc:spChg>
        <pc:spChg chg="add mod">
          <ac:chgData name="장성빈" userId="faed9783-0f2f-452b-b998-4701542ec64c" providerId="ADAL" clId="{CB277A81-4CAD-4499-BA26-665C5C1E9F9F}" dt="2023-11-27T06:57:35.134" v="1004" actId="164"/>
          <ac:spMkLst>
            <pc:docMk/>
            <pc:sldMk cId="2582793265" sldId="407"/>
            <ac:spMk id="6" creationId="{F73BAA05-85F0-8156-3EB2-7A86401A714E}"/>
          </ac:spMkLst>
        </pc:spChg>
        <pc:spChg chg="add mod">
          <ac:chgData name="장성빈" userId="faed9783-0f2f-452b-b998-4701542ec64c" providerId="ADAL" clId="{CB277A81-4CAD-4499-BA26-665C5C1E9F9F}" dt="2023-11-27T06:56:29.765" v="987" actId="164"/>
          <ac:spMkLst>
            <pc:docMk/>
            <pc:sldMk cId="2582793265" sldId="407"/>
            <ac:spMk id="8" creationId="{7AB063D0-F8D0-10EC-05F1-491E20E1A79F}"/>
          </ac:spMkLst>
        </pc:spChg>
        <pc:spChg chg="add mod">
          <ac:chgData name="장성빈" userId="faed9783-0f2f-452b-b998-4701542ec64c" providerId="ADAL" clId="{CB277A81-4CAD-4499-BA26-665C5C1E9F9F}" dt="2023-11-27T06:56:29.765" v="987" actId="164"/>
          <ac:spMkLst>
            <pc:docMk/>
            <pc:sldMk cId="2582793265" sldId="407"/>
            <ac:spMk id="9" creationId="{CC08345E-E03D-CCB9-0B44-3C4339A450DE}"/>
          </ac:spMkLst>
        </pc:spChg>
        <pc:spChg chg="mod">
          <ac:chgData name="장성빈" userId="faed9783-0f2f-452b-b998-4701542ec64c" providerId="ADAL" clId="{CB277A81-4CAD-4499-BA26-665C5C1E9F9F}" dt="2023-11-27T06:55:03.967" v="910" actId="14100"/>
          <ac:spMkLst>
            <pc:docMk/>
            <pc:sldMk cId="2582793265" sldId="407"/>
            <ac:spMk id="16" creationId="{CDEAF452-D3CF-2D4B-31A8-70FFEE63A13E}"/>
          </ac:spMkLst>
        </pc:spChg>
        <pc:spChg chg="mod">
          <ac:chgData name="장성빈" userId="faed9783-0f2f-452b-b998-4701542ec64c" providerId="ADAL" clId="{CB277A81-4CAD-4499-BA26-665C5C1E9F9F}" dt="2023-11-27T06:57:57.617" v="1011" actId="20577"/>
          <ac:spMkLst>
            <pc:docMk/>
            <pc:sldMk cId="2582793265" sldId="407"/>
            <ac:spMk id="17" creationId="{CC5363AC-3A8A-C253-7497-7A9AA22EFEF1}"/>
          </ac:spMkLst>
        </pc:spChg>
        <pc:spChg chg="del">
          <ac:chgData name="장성빈" userId="faed9783-0f2f-452b-b998-4701542ec64c" providerId="ADAL" clId="{CB277A81-4CAD-4499-BA26-665C5C1E9F9F}" dt="2023-11-27T06:55:38.765" v="974" actId="21"/>
          <ac:spMkLst>
            <pc:docMk/>
            <pc:sldMk cId="2582793265" sldId="407"/>
            <ac:spMk id="20" creationId="{A3D8B5BC-5253-3508-E547-E5745E91BE92}"/>
          </ac:spMkLst>
        </pc:spChg>
        <pc:spChg chg="add mod">
          <ac:chgData name="장성빈" userId="faed9783-0f2f-452b-b998-4701542ec64c" providerId="ADAL" clId="{CB277A81-4CAD-4499-BA26-665C5C1E9F9F}" dt="2023-11-27T06:57:35.134" v="1004" actId="164"/>
          <ac:spMkLst>
            <pc:docMk/>
            <pc:sldMk cId="2582793265" sldId="407"/>
            <ac:spMk id="43" creationId="{6CFE6216-E5AD-61C8-35E1-95117B7EFD6E}"/>
          </ac:spMkLst>
        </pc:spChg>
        <pc:spChg chg="add del mod">
          <ac:chgData name="장성빈" userId="faed9783-0f2f-452b-b998-4701542ec64c" providerId="ADAL" clId="{CB277A81-4CAD-4499-BA26-665C5C1E9F9F}" dt="2023-11-27T06:58:41.860" v="1026"/>
          <ac:spMkLst>
            <pc:docMk/>
            <pc:sldMk cId="2582793265" sldId="407"/>
            <ac:spMk id="62" creationId="{EC5F6432-3AE9-BC0D-775A-D672EECD62BE}"/>
          </ac:spMkLst>
        </pc:spChg>
        <pc:spChg chg="add mod">
          <ac:chgData name="장성빈" userId="faed9783-0f2f-452b-b998-4701542ec64c" providerId="ADAL" clId="{CB277A81-4CAD-4499-BA26-665C5C1E9F9F}" dt="2023-11-27T06:59:13.381" v="1040" actId="1076"/>
          <ac:spMkLst>
            <pc:docMk/>
            <pc:sldMk cId="2582793265" sldId="407"/>
            <ac:spMk id="63" creationId="{69ED57B7-BEE3-ADEB-AD79-9A7A1EDCC92A}"/>
          </ac:spMkLst>
        </pc:spChg>
        <pc:grpChg chg="mod">
          <ac:chgData name="장성빈" userId="faed9783-0f2f-452b-b998-4701542ec64c" providerId="ADAL" clId="{CB277A81-4CAD-4499-BA26-665C5C1E9F9F}" dt="2023-11-27T06:57:35.134" v="1004" actId="164"/>
          <ac:grpSpMkLst>
            <pc:docMk/>
            <pc:sldMk cId="2582793265" sldId="407"/>
            <ac:grpSpMk id="10" creationId="{4909796A-E3E9-0047-7045-5D82F4510B4B}"/>
          </ac:grpSpMkLst>
        </pc:grpChg>
        <pc:grpChg chg="add mod">
          <ac:chgData name="장성빈" userId="faed9783-0f2f-452b-b998-4701542ec64c" providerId="ADAL" clId="{CB277A81-4CAD-4499-BA26-665C5C1E9F9F}" dt="2023-11-27T06:57:35.134" v="1004" actId="164"/>
          <ac:grpSpMkLst>
            <pc:docMk/>
            <pc:sldMk cId="2582793265" sldId="407"/>
            <ac:grpSpMk id="51" creationId="{2D354380-7088-E030-C6B1-759FFDAF7A2C}"/>
          </ac:grpSpMkLst>
        </pc:grpChg>
        <pc:grpChg chg="add mod">
          <ac:chgData name="장성빈" userId="faed9783-0f2f-452b-b998-4701542ec64c" providerId="ADAL" clId="{CB277A81-4CAD-4499-BA26-665C5C1E9F9F}" dt="2023-11-27T06:58:42.237" v="1027" actId="1076"/>
          <ac:grpSpMkLst>
            <pc:docMk/>
            <pc:sldMk cId="2582793265" sldId="407"/>
            <ac:grpSpMk id="61" creationId="{7BAAE032-8DFE-9FC5-E0C6-18E6157C9B6B}"/>
          </ac:grpSpMkLst>
        </pc:grpChg>
        <pc:cxnChg chg="add mod">
          <ac:chgData name="장성빈" userId="faed9783-0f2f-452b-b998-4701542ec64c" providerId="ADAL" clId="{CB277A81-4CAD-4499-BA26-665C5C1E9F9F}" dt="2023-11-27T06:57:35.134" v="1004" actId="164"/>
          <ac:cxnSpMkLst>
            <pc:docMk/>
            <pc:sldMk cId="2582793265" sldId="407"/>
            <ac:cxnSpMk id="7" creationId="{9F7B82B1-3501-9873-38F1-6BE8042D5FAD}"/>
          </ac:cxnSpMkLst>
        </pc:cxnChg>
        <pc:cxnChg chg="del mod">
          <ac:chgData name="장성빈" userId="faed9783-0f2f-452b-b998-4701542ec64c" providerId="ADAL" clId="{CB277A81-4CAD-4499-BA26-665C5C1E9F9F}" dt="2023-11-27T06:55:38.765" v="974" actId="21"/>
          <ac:cxnSpMkLst>
            <pc:docMk/>
            <pc:sldMk cId="2582793265" sldId="407"/>
            <ac:cxnSpMk id="21" creationId="{F8E2CBF3-73CF-D2CA-EB91-C8349BC6EA88}"/>
          </ac:cxnSpMkLst>
        </pc:cxnChg>
        <pc:cxnChg chg="add mod">
          <ac:chgData name="장성빈" userId="faed9783-0f2f-452b-b998-4701542ec64c" providerId="ADAL" clId="{CB277A81-4CAD-4499-BA26-665C5C1E9F9F}" dt="2023-11-27T06:57:35.134" v="1004" actId="164"/>
          <ac:cxnSpMkLst>
            <pc:docMk/>
            <pc:sldMk cId="2582793265" sldId="407"/>
            <ac:cxnSpMk id="42" creationId="{478C4C75-A19C-245C-F304-B7EB870F7809}"/>
          </ac:cxnSpMkLst>
        </pc:cxnChg>
        <pc:cxnChg chg="add mod">
          <ac:chgData name="장성빈" userId="faed9783-0f2f-452b-b998-4701542ec64c" providerId="ADAL" clId="{CB277A81-4CAD-4499-BA26-665C5C1E9F9F}" dt="2023-11-27T06:57:35.134" v="1004" actId="164"/>
          <ac:cxnSpMkLst>
            <pc:docMk/>
            <pc:sldMk cId="2582793265" sldId="407"/>
            <ac:cxnSpMk id="44" creationId="{A1340130-B201-6554-D87A-9809386555DC}"/>
          </ac:cxnSpMkLst>
        </pc:cxnChg>
        <pc:cxnChg chg="add del mod">
          <ac:chgData name="장성빈" userId="faed9783-0f2f-452b-b998-4701542ec64c" providerId="ADAL" clId="{CB277A81-4CAD-4499-BA26-665C5C1E9F9F}" dt="2023-11-27T06:57:04.306" v="998" actId="478"/>
          <ac:cxnSpMkLst>
            <pc:docMk/>
            <pc:sldMk cId="2582793265" sldId="407"/>
            <ac:cxnSpMk id="54" creationId="{95229D0E-19FB-90BE-A2A6-F37EC205C4D8}"/>
          </ac:cxnSpMkLst>
        </pc:cxnChg>
        <pc:cxnChg chg="add mod">
          <ac:chgData name="장성빈" userId="faed9783-0f2f-452b-b998-4701542ec64c" providerId="ADAL" clId="{CB277A81-4CAD-4499-BA26-665C5C1E9F9F}" dt="2023-11-27T06:57:35.134" v="1004" actId="164"/>
          <ac:cxnSpMkLst>
            <pc:docMk/>
            <pc:sldMk cId="2582793265" sldId="407"/>
            <ac:cxnSpMk id="57" creationId="{0AEB9F89-1895-0A06-E2B9-D865ECBE01FE}"/>
          </ac:cxnSpMkLst>
        </pc:cxnChg>
      </pc:sldChg>
      <pc:sldChg chg="delSp modSp add mod ord delAnim modNotesTx">
        <pc:chgData name="장성빈" userId="faed9783-0f2f-452b-b998-4701542ec64c" providerId="ADAL" clId="{CB277A81-4CAD-4499-BA26-665C5C1E9F9F}" dt="2023-11-27T07:30:09.275" v="2109" actId="20577"/>
        <pc:sldMkLst>
          <pc:docMk/>
          <pc:sldMk cId="3998065827" sldId="408"/>
        </pc:sldMkLst>
        <pc:spChg chg="mod">
          <ac:chgData name="장성빈" userId="faed9783-0f2f-452b-b998-4701542ec64c" providerId="ADAL" clId="{CB277A81-4CAD-4499-BA26-665C5C1E9F9F}" dt="2023-11-27T07:29:52.496" v="2079" actId="20577"/>
          <ac:spMkLst>
            <pc:docMk/>
            <pc:sldMk cId="3998065827" sldId="408"/>
            <ac:spMk id="2" creationId="{A37690DE-5A18-DDCD-E7E1-B259C22C017A}"/>
          </ac:spMkLst>
        </pc:spChg>
        <pc:spChg chg="mod">
          <ac:chgData name="장성빈" userId="faed9783-0f2f-452b-b998-4701542ec64c" providerId="ADAL" clId="{CB277A81-4CAD-4499-BA26-665C5C1E9F9F}" dt="2023-11-27T07:20:59.215" v="1300" actId="20577"/>
          <ac:spMkLst>
            <pc:docMk/>
            <pc:sldMk cId="3998065827" sldId="408"/>
            <ac:spMk id="5" creationId="{23FC4640-2CE6-4BA9-8DAA-C3F2DFAA0595}"/>
          </ac:spMkLst>
        </pc:spChg>
        <pc:spChg chg="del">
          <ac:chgData name="장성빈" userId="faed9783-0f2f-452b-b998-4701542ec64c" providerId="ADAL" clId="{CB277A81-4CAD-4499-BA26-665C5C1E9F9F}" dt="2023-11-27T07:23:36.826" v="1503" actId="478"/>
          <ac:spMkLst>
            <pc:docMk/>
            <pc:sldMk cId="3998065827" sldId="408"/>
            <ac:spMk id="11" creationId="{FBEEDB02-6976-FC0A-82D2-7B3A00485E11}"/>
          </ac:spMkLst>
        </pc:spChg>
        <pc:spChg chg="del">
          <ac:chgData name="장성빈" userId="faed9783-0f2f-452b-b998-4701542ec64c" providerId="ADAL" clId="{CB277A81-4CAD-4499-BA26-665C5C1E9F9F}" dt="2023-11-27T07:21:14.682" v="1301" actId="478"/>
          <ac:spMkLst>
            <pc:docMk/>
            <pc:sldMk cId="3998065827" sldId="408"/>
            <ac:spMk id="12" creationId="{8C1FD6FC-CE07-A471-0A26-1A51BB5ED6CE}"/>
          </ac:spMkLst>
        </pc:spChg>
        <pc:spChg chg="del">
          <ac:chgData name="장성빈" userId="faed9783-0f2f-452b-b998-4701542ec64c" providerId="ADAL" clId="{CB277A81-4CAD-4499-BA26-665C5C1E9F9F}" dt="2023-11-27T07:21:14.682" v="1301" actId="478"/>
          <ac:spMkLst>
            <pc:docMk/>
            <pc:sldMk cId="3998065827" sldId="408"/>
            <ac:spMk id="13" creationId="{85A1557C-6C20-0B50-2157-03238692F91E}"/>
          </ac:spMkLst>
        </pc:spChg>
        <pc:spChg chg="del">
          <ac:chgData name="장성빈" userId="faed9783-0f2f-452b-b998-4701542ec64c" providerId="ADAL" clId="{CB277A81-4CAD-4499-BA26-665C5C1E9F9F}" dt="2023-11-27T07:21:14.682" v="1301" actId="478"/>
          <ac:spMkLst>
            <pc:docMk/>
            <pc:sldMk cId="3998065827" sldId="408"/>
            <ac:spMk id="14" creationId="{F97482BF-C99F-C073-E49D-6A3ED3537E48}"/>
          </ac:spMkLst>
        </pc:spChg>
        <pc:picChg chg="del">
          <ac:chgData name="장성빈" userId="faed9783-0f2f-452b-b998-4701542ec64c" providerId="ADAL" clId="{CB277A81-4CAD-4499-BA26-665C5C1E9F9F}" dt="2023-11-27T07:21:14.682" v="1301" actId="478"/>
          <ac:picMkLst>
            <pc:docMk/>
            <pc:sldMk cId="3998065827" sldId="408"/>
            <ac:picMk id="10" creationId="{7BB4B98E-6CCD-2B28-781A-63B126C5F064}"/>
          </ac:picMkLst>
        </pc:picChg>
      </pc:sldChg>
      <pc:sldChg chg="modSp add del mod">
        <pc:chgData name="장성빈" userId="faed9783-0f2f-452b-b998-4701542ec64c" providerId="ADAL" clId="{CB277A81-4CAD-4499-BA26-665C5C1E9F9F}" dt="2023-11-27T07:26:33.893" v="1623" actId="47"/>
        <pc:sldMkLst>
          <pc:docMk/>
          <pc:sldMk cId="2614514289" sldId="409"/>
        </pc:sldMkLst>
        <pc:spChg chg="mod">
          <ac:chgData name="장성빈" userId="faed9783-0f2f-452b-b998-4701542ec64c" providerId="ADAL" clId="{CB277A81-4CAD-4499-BA26-665C5C1E9F9F}" dt="2023-11-27T07:26:31.623" v="1622" actId="20577"/>
          <ac:spMkLst>
            <pc:docMk/>
            <pc:sldMk cId="2614514289" sldId="409"/>
            <ac:spMk id="5" creationId="{23FC4640-2CE6-4BA9-8DAA-C3F2DFAA0595}"/>
          </ac:spMkLst>
        </pc:spChg>
      </pc:sldChg>
      <pc:sldChg chg="add del">
        <pc:chgData name="장성빈" userId="faed9783-0f2f-452b-b998-4701542ec64c" providerId="ADAL" clId="{CB277A81-4CAD-4499-BA26-665C5C1E9F9F}" dt="2023-11-27T07:30:22.991" v="2111"/>
        <pc:sldMkLst>
          <pc:docMk/>
          <pc:sldMk cId="2628921272" sldId="409"/>
        </pc:sldMkLst>
      </pc:sldChg>
      <pc:sldChg chg="addSp delSp modSp add mod modNotesTx">
        <pc:chgData name="장성빈" userId="faed9783-0f2f-452b-b998-4701542ec64c" providerId="ADAL" clId="{CB277A81-4CAD-4499-BA26-665C5C1E9F9F}" dt="2023-12-19T03:46:47.223" v="4996" actId="20577"/>
        <pc:sldMkLst>
          <pc:docMk/>
          <pc:sldMk cId="3151526819" sldId="409"/>
        </pc:sldMkLst>
        <pc:spChg chg="mod">
          <ac:chgData name="장성빈" userId="faed9783-0f2f-452b-b998-4701542ec64c" providerId="ADAL" clId="{CB277A81-4CAD-4499-BA26-665C5C1E9F9F}" dt="2023-11-27T07:39:12.470" v="2788" actId="20577"/>
          <ac:spMkLst>
            <pc:docMk/>
            <pc:sldMk cId="3151526819" sldId="409"/>
            <ac:spMk id="2" creationId="{A37690DE-5A18-DDCD-E7E1-B259C22C017A}"/>
          </ac:spMkLst>
        </pc:spChg>
        <pc:spChg chg="mod">
          <ac:chgData name="장성빈" userId="faed9783-0f2f-452b-b998-4701542ec64c" providerId="ADAL" clId="{CB277A81-4CAD-4499-BA26-665C5C1E9F9F}" dt="2023-11-27T07:31:47.825" v="2178" actId="20577"/>
          <ac:spMkLst>
            <pc:docMk/>
            <pc:sldMk cId="3151526819" sldId="409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CB277A81-4CAD-4499-BA26-665C5C1E9F9F}" dt="2023-12-14T06:03:12.947" v="3489" actId="478"/>
          <ac:graphicFrameMkLst>
            <pc:docMk/>
            <pc:sldMk cId="3151526819" sldId="409"/>
            <ac:graphicFrameMk id="3" creationId="{8285266C-E4F0-B76E-0013-1CD696AF79B2}"/>
          </ac:graphicFrameMkLst>
        </pc:graphicFrameChg>
        <pc:graphicFrameChg chg="add mod">
          <ac:chgData name="장성빈" userId="faed9783-0f2f-452b-b998-4701542ec64c" providerId="ADAL" clId="{CB277A81-4CAD-4499-BA26-665C5C1E9F9F}" dt="2023-12-14T06:03:10.266" v="3487"/>
          <ac:graphicFrameMkLst>
            <pc:docMk/>
            <pc:sldMk cId="3151526819" sldId="409"/>
            <ac:graphicFrameMk id="6" creationId="{89AC5B16-62BA-4DD8-A871-25788E59E087}"/>
          </ac:graphicFrameMkLst>
        </pc:graphicFrameChg>
        <pc:graphicFrameChg chg="add mod">
          <ac:chgData name="장성빈" userId="faed9783-0f2f-452b-b998-4701542ec64c" providerId="ADAL" clId="{CB277A81-4CAD-4499-BA26-665C5C1E9F9F}" dt="2023-12-14T06:17:49.365" v="4278" actId="1076"/>
          <ac:graphicFrameMkLst>
            <pc:docMk/>
            <pc:sldMk cId="3151526819" sldId="409"/>
            <ac:graphicFrameMk id="7" creationId="{89AC5B16-62BA-4DD8-A871-25788E59E087}"/>
          </ac:graphicFrameMkLst>
        </pc:graphicFrameChg>
      </pc:sldChg>
      <pc:sldChg chg="addSp delSp modSp add mod modNotesTx">
        <pc:chgData name="장성빈" userId="faed9783-0f2f-452b-b998-4701542ec64c" providerId="ADAL" clId="{CB277A81-4CAD-4499-BA26-665C5C1E9F9F}" dt="2023-12-19T03:49:13.640" v="5727" actId="20577"/>
        <pc:sldMkLst>
          <pc:docMk/>
          <pc:sldMk cId="1650470244" sldId="410"/>
        </pc:sldMkLst>
        <pc:spChg chg="mod">
          <ac:chgData name="장성빈" userId="faed9783-0f2f-452b-b998-4701542ec64c" providerId="ADAL" clId="{CB277A81-4CAD-4499-BA26-665C5C1E9F9F}" dt="2023-12-19T03:40:15.884" v="4421" actId="20577"/>
          <ac:spMkLst>
            <pc:docMk/>
            <pc:sldMk cId="1650470244" sldId="410"/>
            <ac:spMk id="2" creationId="{A37690DE-5A18-DDCD-E7E1-B259C22C017A}"/>
          </ac:spMkLst>
        </pc:spChg>
        <pc:spChg chg="mod">
          <ac:chgData name="장성빈" userId="faed9783-0f2f-452b-b998-4701542ec64c" providerId="ADAL" clId="{CB277A81-4CAD-4499-BA26-665C5C1E9F9F}" dt="2023-11-27T07:39:37.591" v="2840" actId="20577"/>
          <ac:spMkLst>
            <pc:docMk/>
            <pc:sldMk cId="1650470244" sldId="410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CB277A81-4CAD-4499-BA26-665C5C1E9F9F}" dt="2023-12-19T03:40:17.932" v="4422" actId="478"/>
          <ac:graphicFrameMkLst>
            <pc:docMk/>
            <pc:sldMk cId="1650470244" sldId="410"/>
            <ac:graphicFrameMk id="3" creationId="{DC2F234B-8661-5B19-DC1A-61056E660B75}"/>
          </ac:graphicFrameMkLst>
        </pc:graphicFrameChg>
        <pc:graphicFrameChg chg="add mod">
          <ac:chgData name="장성빈" userId="faed9783-0f2f-452b-b998-4701542ec64c" providerId="ADAL" clId="{CB277A81-4CAD-4499-BA26-665C5C1E9F9F}" dt="2023-12-19T03:40:13.457" v="4417"/>
          <ac:graphicFrameMkLst>
            <pc:docMk/>
            <pc:sldMk cId="1650470244" sldId="410"/>
            <ac:graphicFrameMk id="6" creationId="{9396892C-962E-4057-B355-6990907CFFEB}"/>
          </ac:graphicFrameMkLst>
        </pc:graphicFrameChg>
        <pc:graphicFrameChg chg="add mod">
          <ac:chgData name="장성빈" userId="faed9783-0f2f-452b-b998-4701542ec64c" providerId="ADAL" clId="{CB277A81-4CAD-4499-BA26-665C5C1E9F9F}" dt="2023-12-19T03:40:55.072" v="4431" actId="1076"/>
          <ac:graphicFrameMkLst>
            <pc:docMk/>
            <pc:sldMk cId="1650470244" sldId="410"/>
            <ac:graphicFrameMk id="7" creationId="{9396892C-962E-4057-B355-6990907CFFEB}"/>
          </ac:graphicFrameMkLst>
        </pc:graphicFrameChg>
      </pc:sldChg>
      <pc:sldChg chg="addSp delSp modSp add mod modNotesTx">
        <pc:chgData name="장성빈" userId="faed9783-0f2f-452b-b998-4701542ec64c" providerId="ADAL" clId="{CB277A81-4CAD-4499-BA26-665C5C1E9F9F}" dt="2023-12-19T03:48:23.808" v="5425" actId="20577"/>
        <pc:sldMkLst>
          <pc:docMk/>
          <pc:sldMk cId="3624487147" sldId="411"/>
        </pc:sldMkLst>
        <pc:spChg chg="mod">
          <ac:chgData name="장성빈" userId="faed9783-0f2f-452b-b998-4701542ec64c" providerId="ADAL" clId="{CB277A81-4CAD-4499-BA26-665C5C1E9F9F}" dt="2023-12-14T06:17:36.789" v="4277" actId="20577"/>
          <ac:spMkLst>
            <pc:docMk/>
            <pc:sldMk cId="3624487147" sldId="411"/>
            <ac:spMk id="2" creationId="{A37690DE-5A18-DDCD-E7E1-B259C22C017A}"/>
          </ac:spMkLst>
        </pc:spChg>
        <pc:spChg chg="mod">
          <ac:chgData name="장성빈" userId="faed9783-0f2f-452b-b998-4701542ec64c" providerId="ADAL" clId="{CB277A81-4CAD-4499-BA26-665C5C1E9F9F}" dt="2023-12-14T06:04:08.357" v="3518" actId="20577"/>
          <ac:spMkLst>
            <pc:docMk/>
            <pc:sldMk cId="3624487147" sldId="411"/>
            <ac:spMk id="5" creationId="{23FC4640-2CE6-4BA9-8DAA-C3F2DFAA0595}"/>
          </ac:spMkLst>
        </pc:spChg>
        <pc:spChg chg="add mod">
          <ac:chgData name="장성빈" userId="faed9783-0f2f-452b-b998-4701542ec64c" providerId="ADAL" clId="{CB277A81-4CAD-4499-BA26-665C5C1E9F9F}" dt="2023-12-14T06:08:38.837" v="3990" actId="20577"/>
          <ac:spMkLst>
            <pc:docMk/>
            <pc:sldMk cId="3624487147" sldId="411"/>
            <ac:spMk id="6" creationId="{E2D5928A-FDA6-211A-8E70-C1795A75CB23}"/>
          </ac:spMkLst>
        </pc:spChg>
        <pc:spChg chg="add mod">
          <ac:chgData name="장성빈" userId="faed9783-0f2f-452b-b998-4701542ec64c" providerId="ADAL" clId="{CB277A81-4CAD-4499-BA26-665C5C1E9F9F}" dt="2023-12-14T06:15:41.205" v="4168" actId="164"/>
          <ac:spMkLst>
            <pc:docMk/>
            <pc:sldMk cId="3624487147" sldId="411"/>
            <ac:spMk id="7" creationId="{083E13AE-667A-2531-C2AB-51196A8F0752}"/>
          </ac:spMkLst>
        </pc:spChg>
        <pc:spChg chg="add mod">
          <ac:chgData name="장성빈" userId="faed9783-0f2f-452b-b998-4701542ec64c" providerId="ADAL" clId="{CB277A81-4CAD-4499-BA26-665C5C1E9F9F}" dt="2023-12-14T06:15:41.205" v="4168" actId="164"/>
          <ac:spMkLst>
            <pc:docMk/>
            <pc:sldMk cId="3624487147" sldId="411"/>
            <ac:spMk id="8" creationId="{22B82BA6-DA59-80F1-7FCA-5B4FB8FC2315}"/>
          </ac:spMkLst>
        </pc:spChg>
        <pc:spChg chg="add mod">
          <ac:chgData name="장성빈" userId="faed9783-0f2f-452b-b998-4701542ec64c" providerId="ADAL" clId="{CB277A81-4CAD-4499-BA26-665C5C1E9F9F}" dt="2023-12-14T06:15:41.205" v="4168" actId="164"/>
          <ac:spMkLst>
            <pc:docMk/>
            <pc:sldMk cId="3624487147" sldId="411"/>
            <ac:spMk id="9" creationId="{63CB9E2F-3AD2-C38C-F2F7-FB3B84794E88}"/>
          </ac:spMkLst>
        </pc:spChg>
        <pc:spChg chg="add mod">
          <ac:chgData name="장성빈" userId="faed9783-0f2f-452b-b998-4701542ec64c" providerId="ADAL" clId="{CB277A81-4CAD-4499-BA26-665C5C1E9F9F}" dt="2023-12-14T06:16:19.213" v="4174" actId="207"/>
          <ac:spMkLst>
            <pc:docMk/>
            <pc:sldMk cId="3624487147" sldId="411"/>
            <ac:spMk id="10" creationId="{9AC31C4B-C688-15C1-83DA-8E69BEFEFE5F}"/>
          </ac:spMkLst>
        </pc:spChg>
        <pc:spChg chg="add mod">
          <ac:chgData name="장성빈" userId="faed9783-0f2f-452b-b998-4701542ec64c" providerId="ADAL" clId="{CB277A81-4CAD-4499-BA26-665C5C1E9F9F}" dt="2023-12-14T06:16:40.113" v="4176" actId="207"/>
          <ac:spMkLst>
            <pc:docMk/>
            <pc:sldMk cId="3624487147" sldId="411"/>
            <ac:spMk id="11" creationId="{09EC2436-5220-EAF9-D5EF-AF110515608B}"/>
          </ac:spMkLst>
        </pc:spChg>
        <pc:spChg chg="add del mod">
          <ac:chgData name="장성빈" userId="faed9783-0f2f-452b-b998-4701542ec64c" providerId="ADAL" clId="{CB277A81-4CAD-4499-BA26-665C5C1E9F9F}" dt="2023-12-14T06:10:46.298" v="4078" actId="478"/>
          <ac:spMkLst>
            <pc:docMk/>
            <pc:sldMk cId="3624487147" sldId="411"/>
            <ac:spMk id="12" creationId="{442DF34B-CCFE-2E2D-A1CA-597F132ED6EE}"/>
          </ac:spMkLst>
        </pc:spChg>
        <pc:spChg chg="add del mod">
          <ac:chgData name="장성빈" userId="faed9783-0f2f-452b-b998-4701542ec64c" providerId="ADAL" clId="{CB277A81-4CAD-4499-BA26-665C5C1E9F9F}" dt="2023-12-14T06:11:18.009" v="4084" actId="478"/>
          <ac:spMkLst>
            <pc:docMk/>
            <pc:sldMk cId="3624487147" sldId="411"/>
            <ac:spMk id="13" creationId="{0F96AEBF-4C6D-C7BF-C74D-9A13C37A4E8E}"/>
          </ac:spMkLst>
        </pc:spChg>
        <pc:spChg chg="add del mod">
          <ac:chgData name="장성빈" userId="faed9783-0f2f-452b-b998-4701542ec64c" providerId="ADAL" clId="{CB277A81-4CAD-4499-BA26-665C5C1E9F9F}" dt="2023-12-14T06:11:15.675" v="4083" actId="478"/>
          <ac:spMkLst>
            <pc:docMk/>
            <pc:sldMk cId="3624487147" sldId="411"/>
            <ac:spMk id="14" creationId="{2FFBD50D-4418-67CE-00B3-06658C5AB795}"/>
          </ac:spMkLst>
        </pc:spChg>
        <pc:spChg chg="add mod">
          <ac:chgData name="장성빈" userId="faed9783-0f2f-452b-b998-4701542ec64c" providerId="ADAL" clId="{CB277A81-4CAD-4499-BA26-665C5C1E9F9F}" dt="2023-12-14T06:15:24.418" v="4165" actId="164"/>
          <ac:spMkLst>
            <pc:docMk/>
            <pc:sldMk cId="3624487147" sldId="411"/>
            <ac:spMk id="15" creationId="{65900F3B-ED75-C9A1-C991-C2A3B75AF78A}"/>
          </ac:spMkLst>
        </pc:spChg>
        <pc:spChg chg="add mod">
          <ac:chgData name="장성빈" userId="faed9783-0f2f-452b-b998-4701542ec64c" providerId="ADAL" clId="{CB277A81-4CAD-4499-BA26-665C5C1E9F9F}" dt="2023-12-14T06:15:24.418" v="4165" actId="164"/>
          <ac:spMkLst>
            <pc:docMk/>
            <pc:sldMk cId="3624487147" sldId="411"/>
            <ac:spMk id="16" creationId="{2A82A20D-AAE5-F06D-6CC8-BB8054C40BF3}"/>
          </ac:spMkLst>
        </pc:spChg>
        <pc:spChg chg="add mod">
          <ac:chgData name="장성빈" userId="faed9783-0f2f-452b-b998-4701542ec64c" providerId="ADAL" clId="{CB277A81-4CAD-4499-BA26-665C5C1E9F9F}" dt="2023-12-14T06:16:16.334" v="4173" actId="207"/>
          <ac:spMkLst>
            <pc:docMk/>
            <pc:sldMk cId="3624487147" sldId="411"/>
            <ac:spMk id="17" creationId="{6B23A6E7-7D12-84FB-1DEF-9F0EF3532E60}"/>
          </ac:spMkLst>
        </pc:spChg>
        <pc:spChg chg="add mod">
          <ac:chgData name="장성빈" userId="faed9783-0f2f-452b-b998-4701542ec64c" providerId="ADAL" clId="{CB277A81-4CAD-4499-BA26-665C5C1E9F9F}" dt="2023-12-14T06:15:24.418" v="4165" actId="164"/>
          <ac:spMkLst>
            <pc:docMk/>
            <pc:sldMk cId="3624487147" sldId="411"/>
            <ac:spMk id="18" creationId="{2A501110-43DE-974B-FAD3-28B06DF8DE74}"/>
          </ac:spMkLst>
        </pc:spChg>
        <pc:spChg chg="add mod">
          <ac:chgData name="장성빈" userId="faed9783-0f2f-452b-b998-4701542ec64c" providerId="ADAL" clId="{CB277A81-4CAD-4499-BA26-665C5C1E9F9F}" dt="2023-12-14T06:15:24.418" v="4165" actId="164"/>
          <ac:spMkLst>
            <pc:docMk/>
            <pc:sldMk cId="3624487147" sldId="411"/>
            <ac:spMk id="19" creationId="{BCB6C1CB-4844-31ED-3BA6-6A900D3F2989}"/>
          </ac:spMkLst>
        </pc:spChg>
        <pc:spChg chg="add mod">
          <ac:chgData name="장성빈" userId="faed9783-0f2f-452b-b998-4701542ec64c" providerId="ADAL" clId="{CB277A81-4CAD-4499-BA26-665C5C1E9F9F}" dt="2023-12-14T06:15:24.418" v="4165" actId="164"/>
          <ac:spMkLst>
            <pc:docMk/>
            <pc:sldMk cId="3624487147" sldId="411"/>
            <ac:spMk id="20" creationId="{21379F07-3D1C-2517-820C-5C4E47378AE9}"/>
          </ac:spMkLst>
        </pc:spChg>
        <pc:spChg chg="del">
          <ac:chgData name="장성빈" userId="faed9783-0f2f-452b-b998-4701542ec64c" providerId="ADAL" clId="{CB277A81-4CAD-4499-BA26-665C5C1E9F9F}" dt="2023-12-14T06:04:29.080" v="3520" actId="478"/>
          <ac:spMkLst>
            <pc:docMk/>
            <pc:sldMk cId="3624487147" sldId="411"/>
            <ac:spMk id="27" creationId="{F9195644-13D8-C7C4-FC55-3746C5F817E4}"/>
          </ac:spMkLst>
        </pc:spChg>
        <pc:grpChg chg="add mod">
          <ac:chgData name="장성빈" userId="faed9783-0f2f-452b-b998-4701542ec64c" providerId="ADAL" clId="{CB277A81-4CAD-4499-BA26-665C5C1E9F9F}" dt="2023-12-14T06:15:58.379" v="4172" actId="1076"/>
          <ac:grpSpMkLst>
            <pc:docMk/>
            <pc:sldMk cId="3624487147" sldId="411"/>
            <ac:grpSpMk id="58" creationId="{5D143E0E-EF50-BD57-0454-E3725779F2D1}"/>
          </ac:grpSpMkLst>
        </pc:grpChg>
        <pc:grpChg chg="add mod">
          <ac:chgData name="장성빈" userId="faed9783-0f2f-452b-b998-4701542ec64c" providerId="ADAL" clId="{CB277A81-4CAD-4499-BA26-665C5C1E9F9F}" dt="2023-12-14T06:15:58.379" v="4172" actId="1076"/>
          <ac:grpSpMkLst>
            <pc:docMk/>
            <pc:sldMk cId="3624487147" sldId="411"/>
            <ac:grpSpMk id="59" creationId="{105BDB14-5C98-916B-DE18-F3C12A3F8CBF}"/>
          </ac:grpSpMkLst>
        </pc:grpChg>
        <pc:graphicFrameChg chg="del">
          <ac:chgData name="장성빈" userId="faed9783-0f2f-452b-b998-4701542ec64c" providerId="ADAL" clId="{CB277A81-4CAD-4499-BA26-665C5C1E9F9F}" dt="2023-12-14T06:08:02.133" v="3918" actId="478"/>
          <ac:graphicFrameMkLst>
            <pc:docMk/>
            <pc:sldMk cId="3624487147" sldId="411"/>
            <ac:graphicFrameMk id="3" creationId="{DC2F234B-8661-5B19-DC1A-61056E660B75}"/>
          </ac:graphicFrameMkLst>
        </pc:graphicFrameChg>
        <pc:cxnChg chg="add mod">
          <ac:chgData name="장성빈" userId="faed9783-0f2f-452b-b998-4701542ec64c" providerId="ADAL" clId="{CB277A81-4CAD-4499-BA26-665C5C1E9F9F}" dt="2023-12-14T06:15:41.205" v="4168" actId="164"/>
          <ac:cxnSpMkLst>
            <pc:docMk/>
            <pc:sldMk cId="3624487147" sldId="411"/>
            <ac:cxnSpMk id="22" creationId="{66D778DE-4248-7395-50AE-148E296ACBD2}"/>
          </ac:cxnSpMkLst>
        </pc:cxnChg>
        <pc:cxnChg chg="add mod">
          <ac:chgData name="장성빈" userId="faed9783-0f2f-452b-b998-4701542ec64c" providerId="ADAL" clId="{CB277A81-4CAD-4499-BA26-665C5C1E9F9F}" dt="2023-12-14T06:15:41.205" v="4168" actId="164"/>
          <ac:cxnSpMkLst>
            <pc:docMk/>
            <pc:sldMk cId="3624487147" sldId="411"/>
            <ac:cxnSpMk id="23" creationId="{33B07968-9682-41D6-8369-A2E1812643D3}"/>
          </ac:cxnSpMkLst>
        </pc:cxnChg>
        <pc:cxnChg chg="add mod">
          <ac:chgData name="장성빈" userId="faed9783-0f2f-452b-b998-4701542ec64c" providerId="ADAL" clId="{CB277A81-4CAD-4499-BA26-665C5C1E9F9F}" dt="2023-12-14T06:15:41.205" v="4168" actId="164"/>
          <ac:cxnSpMkLst>
            <pc:docMk/>
            <pc:sldMk cId="3624487147" sldId="411"/>
            <ac:cxnSpMk id="26" creationId="{799DBBE7-74EE-7814-A447-2BAD209C7474}"/>
          </ac:cxnSpMkLst>
        </pc:cxnChg>
        <pc:cxnChg chg="add mod">
          <ac:chgData name="장성빈" userId="faed9783-0f2f-452b-b998-4701542ec64c" providerId="ADAL" clId="{CB277A81-4CAD-4499-BA26-665C5C1E9F9F}" dt="2023-12-14T06:15:41.205" v="4168" actId="164"/>
          <ac:cxnSpMkLst>
            <pc:docMk/>
            <pc:sldMk cId="3624487147" sldId="411"/>
            <ac:cxnSpMk id="33" creationId="{B9212109-9F37-E827-F117-E59FE5C51AD6}"/>
          </ac:cxnSpMkLst>
        </pc:cxnChg>
        <pc:cxnChg chg="add mod">
          <ac:chgData name="장성빈" userId="faed9783-0f2f-452b-b998-4701542ec64c" providerId="ADAL" clId="{CB277A81-4CAD-4499-BA26-665C5C1E9F9F}" dt="2023-12-14T06:15:24.418" v="4165" actId="164"/>
          <ac:cxnSpMkLst>
            <pc:docMk/>
            <pc:sldMk cId="3624487147" sldId="411"/>
            <ac:cxnSpMk id="36" creationId="{32A1D8C2-2169-AFAA-6188-EC7804627589}"/>
          </ac:cxnSpMkLst>
        </pc:cxnChg>
        <pc:cxnChg chg="add mod">
          <ac:chgData name="장성빈" userId="faed9783-0f2f-452b-b998-4701542ec64c" providerId="ADAL" clId="{CB277A81-4CAD-4499-BA26-665C5C1E9F9F}" dt="2023-12-14T06:15:24.418" v="4165" actId="164"/>
          <ac:cxnSpMkLst>
            <pc:docMk/>
            <pc:sldMk cId="3624487147" sldId="411"/>
            <ac:cxnSpMk id="40" creationId="{69AF2934-5384-4354-2403-52CAB436A0DC}"/>
          </ac:cxnSpMkLst>
        </pc:cxnChg>
        <pc:cxnChg chg="add mod">
          <ac:chgData name="장성빈" userId="faed9783-0f2f-452b-b998-4701542ec64c" providerId="ADAL" clId="{CB277A81-4CAD-4499-BA26-665C5C1E9F9F}" dt="2023-12-14T06:15:24.418" v="4165" actId="164"/>
          <ac:cxnSpMkLst>
            <pc:docMk/>
            <pc:sldMk cId="3624487147" sldId="411"/>
            <ac:cxnSpMk id="43" creationId="{C23BC37A-C91E-1880-5BA1-0B49D8EABC2E}"/>
          </ac:cxnSpMkLst>
        </pc:cxnChg>
        <pc:cxnChg chg="add mod">
          <ac:chgData name="장성빈" userId="faed9783-0f2f-452b-b998-4701542ec64c" providerId="ADAL" clId="{CB277A81-4CAD-4499-BA26-665C5C1E9F9F}" dt="2023-12-14T06:15:24.418" v="4165" actId="164"/>
          <ac:cxnSpMkLst>
            <pc:docMk/>
            <pc:sldMk cId="3624487147" sldId="411"/>
            <ac:cxnSpMk id="46" creationId="{D8F50789-17FD-6D50-FFDF-96907DEEED09}"/>
          </ac:cxnSpMkLst>
        </pc:cxnChg>
        <pc:cxnChg chg="add mod">
          <ac:chgData name="장성빈" userId="faed9783-0f2f-452b-b998-4701542ec64c" providerId="ADAL" clId="{CB277A81-4CAD-4499-BA26-665C5C1E9F9F}" dt="2023-12-14T06:15:24.418" v="4165" actId="164"/>
          <ac:cxnSpMkLst>
            <pc:docMk/>
            <pc:sldMk cId="3624487147" sldId="411"/>
            <ac:cxnSpMk id="49" creationId="{46D55ABF-5CF6-8981-F231-C2DFFD49F992}"/>
          </ac:cxnSpMkLst>
        </pc:cxnChg>
        <pc:cxnChg chg="add del mod">
          <ac:chgData name="장성빈" userId="faed9783-0f2f-452b-b998-4701542ec64c" providerId="ADAL" clId="{CB277A81-4CAD-4499-BA26-665C5C1E9F9F}" dt="2023-12-14T06:14:56.582" v="4160" actId="11529"/>
          <ac:cxnSpMkLst>
            <pc:docMk/>
            <pc:sldMk cId="3624487147" sldId="411"/>
            <ac:cxnSpMk id="55" creationId="{6EB997C4-6305-5C37-CAB8-7B2436F2924E}"/>
          </ac:cxnSpMkLst>
        </pc:cxnChg>
        <pc:cxnChg chg="add mod">
          <ac:chgData name="장성빈" userId="faed9783-0f2f-452b-b998-4701542ec64c" providerId="ADAL" clId="{CB277A81-4CAD-4499-BA26-665C5C1E9F9F}" dt="2023-12-14T06:15:58.379" v="4172" actId="1076"/>
          <ac:cxnSpMkLst>
            <pc:docMk/>
            <pc:sldMk cId="3624487147" sldId="411"/>
            <ac:cxnSpMk id="57" creationId="{03CCA251-53C7-659F-C04C-DDB0AF600448}"/>
          </ac:cxnSpMkLst>
        </pc:cxnChg>
      </pc:sldChg>
    </pc:docChg>
  </pc:docChgLst>
  <pc:docChgLst>
    <pc:chgData name="장성빈" userId="faed9783-0f2f-452b-b998-4701542ec64c" providerId="ADAL" clId="{DB125638-E6CE-4B49-A7FE-11B692EF8FE2}"/>
    <pc:docChg chg="undo custSel addSld delSld modSld sldOrd">
      <pc:chgData name="장성빈" userId="faed9783-0f2f-452b-b998-4701542ec64c" providerId="ADAL" clId="{DB125638-E6CE-4B49-A7FE-11B692EF8FE2}" dt="2023-12-26T04:53:47.794" v="2018"/>
      <pc:docMkLst>
        <pc:docMk/>
      </pc:docMkLst>
      <pc:sldChg chg="del">
        <pc:chgData name="장성빈" userId="faed9783-0f2f-452b-b998-4701542ec64c" providerId="ADAL" clId="{DB125638-E6CE-4B49-A7FE-11B692EF8FE2}" dt="2023-12-26T04:15:21.036" v="2" actId="47"/>
        <pc:sldMkLst>
          <pc:docMk/>
          <pc:sldMk cId="3803246527" sldId="386"/>
        </pc:sldMkLst>
      </pc:sldChg>
      <pc:sldChg chg="del">
        <pc:chgData name="장성빈" userId="faed9783-0f2f-452b-b998-4701542ec64c" providerId="ADAL" clId="{DB125638-E6CE-4B49-A7FE-11B692EF8FE2}" dt="2023-12-26T04:15:20.989" v="1" actId="47"/>
        <pc:sldMkLst>
          <pc:docMk/>
          <pc:sldMk cId="4082146357" sldId="393"/>
        </pc:sldMkLst>
      </pc:sldChg>
      <pc:sldChg chg="del">
        <pc:chgData name="장성빈" userId="faed9783-0f2f-452b-b998-4701542ec64c" providerId="ADAL" clId="{DB125638-E6CE-4B49-A7FE-11B692EF8FE2}" dt="2023-12-26T04:32:53.078" v="1264" actId="47"/>
        <pc:sldMkLst>
          <pc:docMk/>
          <pc:sldMk cId="3407657240" sldId="394"/>
        </pc:sldMkLst>
      </pc:sldChg>
      <pc:sldChg chg="addSp delSp modSp mod">
        <pc:chgData name="장성빈" userId="faed9783-0f2f-452b-b998-4701542ec64c" providerId="ADAL" clId="{DB125638-E6CE-4B49-A7FE-11B692EF8FE2}" dt="2023-12-26T04:17:56.973" v="64"/>
        <pc:sldMkLst>
          <pc:docMk/>
          <pc:sldMk cId="3151526819" sldId="409"/>
        </pc:sldMkLst>
        <pc:graphicFrameChg chg="add mod">
          <ac:chgData name="장성빈" userId="faed9783-0f2f-452b-b998-4701542ec64c" providerId="ADAL" clId="{DB125638-E6CE-4B49-A7FE-11B692EF8FE2}" dt="2023-12-26T04:17:56.973" v="64"/>
          <ac:graphicFrameMkLst>
            <pc:docMk/>
            <pc:sldMk cId="3151526819" sldId="409"/>
            <ac:graphicFrameMk id="3" creationId="{78A783F6-8356-F9A2-3E7A-4F65DF38672A}"/>
          </ac:graphicFrameMkLst>
        </pc:graphicFrameChg>
        <pc:graphicFrameChg chg="del">
          <ac:chgData name="장성빈" userId="faed9783-0f2f-452b-b998-4701542ec64c" providerId="ADAL" clId="{DB125638-E6CE-4B49-A7FE-11B692EF8FE2}" dt="2023-12-26T04:17:56.766" v="63" actId="478"/>
          <ac:graphicFrameMkLst>
            <pc:docMk/>
            <pc:sldMk cId="3151526819" sldId="409"/>
            <ac:graphicFrameMk id="7" creationId="{89AC5B16-62BA-4DD8-A871-25788E59E087}"/>
          </ac:graphicFrameMkLst>
        </pc:graphicFrameChg>
      </pc:sldChg>
      <pc:sldChg chg="modSp add mod">
        <pc:chgData name="장성빈" userId="faed9783-0f2f-452b-b998-4701542ec64c" providerId="ADAL" clId="{DB125638-E6CE-4B49-A7FE-11B692EF8FE2}" dt="2023-12-26T04:15:30.054" v="4" actId="20577"/>
        <pc:sldMkLst>
          <pc:docMk/>
          <pc:sldMk cId="1935175497" sldId="412"/>
        </pc:sldMkLst>
        <pc:spChg chg="mod">
          <ac:chgData name="장성빈" userId="faed9783-0f2f-452b-b998-4701542ec64c" providerId="ADAL" clId="{DB125638-E6CE-4B49-A7FE-11B692EF8FE2}" dt="2023-12-26T04:15:30.054" v="4" actId="20577"/>
          <ac:spMkLst>
            <pc:docMk/>
            <pc:sldMk cId="1935175497" sldId="412"/>
            <ac:spMk id="5" creationId="{23FC4640-2CE6-4BA9-8DAA-C3F2DFAA0595}"/>
          </ac:spMkLst>
        </pc:spChg>
      </pc:sldChg>
      <pc:sldChg chg="addSp delSp modSp add mod modNotesTx">
        <pc:chgData name="장성빈" userId="faed9783-0f2f-452b-b998-4701542ec64c" providerId="ADAL" clId="{DB125638-E6CE-4B49-A7FE-11B692EF8FE2}" dt="2023-12-26T04:29:09.684" v="1093" actId="1076"/>
        <pc:sldMkLst>
          <pc:docMk/>
          <pc:sldMk cId="2591297435" sldId="413"/>
        </pc:sldMkLst>
        <pc:spChg chg="mod">
          <ac:chgData name="장성빈" userId="faed9783-0f2f-452b-b998-4701542ec64c" providerId="ADAL" clId="{DB125638-E6CE-4B49-A7FE-11B692EF8FE2}" dt="2023-12-26T04:21:57.331" v="470" actId="20577"/>
          <ac:spMkLst>
            <pc:docMk/>
            <pc:sldMk cId="2591297435" sldId="413"/>
            <ac:spMk id="2" creationId="{A37690DE-5A18-DDCD-E7E1-B259C22C017A}"/>
          </ac:spMkLst>
        </pc:spChg>
        <pc:spChg chg="mod">
          <ac:chgData name="장성빈" userId="faed9783-0f2f-452b-b998-4701542ec64c" providerId="ADAL" clId="{DB125638-E6CE-4B49-A7FE-11B692EF8FE2}" dt="2023-12-26T04:18:39.096" v="131" actId="20577"/>
          <ac:spMkLst>
            <pc:docMk/>
            <pc:sldMk cId="2591297435" sldId="413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DB125638-E6CE-4B49-A7FE-11B692EF8FE2}" dt="2023-12-26T04:28:19.129" v="1091" actId="478"/>
          <ac:graphicFrameMkLst>
            <pc:docMk/>
            <pc:sldMk cId="2591297435" sldId="413"/>
            <ac:graphicFrameMk id="3" creationId="{AAEE007E-1C37-447A-B0DE-01AAD6C99E7E}"/>
          </ac:graphicFrameMkLst>
        </pc:graphicFrameChg>
        <pc:graphicFrameChg chg="add mod">
          <ac:chgData name="장성빈" userId="faed9783-0f2f-452b-b998-4701542ec64c" providerId="ADAL" clId="{DB125638-E6CE-4B49-A7FE-11B692EF8FE2}" dt="2023-12-26T04:29:09.684" v="1093" actId="1076"/>
          <ac:graphicFrameMkLst>
            <pc:docMk/>
            <pc:sldMk cId="2591297435" sldId="413"/>
            <ac:graphicFrameMk id="6" creationId="{AAEE007E-1C37-447A-B0DE-01AAD6C99E7E}"/>
          </ac:graphicFrameMkLst>
        </pc:graphicFrameChg>
        <pc:graphicFrameChg chg="add del">
          <ac:chgData name="장성빈" userId="faed9783-0f2f-452b-b998-4701542ec64c" providerId="ADAL" clId="{DB125638-E6CE-4B49-A7FE-11B692EF8FE2}" dt="2023-12-26T04:17:15.497" v="59" actId="478"/>
          <ac:graphicFrameMkLst>
            <pc:docMk/>
            <pc:sldMk cId="2591297435" sldId="413"/>
            <ac:graphicFrameMk id="7" creationId="{89AC5B16-62BA-4DD8-A871-25788E59E087}"/>
          </ac:graphicFrameMkLst>
        </pc:graphicFrameChg>
      </pc:sldChg>
      <pc:sldChg chg="addSp delSp modSp add mod modNotesTx">
        <pc:chgData name="장성빈" userId="faed9783-0f2f-452b-b998-4701542ec64c" providerId="ADAL" clId="{DB125638-E6CE-4B49-A7FE-11B692EF8FE2}" dt="2023-12-26T04:51:43.014" v="1761" actId="20577"/>
        <pc:sldMkLst>
          <pc:docMk/>
          <pc:sldMk cId="1109908079" sldId="414"/>
        </pc:sldMkLst>
        <pc:spChg chg="mod">
          <ac:chgData name="장성빈" userId="faed9783-0f2f-452b-b998-4701542ec64c" providerId="ADAL" clId="{DB125638-E6CE-4B49-A7FE-11B692EF8FE2}" dt="2023-12-26T04:25:42.220" v="1012" actId="20577"/>
          <ac:spMkLst>
            <pc:docMk/>
            <pc:sldMk cId="1109908079" sldId="414"/>
            <ac:spMk id="2" creationId="{A37690DE-5A18-DDCD-E7E1-B259C22C017A}"/>
          </ac:spMkLst>
        </pc:spChg>
        <pc:spChg chg="mod">
          <ac:chgData name="장성빈" userId="faed9783-0f2f-452b-b998-4701542ec64c" providerId="ADAL" clId="{DB125638-E6CE-4B49-A7FE-11B692EF8FE2}" dt="2023-12-26T04:24:18.241" v="798" actId="20577"/>
          <ac:spMkLst>
            <pc:docMk/>
            <pc:sldMk cId="1109908079" sldId="414"/>
            <ac:spMk id="5" creationId="{23FC4640-2CE6-4BA9-8DAA-C3F2DFAA0595}"/>
          </ac:spMkLst>
        </pc:spChg>
        <pc:graphicFrameChg chg="add del">
          <ac:chgData name="장성빈" userId="faed9783-0f2f-452b-b998-4701542ec64c" providerId="ADAL" clId="{DB125638-E6CE-4B49-A7FE-11B692EF8FE2}" dt="2023-12-26T04:26:16.722" v="1020" actId="478"/>
          <ac:graphicFrameMkLst>
            <pc:docMk/>
            <pc:sldMk cId="1109908079" sldId="414"/>
            <ac:graphicFrameMk id="3" creationId="{AAEE007E-1C37-447A-B0DE-01AAD6C99E7E}"/>
          </ac:graphicFrameMkLst>
        </pc:graphicFrameChg>
        <pc:graphicFrameChg chg="add mod">
          <ac:chgData name="장성빈" userId="faed9783-0f2f-452b-b998-4701542ec64c" providerId="ADAL" clId="{DB125638-E6CE-4B49-A7FE-11B692EF8FE2}" dt="2023-12-26T04:25:59.161" v="1015"/>
          <ac:graphicFrameMkLst>
            <pc:docMk/>
            <pc:sldMk cId="1109908079" sldId="414"/>
            <ac:graphicFrameMk id="6" creationId="{AB1C2FA8-256C-104C-9629-E305B21EEFBC}"/>
          </ac:graphicFrameMkLst>
        </pc:graphicFrameChg>
        <pc:graphicFrameChg chg="add mod">
          <ac:chgData name="장성빈" userId="faed9783-0f2f-452b-b998-4701542ec64c" providerId="ADAL" clId="{DB125638-E6CE-4B49-A7FE-11B692EF8FE2}" dt="2023-12-26T04:27:17.026" v="1044" actId="113"/>
          <ac:graphicFrameMkLst>
            <pc:docMk/>
            <pc:sldMk cId="1109908079" sldId="414"/>
            <ac:graphicFrameMk id="7" creationId="{AB1C2FA8-256C-104C-9629-E305B21EEFBC}"/>
          </ac:graphicFrameMkLst>
        </pc:graphicFrameChg>
      </pc:sldChg>
      <pc:sldChg chg="addSp delSp modSp add mod">
        <pc:chgData name="장성빈" userId="faed9783-0f2f-452b-b998-4701542ec64c" providerId="ADAL" clId="{DB125638-E6CE-4B49-A7FE-11B692EF8FE2}" dt="2023-12-26T04:29:42.971" v="1096" actId="1076"/>
        <pc:sldMkLst>
          <pc:docMk/>
          <pc:sldMk cId="1058310901" sldId="415"/>
        </pc:sldMkLst>
        <pc:spChg chg="mod">
          <ac:chgData name="장성빈" userId="faed9783-0f2f-452b-b998-4701542ec64c" providerId="ADAL" clId="{DB125638-E6CE-4B49-A7FE-11B692EF8FE2}" dt="2023-12-26T04:23:26.190" v="777" actId="20577"/>
          <ac:spMkLst>
            <pc:docMk/>
            <pc:sldMk cId="1058310901" sldId="415"/>
            <ac:spMk id="5" creationId="{23FC4640-2CE6-4BA9-8DAA-C3F2DFAA0595}"/>
          </ac:spMkLst>
        </pc:spChg>
        <pc:graphicFrameChg chg="del">
          <ac:chgData name="장성빈" userId="faed9783-0f2f-452b-b998-4701542ec64c" providerId="ADAL" clId="{DB125638-E6CE-4B49-A7FE-11B692EF8FE2}" dt="2023-12-26T04:23:53.727" v="783" actId="478"/>
          <ac:graphicFrameMkLst>
            <pc:docMk/>
            <pc:sldMk cId="1058310901" sldId="415"/>
            <ac:graphicFrameMk id="3" creationId="{78A783F6-8356-F9A2-3E7A-4F65DF38672A}"/>
          </ac:graphicFrameMkLst>
        </pc:graphicFrameChg>
        <pc:graphicFrameChg chg="add del mod">
          <ac:chgData name="장성빈" userId="faed9783-0f2f-452b-b998-4701542ec64c" providerId="ADAL" clId="{DB125638-E6CE-4B49-A7FE-11B692EF8FE2}" dt="2023-12-26T04:29:39.283" v="1094" actId="478"/>
          <ac:graphicFrameMkLst>
            <pc:docMk/>
            <pc:sldMk cId="1058310901" sldId="415"/>
            <ac:graphicFrameMk id="6" creationId="{859202FD-BEE4-40C8-B2C7-DDDEB9C5BE3E}"/>
          </ac:graphicFrameMkLst>
        </pc:graphicFrameChg>
        <pc:graphicFrameChg chg="add mod">
          <ac:chgData name="장성빈" userId="faed9783-0f2f-452b-b998-4701542ec64c" providerId="ADAL" clId="{DB125638-E6CE-4B49-A7FE-11B692EF8FE2}" dt="2023-12-26T04:29:42.971" v="1096" actId="1076"/>
          <ac:graphicFrameMkLst>
            <pc:docMk/>
            <pc:sldMk cId="1058310901" sldId="415"/>
            <ac:graphicFrameMk id="7" creationId="{859202FD-BEE4-40C8-B2C7-DDDEB9C5BE3E}"/>
          </ac:graphicFrameMkLst>
        </pc:graphicFrameChg>
      </pc:sldChg>
      <pc:sldChg chg="modSp add del mod ord">
        <pc:chgData name="장성빈" userId="faed9783-0f2f-452b-b998-4701542ec64c" providerId="ADAL" clId="{DB125638-E6CE-4B49-A7FE-11B692EF8FE2}" dt="2023-12-26T04:35:22.819" v="1434" actId="47"/>
        <pc:sldMkLst>
          <pc:docMk/>
          <pc:sldMk cId="2535508835" sldId="416"/>
        </pc:sldMkLst>
        <pc:spChg chg="mod">
          <ac:chgData name="장성빈" userId="faed9783-0f2f-452b-b998-4701542ec64c" providerId="ADAL" clId="{DB125638-E6CE-4B49-A7FE-11B692EF8FE2}" dt="2023-12-26T04:31:56.074" v="1260" actId="20577"/>
          <ac:spMkLst>
            <pc:docMk/>
            <pc:sldMk cId="2535508835" sldId="416"/>
            <ac:spMk id="2" creationId="{A37690DE-5A18-DDCD-E7E1-B259C22C017A}"/>
          </ac:spMkLst>
        </pc:spChg>
        <pc:spChg chg="mod">
          <ac:chgData name="장성빈" userId="faed9783-0f2f-452b-b998-4701542ec64c" providerId="ADAL" clId="{DB125638-E6CE-4B49-A7FE-11B692EF8FE2}" dt="2023-12-26T04:30:55.153" v="1140" actId="20577"/>
          <ac:spMkLst>
            <pc:docMk/>
            <pc:sldMk cId="2535508835" sldId="416"/>
            <ac:spMk id="5" creationId="{23FC4640-2CE6-4BA9-8DAA-C3F2DFAA0595}"/>
          </ac:spMkLst>
        </pc:spChg>
      </pc:sldChg>
      <pc:sldChg chg="modSp add mod ord modNotesTx">
        <pc:chgData name="장성빈" userId="faed9783-0f2f-452b-b998-4701542ec64c" providerId="ADAL" clId="{DB125638-E6CE-4B49-A7FE-11B692EF8FE2}" dt="2023-12-26T04:38:38.786" v="1615" actId="20577"/>
        <pc:sldMkLst>
          <pc:docMk/>
          <pc:sldMk cId="2512577239" sldId="417"/>
        </pc:sldMkLst>
        <pc:spChg chg="mod">
          <ac:chgData name="장성빈" userId="faed9783-0f2f-452b-b998-4701542ec64c" providerId="ADAL" clId="{DB125638-E6CE-4B49-A7FE-11B692EF8FE2}" dt="2023-12-26T04:38:06.478" v="1564" actId="20577"/>
          <ac:spMkLst>
            <pc:docMk/>
            <pc:sldMk cId="2512577239" sldId="417"/>
            <ac:spMk id="2" creationId="{A37690DE-5A18-DDCD-E7E1-B259C22C017A}"/>
          </ac:spMkLst>
        </pc:spChg>
      </pc:sldChg>
      <pc:sldChg chg="delSp modSp add mod">
        <pc:chgData name="장성빈" userId="faed9783-0f2f-452b-b998-4701542ec64c" providerId="ADAL" clId="{DB125638-E6CE-4B49-A7FE-11B692EF8FE2}" dt="2023-12-26T04:53:47.794" v="2018"/>
        <pc:sldMkLst>
          <pc:docMk/>
          <pc:sldMk cId="3541600584" sldId="418"/>
        </pc:sldMkLst>
        <pc:spChg chg="mod">
          <ac:chgData name="장성빈" userId="faed9783-0f2f-452b-b998-4701542ec64c" providerId="ADAL" clId="{DB125638-E6CE-4B49-A7FE-11B692EF8FE2}" dt="2023-12-26T04:53:47.794" v="2018"/>
          <ac:spMkLst>
            <pc:docMk/>
            <pc:sldMk cId="3541600584" sldId="418"/>
            <ac:spMk id="2" creationId="{A37690DE-5A18-DDCD-E7E1-B259C22C017A}"/>
          </ac:spMkLst>
        </pc:spChg>
        <pc:spChg chg="mod">
          <ac:chgData name="장성빈" userId="faed9783-0f2f-452b-b998-4701542ec64c" providerId="ADAL" clId="{DB125638-E6CE-4B49-A7FE-11B692EF8FE2}" dt="2023-12-26T04:37:03.194" v="1512" actId="20577"/>
          <ac:spMkLst>
            <pc:docMk/>
            <pc:sldMk cId="3541600584" sldId="418"/>
            <ac:spMk id="5" creationId="{23FC4640-2CE6-4BA9-8DAA-C3F2DFAA0595}"/>
          </ac:spMkLst>
        </pc:spChg>
        <pc:spChg chg="del">
          <ac:chgData name="장성빈" userId="faed9783-0f2f-452b-b998-4701542ec64c" providerId="ADAL" clId="{DB125638-E6CE-4B49-A7FE-11B692EF8FE2}" dt="2023-12-26T04:39:05.300" v="1622" actId="478"/>
          <ac:spMkLst>
            <pc:docMk/>
            <pc:sldMk cId="3541600584" sldId="418"/>
            <ac:spMk id="27" creationId="{F9195644-13D8-C7C4-FC55-3746C5F817E4}"/>
          </ac:spMkLst>
        </pc:spChg>
      </pc:sldChg>
    </pc:docChg>
  </pc:docChgLst>
  <pc:docChgLst>
    <pc:chgData name="장성빈" userId="faed9783-0f2f-452b-b998-4701542ec64c" providerId="ADAL" clId="{4070D4B8-45EA-5A4B-97BD-1F3B7462A6B2}"/>
    <pc:docChg chg="undo custSel addSld modSld sldOrd">
      <pc:chgData name="장성빈" userId="faed9783-0f2f-452b-b998-4701542ec64c" providerId="ADAL" clId="{4070D4B8-45EA-5A4B-97BD-1F3B7462A6B2}" dt="2024-06-10T07:35:21.304" v="1320" actId="20577"/>
      <pc:docMkLst>
        <pc:docMk/>
      </pc:docMkLst>
      <pc:sldChg chg="modSp">
        <pc:chgData name="장성빈" userId="faed9783-0f2f-452b-b998-4701542ec64c" providerId="ADAL" clId="{4070D4B8-45EA-5A4B-97BD-1F3B7462A6B2}" dt="2024-06-10T06:30:06.528" v="491" actId="20577"/>
        <pc:sldMkLst>
          <pc:docMk/>
          <pc:sldMk cId="2946444279" sldId="257"/>
        </pc:sldMkLst>
        <pc:spChg chg="mod">
          <ac:chgData name="장성빈" userId="faed9783-0f2f-452b-b998-4701542ec64c" providerId="ADAL" clId="{4070D4B8-45EA-5A4B-97BD-1F3B7462A6B2}" dt="2024-06-10T06:30:06.528" v="491" actId="20577"/>
          <ac:spMkLst>
            <pc:docMk/>
            <pc:sldMk cId="2946444279" sldId="257"/>
            <ac:spMk id="5" creationId="{2EF77700-7B41-B455-0E23-7E590DAB0F12}"/>
          </ac:spMkLst>
        </pc:spChg>
        <pc:spChg chg="mod">
          <ac:chgData name="장성빈" userId="faed9783-0f2f-452b-b998-4701542ec64c" providerId="ADAL" clId="{4070D4B8-45EA-5A4B-97BD-1F3B7462A6B2}" dt="2024-06-10T06:18:29.517" v="13" actId="20577"/>
          <ac:spMkLst>
            <pc:docMk/>
            <pc:sldMk cId="2946444279" sldId="257"/>
            <ac:spMk id="6" creationId="{3B75F2A8-0C95-A2B2-5887-AB27BCC56E63}"/>
          </ac:spMkLst>
        </pc:spChg>
      </pc:sldChg>
      <pc:sldChg chg="modSp">
        <pc:chgData name="장성빈" userId="faed9783-0f2f-452b-b998-4701542ec64c" providerId="ADAL" clId="{4070D4B8-45EA-5A4B-97BD-1F3B7462A6B2}" dt="2024-06-10T06:30:27.904" v="492" actId="20577"/>
        <pc:sldMkLst>
          <pc:docMk/>
          <pc:sldMk cId="1243273484" sldId="309"/>
        </pc:sldMkLst>
        <pc:spChg chg="mod">
          <ac:chgData name="장성빈" userId="faed9783-0f2f-452b-b998-4701542ec64c" providerId="ADAL" clId="{4070D4B8-45EA-5A4B-97BD-1F3B7462A6B2}" dt="2024-06-10T06:30:27.904" v="492" actId="20577"/>
          <ac:spMkLst>
            <pc:docMk/>
            <pc:sldMk cId="1243273484" sldId="309"/>
            <ac:spMk id="2" creationId="{A37690DE-5A18-DDCD-E7E1-B259C22C017A}"/>
          </ac:spMkLst>
        </pc:spChg>
      </pc:sldChg>
      <pc:sldChg chg="modSp ord">
        <pc:chgData name="장성빈" userId="faed9783-0f2f-452b-b998-4701542ec64c" providerId="ADAL" clId="{4070D4B8-45EA-5A4B-97BD-1F3B7462A6B2}" dt="2024-06-10T06:34:45.179" v="870" actId="20577"/>
        <pc:sldMkLst>
          <pc:docMk/>
          <pc:sldMk cId="1224621243" sldId="369"/>
        </pc:sldMkLst>
        <pc:spChg chg="mod">
          <ac:chgData name="장성빈" userId="faed9783-0f2f-452b-b998-4701542ec64c" providerId="ADAL" clId="{4070D4B8-45EA-5A4B-97BD-1F3B7462A6B2}" dt="2024-06-10T06:34:45.179" v="870" actId="20577"/>
          <ac:spMkLst>
            <pc:docMk/>
            <pc:sldMk cId="1224621243" sldId="369"/>
            <ac:spMk id="2" creationId="{A37690DE-5A18-DDCD-E7E1-B259C22C017A}"/>
          </ac:spMkLst>
        </pc:spChg>
        <pc:spChg chg="mod">
          <ac:chgData name="장성빈" userId="faed9783-0f2f-452b-b998-4701542ec64c" providerId="ADAL" clId="{4070D4B8-45EA-5A4B-97BD-1F3B7462A6B2}" dt="2024-06-10T06:31:25.760" v="511" actId="20577"/>
          <ac:spMkLst>
            <pc:docMk/>
            <pc:sldMk cId="1224621243" sldId="369"/>
            <ac:spMk id="5" creationId="{23FC4640-2CE6-4BA9-8DAA-C3F2DFAA0595}"/>
          </ac:spMkLst>
        </pc:spChg>
      </pc:sldChg>
      <pc:sldChg chg="modSp add">
        <pc:chgData name="장성빈" userId="faed9783-0f2f-452b-b998-4701542ec64c" providerId="ADAL" clId="{4070D4B8-45EA-5A4B-97BD-1F3B7462A6B2}" dt="2024-06-10T07:30:08.529" v="1253" actId="14"/>
        <pc:sldMkLst>
          <pc:docMk/>
          <pc:sldMk cId="4169207364" sldId="444"/>
        </pc:sldMkLst>
        <pc:spChg chg="mod">
          <ac:chgData name="장성빈" userId="faed9783-0f2f-452b-b998-4701542ec64c" providerId="ADAL" clId="{4070D4B8-45EA-5A4B-97BD-1F3B7462A6B2}" dt="2024-06-10T07:30:08.529" v="1253" actId="14"/>
          <ac:spMkLst>
            <pc:docMk/>
            <pc:sldMk cId="4169207364" sldId="444"/>
            <ac:spMk id="2" creationId="{A37690DE-5A18-DDCD-E7E1-B259C22C017A}"/>
          </ac:spMkLst>
        </pc:spChg>
        <pc:spChg chg="mod">
          <ac:chgData name="장성빈" userId="faed9783-0f2f-452b-b998-4701542ec64c" providerId="ADAL" clId="{4070D4B8-45EA-5A4B-97BD-1F3B7462A6B2}" dt="2024-06-10T07:29:58.418" v="1233" actId="20577"/>
          <ac:spMkLst>
            <pc:docMk/>
            <pc:sldMk cId="4169207364" sldId="444"/>
            <ac:spMk id="5" creationId="{23FC4640-2CE6-4BA9-8DAA-C3F2DFAA0595}"/>
          </ac:spMkLst>
        </pc:spChg>
      </pc:sldChg>
      <pc:sldChg chg="modSp add">
        <pc:chgData name="장성빈" userId="faed9783-0f2f-452b-b998-4701542ec64c" providerId="ADAL" clId="{4070D4B8-45EA-5A4B-97BD-1F3B7462A6B2}" dt="2024-06-10T07:35:21.304" v="1320" actId="20577"/>
        <pc:sldMkLst>
          <pc:docMk/>
          <pc:sldMk cId="2386835350" sldId="445"/>
        </pc:sldMkLst>
        <pc:spChg chg="mod">
          <ac:chgData name="장성빈" userId="faed9783-0f2f-452b-b998-4701542ec64c" providerId="ADAL" clId="{4070D4B8-45EA-5A4B-97BD-1F3B7462A6B2}" dt="2024-06-10T07:35:21.304" v="1320" actId="20577"/>
          <ac:spMkLst>
            <pc:docMk/>
            <pc:sldMk cId="2386835350" sldId="445"/>
            <ac:spMk id="2" creationId="{A37690DE-5A18-DDCD-E7E1-B259C22C017A}"/>
          </ac:spMkLst>
        </pc:spChg>
        <pc:spChg chg="mod">
          <ac:chgData name="장성빈" userId="faed9783-0f2f-452b-b998-4701542ec64c" providerId="ADAL" clId="{4070D4B8-45EA-5A4B-97BD-1F3B7462A6B2}" dt="2024-06-10T07:34:58.819" v="1281" actId="20577"/>
          <ac:spMkLst>
            <pc:docMk/>
            <pc:sldMk cId="2386835350" sldId="445"/>
            <ac:spMk id="5" creationId="{23FC4640-2CE6-4BA9-8DAA-C3F2DFAA0595}"/>
          </ac:spMkLst>
        </pc:spChg>
      </pc:sldChg>
    </pc:docChg>
  </pc:docChgLst>
  <pc:docChgLst>
    <pc:chgData name="장성빈" userId="faed9783-0f2f-452b-b998-4701542ec64c" providerId="ADAL" clId="{CB6985A8-CCEA-4DF8-80B2-FD0E7476A34D}"/>
    <pc:docChg chg="undo custSel addSld modSld sldOrd">
      <pc:chgData name="장성빈" userId="faed9783-0f2f-452b-b998-4701542ec64c" providerId="ADAL" clId="{CB6985A8-CCEA-4DF8-80B2-FD0E7476A34D}" dt="2024-01-04T01:59:43.835" v="555"/>
      <pc:docMkLst>
        <pc:docMk/>
      </pc:docMkLst>
      <pc:sldChg chg="addSp delSp modSp mod">
        <pc:chgData name="장성빈" userId="faed9783-0f2f-452b-b998-4701542ec64c" providerId="ADAL" clId="{CB6985A8-CCEA-4DF8-80B2-FD0E7476A34D}" dt="2024-01-04T01:56:18.458" v="542" actId="1076"/>
        <pc:sldMkLst>
          <pc:docMk/>
          <pc:sldMk cId="3151526819" sldId="409"/>
        </pc:sldMkLst>
        <pc:graphicFrameChg chg="del">
          <ac:chgData name="장성빈" userId="faed9783-0f2f-452b-b998-4701542ec64c" providerId="ADAL" clId="{CB6985A8-CCEA-4DF8-80B2-FD0E7476A34D}" dt="2023-12-30T01:58:46.956" v="5" actId="478"/>
          <ac:graphicFrameMkLst>
            <pc:docMk/>
            <pc:sldMk cId="3151526819" sldId="409"/>
            <ac:graphicFrameMk id="3" creationId="{78A783F6-8356-F9A2-3E7A-4F65DF38672A}"/>
          </ac:graphicFrameMkLst>
        </pc:graphicFrameChg>
        <pc:graphicFrameChg chg="add del mod">
          <ac:chgData name="장성빈" userId="faed9783-0f2f-452b-b998-4701542ec64c" providerId="ADAL" clId="{CB6985A8-CCEA-4DF8-80B2-FD0E7476A34D}" dt="2024-01-04T01:53:29.313" v="519" actId="478"/>
          <ac:graphicFrameMkLst>
            <pc:docMk/>
            <pc:sldMk cId="3151526819" sldId="409"/>
            <ac:graphicFrameMk id="3" creationId="{C693FF64-85AD-F4F4-11A8-0B54A90C8E37}"/>
          </ac:graphicFrameMkLst>
        </pc:graphicFrameChg>
        <pc:graphicFrameChg chg="add mod">
          <ac:chgData name="장성빈" userId="faed9783-0f2f-452b-b998-4701542ec64c" providerId="ADAL" clId="{CB6985A8-CCEA-4DF8-80B2-FD0E7476A34D}" dt="2024-01-04T01:56:18.458" v="542" actId="1076"/>
          <ac:graphicFrameMkLst>
            <pc:docMk/>
            <pc:sldMk cId="3151526819" sldId="409"/>
            <ac:graphicFrameMk id="6" creationId="{74D91E99-BC70-4940-BE64-275DBFE6F752}"/>
          </ac:graphicFrameMkLst>
        </pc:graphicFrameChg>
        <pc:graphicFrameChg chg="add mod">
          <ac:chgData name="장성빈" userId="faed9783-0f2f-452b-b998-4701542ec64c" providerId="ADAL" clId="{CB6985A8-CCEA-4DF8-80B2-FD0E7476A34D}" dt="2023-12-30T01:58:47.476" v="6"/>
          <ac:graphicFrameMkLst>
            <pc:docMk/>
            <pc:sldMk cId="3151526819" sldId="409"/>
            <ac:graphicFrameMk id="6" creationId="{D557DE3D-B4CF-11FA-5D39-29AAB4116909}"/>
          </ac:graphicFrameMkLst>
        </pc:graphicFrameChg>
        <pc:graphicFrameChg chg="del">
          <ac:chgData name="장성빈" userId="faed9783-0f2f-452b-b998-4701542ec64c" providerId="ADAL" clId="{CB6985A8-CCEA-4DF8-80B2-FD0E7476A34D}" dt="2024-01-03T16:03:45.097" v="398" actId="478"/>
          <ac:graphicFrameMkLst>
            <pc:docMk/>
            <pc:sldMk cId="3151526819" sldId="409"/>
            <ac:graphicFrameMk id="8" creationId="{74D91E99-BC70-4940-BE64-275DBFE6F752}"/>
          </ac:graphicFrameMkLst>
        </pc:graphicFrameChg>
      </pc:sldChg>
      <pc:sldChg chg="addSp delSp modSp mod">
        <pc:chgData name="장성빈" userId="faed9783-0f2f-452b-b998-4701542ec64c" providerId="ADAL" clId="{CB6985A8-CCEA-4DF8-80B2-FD0E7476A34D}" dt="2023-12-30T01:58:16.503" v="4" actId="1076"/>
        <pc:sldMkLst>
          <pc:docMk/>
          <pc:sldMk cId="2591297435" sldId="413"/>
        </pc:sldMkLst>
        <pc:graphicFrameChg chg="add mod">
          <ac:chgData name="장성빈" userId="faed9783-0f2f-452b-b998-4701542ec64c" providerId="ADAL" clId="{CB6985A8-CCEA-4DF8-80B2-FD0E7476A34D}" dt="2023-12-30T01:58:16.503" v="4" actId="1076"/>
          <ac:graphicFrameMkLst>
            <pc:docMk/>
            <pc:sldMk cId="2591297435" sldId="413"/>
            <ac:graphicFrameMk id="3" creationId="{74D91E99-BC70-4940-BE64-275DBFE6F752}"/>
          </ac:graphicFrameMkLst>
        </pc:graphicFrameChg>
        <pc:graphicFrameChg chg="add del">
          <ac:chgData name="장성빈" userId="faed9783-0f2f-452b-b998-4701542ec64c" providerId="ADAL" clId="{CB6985A8-CCEA-4DF8-80B2-FD0E7476A34D}" dt="2023-12-30T01:58:08.333" v="2" actId="478"/>
          <ac:graphicFrameMkLst>
            <pc:docMk/>
            <pc:sldMk cId="2591297435" sldId="413"/>
            <ac:graphicFrameMk id="6" creationId="{AAEE007E-1C37-447A-B0DE-01AAD6C99E7E}"/>
          </ac:graphicFrameMkLst>
        </pc:graphicFrameChg>
      </pc:sldChg>
      <pc:sldChg chg="addSp delSp modSp mod">
        <pc:chgData name="장성빈" userId="faed9783-0f2f-452b-b998-4701542ec64c" providerId="ADAL" clId="{CB6985A8-CCEA-4DF8-80B2-FD0E7476A34D}" dt="2024-01-04T01:56:31.957" v="545" actId="1076"/>
        <pc:sldMkLst>
          <pc:docMk/>
          <pc:sldMk cId="1058310901" sldId="415"/>
        </pc:sldMkLst>
        <pc:spChg chg="mod">
          <ac:chgData name="장성빈" userId="faed9783-0f2f-452b-b998-4701542ec64c" providerId="ADAL" clId="{CB6985A8-CCEA-4DF8-80B2-FD0E7476A34D}" dt="2023-12-30T02:09:01.768" v="280" actId="20577"/>
          <ac:spMkLst>
            <pc:docMk/>
            <pc:sldMk cId="1058310901" sldId="415"/>
            <ac:spMk id="2" creationId="{A37690DE-5A18-DDCD-E7E1-B259C22C017A}"/>
          </ac:spMkLst>
        </pc:spChg>
        <pc:spChg chg="mod">
          <ac:chgData name="장성빈" userId="faed9783-0f2f-452b-b998-4701542ec64c" providerId="ADAL" clId="{CB6985A8-CCEA-4DF8-80B2-FD0E7476A34D}" dt="2023-12-30T02:06:45.931" v="228" actId="20577"/>
          <ac:spMkLst>
            <pc:docMk/>
            <pc:sldMk cId="1058310901" sldId="415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CB6985A8-CCEA-4DF8-80B2-FD0E7476A34D}" dt="2024-01-04T01:56:24.349" v="543" actId="478"/>
          <ac:graphicFrameMkLst>
            <pc:docMk/>
            <pc:sldMk cId="1058310901" sldId="415"/>
            <ac:graphicFrameMk id="3" creationId="{8512EAA3-25F9-434A-B21B-B0E7EC17EDD1}"/>
          </ac:graphicFrameMkLst>
        </pc:graphicFrameChg>
        <pc:graphicFrameChg chg="add mod">
          <ac:chgData name="장성빈" userId="faed9783-0f2f-452b-b998-4701542ec64c" providerId="ADAL" clId="{CB6985A8-CCEA-4DF8-80B2-FD0E7476A34D}" dt="2024-01-04T01:56:31.957" v="545" actId="1076"/>
          <ac:graphicFrameMkLst>
            <pc:docMk/>
            <pc:sldMk cId="1058310901" sldId="415"/>
            <ac:graphicFrameMk id="6" creationId="{8512EAA3-25F9-434A-B21B-B0E7EC17EDD1}"/>
          </ac:graphicFrameMkLst>
        </pc:graphicFrameChg>
        <pc:graphicFrameChg chg="del">
          <ac:chgData name="장성빈" userId="faed9783-0f2f-452b-b998-4701542ec64c" providerId="ADAL" clId="{CB6985A8-CCEA-4DF8-80B2-FD0E7476A34D}" dt="2023-12-30T02:00:35.503" v="9" actId="478"/>
          <ac:graphicFrameMkLst>
            <pc:docMk/>
            <pc:sldMk cId="1058310901" sldId="415"/>
            <ac:graphicFrameMk id="7" creationId="{859202FD-BEE4-40C8-B2C7-DDDEB9C5BE3E}"/>
          </ac:graphicFrameMkLst>
        </pc:graphicFrameChg>
      </pc:sldChg>
      <pc:sldChg chg="addSp delSp modSp mod">
        <pc:chgData name="장성빈" userId="faed9783-0f2f-452b-b998-4701542ec64c" providerId="ADAL" clId="{CB6985A8-CCEA-4DF8-80B2-FD0E7476A34D}" dt="2024-01-04T01:56:14.889" v="541" actId="1076"/>
        <pc:sldMkLst>
          <pc:docMk/>
          <pc:sldMk cId="3435718181" sldId="429"/>
        </pc:sldMkLst>
        <pc:spChg chg="mod">
          <ac:chgData name="장성빈" userId="faed9783-0f2f-452b-b998-4701542ec64c" providerId="ADAL" clId="{CB6985A8-CCEA-4DF8-80B2-FD0E7476A34D}" dt="2023-12-30T02:05:52.392" v="186" actId="20577"/>
          <ac:spMkLst>
            <pc:docMk/>
            <pc:sldMk cId="3435718181" sldId="429"/>
            <ac:spMk id="2" creationId="{A37690DE-5A18-DDCD-E7E1-B259C22C017A}"/>
          </ac:spMkLst>
        </pc:spChg>
        <pc:graphicFrameChg chg="del">
          <ac:chgData name="장성빈" userId="faed9783-0f2f-452b-b998-4701542ec64c" providerId="ADAL" clId="{CB6985A8-CCEA-4DF8-80B2-FD0E7476A34D}" dt="2024-01-03T16:03:14.096" v="392" actId="478"/>
          <ac:graphicFrameMkLst>
            <pc:docMk/>
            <pc:sldMk cId="3435718181" sldId="429"/>
            <ac:graphicFrameMk id="3" creationId="{74D91E99-BC70-4940-BE64-275DBFE6F752}"/>
          </ac:graphicFrameMkLst>
        </pc:graphicFrameChg>
        <pc:graphicFrameChg chg="del">
          <ac:chgData name="장성빈" userId="faed9783-0f2f-452b-b998-4701542ec64c" providerId="ADAL" clId="{CB6985A8-CCEA-4DF8-80B2-FD0E7476A34D}" dt="2023-12-30T01:59:03.793" v="7" actId="478"/>
          <ac:graphicFrameMkLst>
            <pc:docMk/>
            <pc:sldMk cId="3435718181" sldId="429"/>
            <ac:graphicFrameMk id="3" creationId="{78A783F6-8356-F9A2-3E7A-4F65DF38672A}"/>
          </ac:graphicFrameMkLst>
        </pc:graphicFrameChg>
        <pc:graphicFrameChg chg="add mod">
          <ac:chgData name="장성빈" userId="faed9783-0f2f-452b-b998-4701542ec64c" providerId="ADAL" clId="{CB6985A8-CCEA-4DF8-80B2-FD0E7476A34D}" dt="2023-12-30T01:59:04.059" v="8"/>
          <ac:graphicFrameMkLst>
            <pc:docMk/>
            <pc:sldMk cId="3435718181" sldId="429"/>
            <ac:graphicFrameMk id="6" creationId="{2BEAFAA5-E18A-25C5-9334-94B7FD18895D}"/>
          </ac:graphicFrameMkLst>
        </pc:graphicFrameChg>
        <pc:graphicFrameChg chg="add del mod">
          <ac:chgData name="장성빈" userId="faed9783-0f2f-452b-b998-4701542ec64c" providerId="ADAL" clId="{CB6985A8-CCEA-4DF8-80B2-FD0E7476A34D}" dt="2024-01-03T16:03:29.495" v="395" actId="478"/>
          <ac:graphicFrameMkLst>
            <pc:docMk/>
            <pc:sldMk cId="3435718181" sldId="429"/>
            <ac:graphicFrameMk id="6" creationId="{74D91E99-BC70-4940-BE64-275DBFE6F752}"/>
          </ac:graphicFrameMkLst>
        </pc:graphicFrameChg>
        <pc:graphicFrameChg chg="add del mod">
          <ac:chgData name="장성빈" userId="faed9783-0f2f-452b-b998-4701542ec64c" providerId="ADAL" clId="{CB6985A8-CCEA-4DF8-80B2-FD0E7476A34D}" dt="2024-01-04T01:53:47.804" v="523" actId="478"/>
          <ac:graphicFrameMkLst>
            <pc:docMk/>
            <pc:sldMk cId="3435718181" sldId="429"/>
            <ac:graphicFrameMk id="7" creationId="{74D91E99-BC70-4940-BE64-275DBFE6F752}"/>
          </ac:graphicFrameMkLst>
        </pc:graphicFrameChg>
        <pc:graphicFrameChg chg="add mod">
          <ac:chgData name="장성빈" userId="faed9783-0f2f-452b-b998-4701542ec64c" providerId="ADAL" clId="{CB6985A8-CCEA-4DF8-80B2-FD0E7476A34D}" dt="2024-01-04T01:56:14.889" v="541" actId="1076"/>
          <ac:graphicFrameMkLst>
            <pc:docMk/>
            <pc:sldMk cId="3435718181" sldId="429"/>
            <ac:graphicFrameMk id="8" creationId="{74D91E99-BC70-4940-BE64-275DBFE6F752}"/>
          </ac:graphicFrameMkLst>
        </pc:graphicFrameChg>
      </pc:sldChg>
      <pc:sldChg chg="addSp delSp modSp add mod">
        <pc:chgData name="장성빈" userId="faed9783-0f2f-452b-b998-4701542ec64c" providerId="ADAL" clId="{CB6985A8-CCEA-4DF8-80B2-FD0E7476A34D}" dt="2024-01-04T01:56:11.778" v="540" actId="1076"/>
        <pc:sldMkLst>
          <pc:docMk/>
          <pc:sldMk cId="48237748" sldId="432"/>
        </pc:sldMkLst>
        <pc:spChg chg="mod">
          <ac:chgData name="장성빈" userId="faed9783-0f2f-452b-b998-4701542ec64c" providerId="ADAL" clId="{CB6985A8-CCEA-4DF8-80B2-FD0E7476A34D}" dt="2023-12-30T02:05:12.896" v="170" actId="20577"/>
          <ac:spMkLst>
            <pc:docMk/>
            <pc:sldMk cId="48237748" sldId="432"/>
            <ac:spMk id="2" creationId="{A37690DE-5A18-DDCD-E7E1-B259C22C017A}"/>
          </ac:spMkLst>
        </pc:spChg>
        <pc:spChg chg="mod">
          <ac:chgData name="장성빈" userId="faed9783-0f2f-452b-b998-4701542ec64c" providerId="ADAL" clId="{CB6985A8-CCEA-4DF8-80B2-FD0E7476A34D}" dt="2023-12-30T02:02:07.814" v="44" actId="20577"/>
          <ac:spMkLst>
            <pc:docMk/>
            <pc:sldMk cId="48237748" sldId="432"/>
            <ac:spMk id="5" creationId="{23FC4640-2CE6-4BA9-8DAA-C3F2DFAA0595}"/>
          </ac:spMkLst>
        </pc:spChg>
        <pc:graphicFrameChg chg="del">
          <ac:chgData name="장성빈" userId="faed9783-0f2f-452b-b998-4701542ec64c" providerId="ADAL" clId="{CB6985A8-CCEA-4DF8-80B2-FD0E7476A34D}" dt="2024-01-04T01:54:49.946" v="531" actId="478"/>
          <ac:graphicFrameMkLst>
            <pc:docMk/>
            <pc:sldMk cId="48237748" sldId="432"/>
            <ac:graphicFrameMk id="3" creationId="{74D91E99-BC70-4940-BE64-275DBFE6F752}"/>
          </ac:graphicFrameMkLst>
        </pc:graphicFrameChg>
        <pc:graphicFrameChg chg="add mod">
          <ac:chgData name="장성빈" userId="faed9783-0f2f-452b-b998-4701542ec64c" providerId="ADAL" clId="{CB6985A8-CCEA-4DF8-80B2-FD0E7476A34D}" dt="2024-01-04T01:56:11.778" v="540" actId="1076"/>
          <ac:graphicFrameMkLst>
            <pc:docMk/>
            <pc:sldMk cId="48237748" sldId="432"/>
            <ac:graphicFrameMk id="6" creationId="{74D91E99-BC70-4940-BE64-275DBFE6F752}"/>
          </ac:graphicFrameMkLst>
        </pc:graphicFrameChg>
      </pc:sldChg>
      <pc:sldChg chg="addSp delSp modSp add mod">
        <pc:chgData name="장성빈" userId="faed9783-0f2f-452b-b998-4701542ec64c" providerId="ADAL" clId="{CB6985A8-CCEA-4DF8-80B2-FD0E7476A34D}" dt="2024-01-04T01:56:04.553" v="539" actId="1076"/>
        <pc:sldMkLst>
          <pc:docMk/>
          <pc:sldMk cId="4058533915" sldId="433"/>
        </pc:sldMkLst>
        <pc:spChg chg="mod">
          <ac:chgData name="장성빈" userId="faed9783-0f2f-452b-b998-4701542ec64c" providerId="ADAL" clId="{CB6985A8-CCEA-4DF8-80B2-FD0E7476A34D}" dt="2024-01-03T16:10:36.887" v="512" actId="20577"/>
          <ac:spMkLst>
            <pc:docMk/>
            <pc:sldMk cId="4058533915" sldId="433"/>
            <ac:spMk id="2" creationId="{A37690DE-5A18-DDCD-E7E1-B259C22C017A}"/>
          </ac:spMkLst>
        </pc:spChg>
        <pc:spChg chg="mod">
          <ac:chgData name="장성빈" userId="faed9783-0f2f-452b-b998-4701542ec64c" providerId="ADAL" clId="{CB6985A8-CCEA-4DF8-80B2-FD0E7476A34D}" dt="2023-12-30T02:06:26.642" v="202" actId="20577"/>
          <ac:spMkLst>
            <pc:docMk/>
            <pc:sldMk cId="4058533915" sldId="433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CB6985A8-CCEA-4DF8-80B2-FD0E7476A34D}" dt="2024-01-04T01:55:56.103" v="536" actId="478"/>
          <ac:graphicFrameMkLst>
            <pc:docMk/>
            <pc:sldMk cId="4058533915" sldId="433"/>
            <ac:graphicFrameMk id="3" creationId="{639E2B4C-9415-401F-BAA3-1F431B453CC4}"/>
          </ac:graphicFrameMkLst>
        </pc:graphicFrameChg>
        <pc:graphicFrameChg chg="del">
          <ac:chgData name="장성빈" userId="faed9783-0f2f-452b-b998-4701542ec64c" providerId="ADAL" clId="{CB6985A8-CCEA-4DF8-80B2-FD0E7476A34D}" dt="2023-12-30T02:06:54.299" v="229" actId="478"/>
          <ac:graphicFrameMkLst>
            <pc:docMk/>
            <pc:sldMk cId="4058533915" sldId="433"/>
            <ac:graphicFrameMk id="6" creationId="{2BEAFAA5-E18A-25C5-9334-94B7FD18895D}"/>
          </ac:graphicFrameMkLst>
        </pc:graphicFrameChg>
        <pc:graphicFrameChg chg="del">
          <ac:chgData name="장성빈" userId="faed9783-0f2f-452b-b998-4701542ec64c" providerId="ADAL" clId="{CB6985A8-CCEA-4DF8-80B2-FD0E7476A34D}" dt="2024-01-03T16:09:54.745" v="402" actId="478"/>
          <ac:graphicFrameMkLst>
            <pc:docMk/>
            <pc:sldMk cId="4058533915" sldId="433"/>
            <ac:graphicFrameMk id="6" creationId="{639E2B4C-9415-401F-BAA3-1F431B453CC4}"/>
          </ac:graphicFrameMkLst>
        </pc:graphicFrameChg>
        <pc:graphicFrameChg chg="add mod">
          <ac:chgData name="장성빈" userId="faed9783-0f2f-452b-b998-4701542ec64c" providerId="ADAL" clId="{CB6985A8-CCEA-4DF8-80B2-FD0E7476A34D}" dt="2024-01-04T01:56:04.553" v="539" actId="1076"/>
          <ac:graphicFrameMkLst>
            <pc:docMk/>
            <pc:sldMk cId="4058533915" sldId="433"/>
            <ac:graphicFrameMk id="7" creationId="{639E2B4C-9415-401F-BAA3-1F431B453CC4}"/>
          </ac:graphicFrameMkLst>
        </pc:graphicFrameChg>
      </pc:sldChg>
      <pc:sldChg chg="addSp delSp modSp mod">
        <pc:chgData name="장성빈" userId="faed9783-0f2f-452b-b998-4701542ec64c" providerId="ADAL" clId="{CB6985A8-CCEA-4DF8-80B2-FD0E7476A34D}" dt="2024-01-04T01:59:43.835" v="555"/>
        <pc:sldMkLst>
          <pc:docMk/>
          <pc:sldMk cId="2598029682" sldId="434"/>
        </pc:sldMkLst>
        <pc:graphicFrameChg chg="add del mod">
          <ac:chgData name="장성빈" userId="faed9783-0f2f-452b-b998-4701542ec64c" providerId="ADAL" clId="{CB6985A8-CCEA-4DF8-80B2-FD0E7476A34D}" dt="2024-01-04T01:59:35.132" v="552" actId="478"/>
          <ac:graphicFrameMkLst>
            <pc:docMk/>
            <pc:sldMk cId="2598029682" sldId="434"/>
            <ac:graphicFrameMk id="3" creationId="{10A1D6E9-3215-6CA7-6A05-F488E5B472DD}"/>
          </ac:graphicFrameMkLst>
        </pc:graphicFrameChg>
        <pc:graphicFrameChg chg="del">
          <ac:chgData name="장성빈" userId="faed9783-0f2f-452b-b998-4701542ec64c" providerId="ADAL" clId="{CB6985A8-CCEA-4DF8-80B2-FD0E7476A34D}" dt="2024-01-04T01:58:04.718" v="546" actId="478"/>
          <ac:graphicFrameMkLst>
            <pc:docMk/>
            <pc:sldMk cId="2598029682" sldId="434"/>
            <ac:graphicFrameMk id="6" creationId="{639E2B4C-9415-401F-BAA3-1F431B453CC4}"/>
          </ac:graphicFrameMkLst>
        </pc:graphicFrameChg>
        <pc:graphicFrameChg chg="add mod">
          <ac:chgData name="장성빈" userId="faed9783-0f2f-452b-b998-4701542ec64c" providerId="ADAL" clId="{CB6985A8-CCEA-4DF8-80B2-FD0E7476A34D}" dt="2024-01-04T01:59:43.835" v="555"/>
          <ac:graphicFrameMkLst>
            <pc:docMk/>
            <pc:sldMk cId="2598029682" sldId="434"/>
            <ac:graphicFrameMk id="7" creationId="{10A1D6E9-3215-6CA7-6A05-F488E5B472DD}"/>
          </ac:graphicFrameMkLst>
        </pc:graphicFrameChg>
      </pc:sldChg>
      <pc:sldChg chg="ord">
        <pc:chgData name="장성빈" userId="faed9783-0f2f-452b-b998-4701542ec64c" providerId="ADAL" clId="{CB6985A8-CCEA-4DF8-80B2-FD0E7476A34D}" dt="2024-01-03T16:10:55.801" v="518"/>
        <pc:sldMkLst>
          <pc:docMk/>
          <pc:sldMk cId="1076875062" sldId="436"/>
        </pc:sldMkLst>
      </pc:sldChg>
    </pc:docChg>
  </pc:docChgLst>
  <pc:docChgLst>
    <pc:chgData name="장성빈" userId="faed9783-0f2f-452b-b998-4701542ec64c" providerId="ADAL" clId="{C57E7006-9255-4554-A1AA-6939BD1F2BEC}"/>
    <pc:docChg chg="undo redo custSel addSld delSld modSld sldOrd">
      <pc:chgData name="장성빈" userId="faed9783-0f2f-452b-b998-4701542ec64c" providerId="ADAL" clId="{C57E7006-9255-4554-A1AA-6939BD1F2BEC}" dt="2024-01-11T05:39:50.881" v="14418" actId="20577"/>
      <pc:docMkLst>
        <pc:docMk/>
      </pc:docMkLst>
      <pc:sldChg chg="modSp mod">
        <pc:chgData name="장성빈" userId="faed9783-0f2f-452b-b998-4701542ec64c" providerId="ADAL" clId="{C57E7006-9255-4554-A1AA-6939BD1F2BEC}" dt="2024-01-11T05:24:11.828" v="13543" actId="20577"/>
        <pc:sldMkLst>
          <pc:docMk/>
          <pc:sldMk cId="2946444279" sldId="257"/>
        </pc:sldMkLst>
        <pc:spChg chg="mod">
          <ac:chgData name="장성빈" userId="faed9783-0f2f-452b-b998-4701542ec64c" providerId="ADAL" clId="{C57E7006-9255-4554-A1AA-6939BD1F2BEC}" dt="2024-01-11T05:24:11.828" v="13543" actId="20577"/>
          <ac:spMkLst>
            <pc:docMk/>
            <pc:sldMk cId="2946444279" sldId="257"/>
            <ac:spMk id="6" creationId="{3B75F2A8-0C95-A2B2-5887-AB27BCC56E63}"/>
          </ac:spMkLst>
        </pc:spChg>
      </pc:sldChg>
      <pc:sldChg chg="modSp mod">
        <pc:chgData name="장성빈" userId="faed9783-0f2f-452b-b998-4701542ec64c" providerId="ADAL" clId="{C57E7006-9255-4554-A1AA-6939BD1F2BEC}" dt="2023-12-29T03:22:21.207" v="39" actId="20577"/>
        <pc:sldMkLst>
          <pc:docMk/>
          <pc:sldMk cId="1243273484" sldId="309"/>
        </pc:sldMkLst>
        <pc:spChg chg="mod">
          <ac:chgData name="장성빈" userId="faed9783-0f2f-452b-b998-4701542ec64c" providerId="ADAL" clId="{C57E7006-9255-4554-A1AA-6939BD1F2BEC}" dt="2023-12-29T03:22:21.207" v="39" actId="20577"/>
          <ac:spMkLst>
            <pc:docMk/>
            <pc:sldMk cId="1243273484" sldId="309"/>
            <ac:spMk id="2" creationId="{A37690DE-5A18-DDCD-E7E1-B259C22C017A}"/>
          </ac:spMkLst>
        </pc:spChg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4106936201" sldId="352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985212160" sldId="353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814038850" sldId="354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910814583" sldId="356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119858245" sldId="357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671876769" sldId="360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55787149" sldId="364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488344819" sldId="366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819699748" sldId="367"/>
        </pc:sldMkLst>
      </pc:sldChg>
      <pc:sldChg chg="modSp mod">
        <pc:chgData name="장성빈" userId="faed9783-0f2f-452b-b998-4701542ec64c" providerId="ADAL" clId="{C57E7006-9255-4554-A1AA-6939BD1F2BEC}" dt="2024-01-02T03:41:46.783" v="7054" actId="113"/>
        <pc:sldMkLst>
          <pc:docMk/>
          <pc:sldMk cId="1224621243" sldId="369"/>
        </pc:sldMkLst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3" creationId="{36A10293-F14A-3224-753F-4798103274D8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12" creationId="{537FEAAE-A146-44B8-5F5F-BCF43DD52CEF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13" creationId="{3DC0566C-D872-D519-7A77-EFA94A26CA4D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14" creationId="{7DD5F0BD-3E53-F9A7-5636-986295D51ADA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16" creationId="{CDEAF452-D3CF-2D4B-31A8-70FFEE63A13E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17" creationId="{CC5363AC-3A8A-C253-7497-7A9AA22EFEF1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19" creationId="{1A07476A-F57D-1C01-67AE-FD54A303C2DB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20" creationId="{A3D8B5BC-5253-3508-E547-E5745E91BE92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23" creationId="{6E37A47F-F8EC-A1D1-4F54-AFA8DBE50AE9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24" creationId="{B29B9FB4-8EFC-82DE-AD76-4691D78C37DD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26" creationId="{1320EB28-C805-EB18-8246-0C4149AE6E9A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28" creationId="{EAE2FC5B-FC0A-EEC0-560B-985856F1B172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29" creationId="{11C058A2-6956-8A2B-CD99-30F47D710CA8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33" creationId="{857885E1-7A63-88B5-1E34-D626617777D9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34" creationId="{0E376416-5908-F0DC-2755-9FA165A7C242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35" creationId="{A8912FFA-3D4A-D1F7-E3AD-56F81EE7BF4C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36" creationId="{FF2A2C50-B4DB-3666-64B1-4043CFE56E19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37" creationId="{BB366195-91E9-5866-4C8C-226625F78ABD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41" creationId="{66D01077-F908-3AF5-0016-F6DAAAF609BF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81" creationId="{D55A52FC-88BE-4CDA-513A-E710A5A5B528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82" creationId="{D04582E5-4E97-700D-B4E9-6B05F6794014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83" creationId="{A314EA1B-9529-05FC-F886-B26702BD5E7A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84" creationId="{26B2C9A1-DAD8-C071-FC85-073985F0B891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85" creationId="{F27FF9EC-E179-EF54-19D6-29F6802C1BCD}"/>
          </ac:spMkLst>
        </pc:spChg>
        <pc:spChg chg="mod">
          <ac:chgData name="장성빈" userId="faed9783-0f2f-452b-b998-4701542ec64c" providerId="ADAL" clId="{C57E7006-9255-4554-A1AA-6939BD1F2BEC}" dt="2024-01-02T03:41:46.783" v="7054" actId="113"/>
          <ac:spMkLst>
            <pc:docMk/>
            <pc:sldMk cId="1224621243" sldId="369"/>
            <ac:spMk id="86" creationId="{37488872-95A4-5BBE-4816-963333A6CCEE}"/>
          </ac:spMkLst>
        </pc:spChg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581957889" sldId="370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643791054" sldId="371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712482864" sldId="373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3233306833" sldId="374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3888299092" sldId="375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860116631" sldId="377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672003104" sldId="378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87893388" sldId="379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926467872" sldId="380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3078135134" sldId="381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583544505" sldId="382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145898147" sldId="383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564191851" sldId="384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4273506330" sldId="387"/>
        </pc:sldMkLst>
      </pc:sldChg>
      <pc:sldChg chg="modSp mod">
        <pc:chgData name="장성빈" userId="faed9783-0f2f-452b-b998-4701542ec64c" providerId="ADAL" clId="{C57E7006-9255-4554-A1AA-6939BD1F2BEC}" dt="2024-01-04T03:52:05.061" v="13003" actId="113"/>
        <pc:sldMkLst>
          <pc:docMk/>
          <pc:sldMk cId="188061564" sldId="390"/>
        </pc:sldMkLst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3" creationId="{92DAB354-A059-50DA-6305-DED2FBC9AA45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6" creationId="{A366B655-A3EA-15C9-60FA-93DEA4DA8F14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" creationId="{B304ACA8-1C13-C75A-83C3-ADB798E839B9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9" creationId="{8613A9C8-674A-A573-46FD-BBB9D8A102B8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10" creationId="{1742260A-C35A-07EC-E844-714577DD7BB1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44" creationId="{498EF0A4-8548-DFC4-8CFE-C533421697C9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45" creationId="{2585C30B-F98C-AEF7-6943-AFAC410E8AB3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48" creationId="{2726349B-002D-C1F1-0412-B29FD7CEFD15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49" creationId="{8A62C1D4-F62B-E6EF-A5F0-98F398E9C02A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51" creationId="{1B596327-0BBC-6EF9-7BA3-578F68799A3E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52" creationId="{54FF6EAD-D061-2328-3970-55D97205D7CC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53" creationId="{2F1E6659-70A9-763C-B927-FA6295E98B7D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57" creationId="{431671D1-81DA-35CF-C985-22F6EEC34B09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58" creationId="{62BD52E8-5768-6380-D0D0-91FE64362B74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59" creationId="{BBC5EA8B-B6E5-FDDB-3223-E6ADF10A8038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60" creationId="{0AA82651-75D9-F748-B039-C2BAA3A3FBF8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61" creationId="{792DF5D6-A5F9-021F-5E84-B261942C8DE3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65" creationId="{49C9C88C-4A5C-E1A7-18EA-84148B20B22E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69" creationId="{257EFE9A-4BFE-7EDC-6FD3-0909B8DB05C8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0" creationId="{5026BC4F-958D-89C5-4C0D-36065A91959B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1" creationId="{5407D76E-20C7-692D-3072-71B9547877C4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2" creationId="{7D78B066-1D85-519B-4468-B2B2620357F9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3" creationId="{E31F00CD-AEEA-83D6-4D93-6E290D134356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4" creationId="{05B2F629-14C3-E700-6367-66170DF29ED6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6" creationId="{43C1BE1B-9B4B-B266-0BA2-207AC04CD2EE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77" creationId="{42E4ECA5-978D-549E-B04C-F4DC17700CF6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81" creationId="{450C18C0-AE05-7F7F-F88C-7B853060EA4F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97" creationId="{C99FD868-D45E-2C7C-8424-B902C2E09CD3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101" creationId="{736AD663-0AE1-64DE-EB07-BD0FAA26AEDA}"/>
          </ac:spMkLst>
        </pc:spChg>
        <pc:spChg chg="mod">
          <ac:chgData name="장성빈" userId="faed9783-0f2f-452b-b998-4701542ec64c" providerId="ADAL" clId="{C57E7006-9255-4554-A1AA-6939BD1F2BEC}" dt="2024-01-04T03:52:05.061" v="13003" actId="113"/>
          <ac:spMkLst>
            <pc:docMk/>
            <pc:sldMk cId="188061564" sldId="390"/>
            <ac:spMk id="102" creationId="{78551B1B-1FC8-1D24-309A-7645FA8F8721}"/>
          </ac:spMkLst>
        </pc:spChg>
      </pc:sldChg>
      <pc:sldChg chg="del ord">
        <pc:chgData name="장성빈" userId="faed9783-0f2f-452b-b998-4701542ec64c" providerId="ADAL" clId="{C57E7006-9255-4554-A1AA-6939BD1F2BEC}" dt="2024-01-11T05:39:16.269" v="14333" actId="47"/>
        <pc:sldMkLst>
          <pc:docMk/>
          <pc:sldMk cId="3890092079" sldId="396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1707456953" sldId="397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223703816" sldId="398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044906195" sldId="399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3146613310" sldId="401"/>
        </pc:sldMkLst>
      </pc:sldChg>
      <pc:sldChg chg="modSp mod">
        <pc:chgData name="장성빈" userId="faed9783-0f2f-452b-b998-4701542ec64c" providerId="ADAL" clId="{C57E7006-9255-4554-A1AA-6939BD1F2BEC}" dt="2023-12-29T03:22:53.244" v="97" actId="20577"/>
        <pc:sldMkLst>
          <pc:docMk/>
          <pc:sldMk cId="812506097" sldId="402"/>
        </pc:sldMkLst>
        <pc:spChg chg="mod">
          <ac:chgData name="장성빈" userId="faed9783-0f2f-452b-b998-4701542ec64c" providerId="ADAL" clId="{C57E7006-9255-4554-A1AA-6939BD1F2BEC}" dt="2023-12-29T03:22:53.244" v="97" actId="20577"/>
          <ac:spMkLst>
            <pc:docMk/>
            <pc:sldMk cId="812506097" sldId="402"/>
            <ac:spMk id="2" creationId="{A37690DE-5A18-DDCD-E7E1-B259C22C017A}"/>
          </ac:spMkLst>
        </pc:spChg>
      </pc:sldChg>
      <pc:sldChg chg="modSp mod">
        <pc:chgData name="장성빈" userId="faed9783-0f2f-452b-b998-4701542ec64c" providerId="ADAL" clId="{C57E7006-9255-4554-A1AA-6939BD1F2BEC}" dt="2023-12-29T14:37:28.197" v="5124" actId="20577"/>
        <pc:sldMkLst>
          <pc:docMk/>
          <pc:sldMk cId="2132718040" sldId="405"/>
        </pc:sldMkLst>
        <pc:spChg chg="mod">
          <ac:chgData name="장성빈" userId="faed9783-0f2f-452b-b998-4701542ec64c" providerId="ADAL" clId="{C57E7006-9255-4554-A1AA-6939BD1F2BEC}" dt="2023-12-29T14:37:28.197" v="5124" actId="20577"/>
          <ac:spMkLst>
            <pc:docMk/>
            <pc:sldMk cId="2132718040" sldId="405"/>
            <ac:spMk id="2" creationId="{A37690DE-5A18-DDCD-E7E1-B259C22C017A}"/>
          </ac:spMkLst>
        </pc:spChg>
      </pc:sldChg>
      <pc:sldChg chg="addSp delSp modSp">
        <pc:chgData name="장성빈" userId="faed9783-0f2f-452b-b998-4701542ec64c" providerId="ADAL" clId="{C57E7006-9255-4554-A1AA-6939BD1F2BEC}" dt="2024-01-03T10:23:53.920" v="11196"/>
        <pc:sldMkLst>
          <pc:docMk/>
          <pc:sldMk cId="2102322819" sldId="406"/>
        </pc:sldMkLst>
        <pc:spChg chg="add del mod">
          <ac:chgData name="장성빈" userId="faed9783-0f2f-452b-b998-4701542ec64c" providerId="ADAL" clId="{C57E7006-9255-4554-A1AA-6939BD1F2BEC}" dt="2024-01-03T10:23:53.920" v="11196"/>
          <ac:spMkLst>
            <pc:docMk/>
            <pc:sldMk cId="2102322819" sldId="406"/>
            <ac:spMk id="3" creationId="{36995909-003D-E672-D412-91FF94BC79D2}"/>
          </ac:spMkLst>
        </pc:spChg>
        <pc:spChg chg="add del mod">
          <ac:chgData name="장성빈" userId="faed9783-0f2f-452b-b998-4701542ec64c" providerId="ADAL" clId="{C57E7006-9255-4554-A1AA-6939BD1F2BEC}" dt="2024-01-03T10:23:53.920" v="11196"/>
          <ac:spMkLst>
            <pc:docMk/>
            <pc:sldMk cId="2102322819" sldId="406"/>
            <ac:spMk id="6" creationId="{F470CC56-32D5-0070-01D4-4FC2308019F7}"/>
          </ac:spMkLst>
        </pc:spChg>
        <pc:spChg chg="add del mod">
          <ac:chgData name="장성빈" userId="faed9783-0f2f-452b-b998-4701542ec64c" providerId="ADAL" clId="{C57E7006-9255-4554-A1AA-6939BD1F2BEC}" dt="2024-01-03T10:23:53.920" v="11196"/>
          <ac:spMkLst>
            <pc:docMk/>
            <pc:sldMk cId="2102322819" sldId="406"/>
            <ac:spMk id="7" creationId="{98AA615D-9E82-9A81-DA52-1E26930DC80D}"/>
          </ac:spMkLst>
        </pc:spChg>
        <pc:spChg chg="add del mod">
          <ac:chgData name="장성빈" userId="faed9783-0f2f-452b-b998-4701542ec64c" providerId="ADAL" clId="{C57E7006-9255-4554-A1AA-6939BD1F2BEC}" dt="2024-01-03T10:23:53.920" v="11196"/>
          <ac:spMkLst>
            <pc:docMk/>
            <pc:sldMk cId="2102322819" sldId="406"/>
            <ac:spMk id="8" creationId="{34294A99-9E70-A3D6-F2CE-4BB368EB2397}"/>
          </ac:spMkLst>
        </pc:spChg>
        <pc:spChg chg="add del mod">
          <ac:chgData name="장성빈" userId="faed9783-0f2f-452b-b998-4701542ec64c" providerId="ADAL" clId="{C57E7006-9255-4554-A1AA-6939BD1F2BEC}" dt="2024-01-03T10:23:53.920" v="11196"/>
          <ac:spMkLst>
            <pc:docMk/>
            <pc:sldMk cId="2102322819" sldId="406"/>
            <ac:spMk id="9" creationId="{B56502AE-02B7-9369-B4C2-07686745948F}"/>
          </ac:spMkLst>
        </pc:spChg>
      </pc:sldChg>
      <pc:sldChg chg="modSp mod">
        <pc:chgData name="장성빈" userId="faed9783-0f2f-452b-b998-4701542ec64c" providerId="ADAL" clId="{C57E7006-9255-4554-A1AA-6939BD1F2BEC}" dt="2024-01-02T03:41:42.383" v="7053" actId="113"/>
        <pc:sldMkLst>
          <pc:docMk/>
          <pc:sldMk cId="2582793265" sldId="407"/>
        </pc:sldMkLst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3" creationId="{66EF500D-AB18-FBF9-38E0-A5FEA97A15FE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6" creationId="{F73BAA05-85F0-8156-3EB2-7A86401A714E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" creationId="{7AB063D0-F8D0-10EC-05F1-491E20E1A79F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9" creationId="{CC08345E-E03D-CCB9-0B44-3C4339A450DE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12" creationId="{537FEAAE-A146-44B8-5F5F-BCF43DD52CEF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13" creationId="{3DC0566C-D872-D519-7A77-EFA94A26CA4D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14" creationId="{7DD5F0BD-3E53-F9A7-5636-986295D51ADA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16" creationId="{CDEAF452-D3CF-2D4B-31A8-70FFEE63A13E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17" creationId="{CC5363AC-3A8A-C253-7497-7A9AA22EFEF1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19" creationId="{1A07476A-F57D-1C01-67AE-FD54A303C2DB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23" creationId="{6E37A47F-F8EC-A1D1-4F54-AFA8DBE50AE9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24" creationId="{B29B9FB4-8EFC-82DE-AD76-4691D78C37DD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26" creationId="{1320EB28-C805-EB18-8246-0C4149AE6E9A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28" creationId="{EAE2FC5B-FC0A-EEC0-560B-985856F1B172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29" creationId="{11C058A2-6956-8A2B-CD99-30F47D710CA8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33" creationId="{857885E1-7A63-88B5-1E34-D626617777D9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34" creationId="{0E376416-5908-F0DC-2755-9FA165A7C242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35" creationId="{A8912FFA-3D4A-D1F7-E3AD-56F81EE7BF4C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36" creationId="{FF2A2C50-B4DB-3666-64B1-4043CFE56E19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37" creationId="{BB366195-91E9-5866-4C8C-226625F78ABD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41" creationId="{66D01077-F908-3AF5-0016-F6DAAAF609BF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43" creationId="{6CFE6216-E5AD-61C8-35E1-95117B7EFD6E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63" creationId="{69ED57B7-BEE3-ADEB-AD79-9A7A1EDCC92A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1" creationId="{D55A52FC-88BE-4CDA-513A-E710A5A5B528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2" creationId="{D04582E5-4E97-700D-B4E9-6B05F6794014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3" creationId="{A314EA1B-9529-05FC-F886-B26702BD5E7A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4" creationId="{26B2C9A1-DAD8-C071-FC85-073985F0B891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5" creationId="{F27FF9EC-E179-EF54-19D6-29F6802C1BCD}"/>
          </ac:spMkLst>
        </pc:spChg>
        <pc:spChg chg="mod">
          <ac:chgData name="장성빈" userId="faed9783-0f2f-452b-b998-4701542ec64c" providerId="ADAL" clId="{C57E7006-9255-4554-A1AA-6939BD1F2BEC}" dt="2024-01-02T03:41:42.383" v="7053" actId="113"/>
          <ac:spMkLst>
            <pc:docMk/>
            <pc:sldMk cId="2582793265" sldId="407"/>
            <ac:spMk id="86" creationId="{37488872-95A4-5BBE-4816-963333A6CCEE}"/>
          </ac:spMkLst>
        </pc:spChg>
      </pc:sldChg>
      <pc:sldChg chg="modSp mod">
        <pc:chgData name="장성빈" userId="faed9783-0f2f-452b-b998-4701542ec64c" providerId="ADAL" clId="{C57E7006-9255-4554-A1AA-6939BD1F2BEC}" dt="2023-12-29T03:32:13.109" v="477" actId="27636"/>
        <pc:sldMkLst>
          <pc:docMk/>
          <pc:sldMk cId="3998065827" sldId="408"/>
        </pc:sldMkLst>
        <pc:spChg chg="mod">
          <ac:chgData name="장성빈" userId="faed9783-0f2f-452b-b998-4701542ec64c" providerId="ADAL" clId="{C57E7006-9255-4554-A1AA-6939BD1F2BEC}" dt="2023-12-29T03:32:13.109" v="477" actId="27636"/>
          <ac:spMkLst>
            <pc:docMk/>
            <pc:sldMk cId="3998065827" sldId="408"/>
            <ac:spMk id="2" creationId="{A37690DE-5A18-DDCD-E7E1-B259C22C017A}"/>
          </ac:spMkLst>
        </pc:spChg>
      </pc:sldChg>
      <pc:sldChg chg="addSp delSp modSp mod">
        <pc:chgData name="장성빈" userId="faed9783-0f2f-452b-b998-4701542ec64c" providerId="ADAL" clId="{C57E7006-9255-4554-A1AA-6939BD1F2BEC}" dt="2024-01-05T02:51:33.350" v="13426" actId="167"/>
        <pc:sldMkLst>
          <pc:docMk/>
          <pc:sldMk cId="3151526819" sldId="409"/>
        </pc:sldMkLst>
        <pc:spChg chg="mod">
          <ac:chgData name="장성빈" userId="faed9783-0f2f-452b-b998-4701542ec64c" providerId="ADAL" clId="{C57E7006-9255-4554-A1AA-6939BD1F2BEC}" dt="2023-12-29T04:01:22.260" v="2346" actId="14"/>
          <ac:spMkLst>
            <pc:docMk/>
            <pc:sldMk cId="3151526819" sldId="409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03:59:11.872" v="2090" actId="20577"/>
          <ac:spMkLst>
            <pc:docMk/>
            <pc:sldMk cId="3151526819" sldId="409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C57E7006-9255-4554-A1AA-6939BD1F2BEC}" dt="2024-01-05T02:51:22.524" v="13423" actId="478"/>
          <ac:graphicFrameMkLst>
            <pc:docMk/>
            <pc:sldMk cId="3151526819" sldId="409"/>
            <ac:graphicFrameMk id="3" creationId="{74D91E99-BC70-4940-BE64-275DBFE6F752}"/>
          </ac:graphicFrameMkLst>
        </pc:graphicFrameChg>
        <pc:graphicFrameChg chg="add del mod">
          <ac:chgData name="장성빈" userId="faed9783-0f2f-452b-b998-4701542ec64c" providerId="ADAL" clId="{C57E7006-9255-4554-A1AA-6939BD1F2BEC}" dt="2024-01-05T02:51:33.350" v="13426" actId="167"/>
          <ac:graphicFrameMkLst>
            <pc:docMk/>
            <pc:sldMk cId="3151526819" sldId="409"/>
            <ac:graphicFrameMk id="6" creationId="{74D91E99-BC70-4940-BE64-275DBFE6F752}"/>
          </ac:graphicFrameMkLst>
        </pc:graphicFrameChg>
        <pc:graphicFrameChg chg="del">
          <ac:chgData name="장성빈" userId="faed9783-0f2f-452b-b998-4701542ec64c" providerId="ADAL" clId="{C57E7006-9255-4554-A1AA-6939BD1F2BEC}" dt="2024-01-02T01:43:31.065" v="6549" actId="478"/>
          <ac:graphicFrameMkLst>
            <pc:docMk/>
            <pc:sldMk cId="3151526819" sldId="409"/>
            <ac:graphicFrameMk id="6" creationId="{D557DE3D-B4CF-11FA-5D39-29AAB4116909}"/>
          </ac:graphicFrameMkLst>
        </pc:graphicFrameChg>
        <pc:graphicFrameChg chg="add del mod">
          <ac:chgData name="장성빈" userId="faed9783-0f2f-452b-b998-4701542ec64c" providerId="ADAL" clId="{C57E7006-9255-4554-A1AA-6939BD1F2BEC}" dt="2024-01-05T02:50:46.089" v="13419" actId="478"/>
          <ac:graphicFrameMkLst>
            <pc:docMk/>
            <pc:sldMk cId="3151526819" sldId="409"/>
            <ac:graphicFrameMk id="7" creationId="{74D91E99-BC70-4940-BE64-275DBFE6F752}"/>
          </ac:graphicFrameMkLst>
        </pc:graphicFrameChg>
        <pc:graphicFrameChg chg="add mod">
          <ac:chgData name="장성빈" userId="faed9783-0f2f-452b-b998-4701542ec64c" providerId="ADAL" clId="{C57E7006-9255-4554-A1AA-6939BD1F2BEC}" dt="2024-01-02T01:50:36.161" v="6584" actId="1076"/>
          <ac:graphicFrameMkLst>
            <pc:docMk/>
            <pc:sldMk cId="3151526819" sldId="409"/>
            <ac:graphicFrameMk id="8" creationId="{74D91E99-BC70-4940-BE64-275DBFE6F752}"/>
          </ac:graphicFrameMkLst>
        </pc:graphicFrameChg>
        <pc:cxnChg chg="add mod">
          <ac:chgData name="장성빈" userId="faed9783-0f2f-452b-b998-4701542ec64c" providerId="ADAL" clId="{C57E7006-9255-4554-A1AA-6939BD1F2BEC}" dt="2024-01-04T03:47:14.520" v="12680" actId="208"/>
          <ac:cxnSpMkLst>
            <pc:docMk/>
            <pc:sldMk cId="3151526819" sldId="409"/>
            <ac:cxnSpMk id="9" creationId="{F8F721ED-B8F7-8CB5-FF4B-2593769F4208}"/>
          </ac:cxnSpMkLst>
        </pc:cxnChg>
        <pc:cxnChg chg="add mod">
          <ac:chgData name="장성빈" userId="faed9783-0f2f-452b-b998-4701542ec64c" providerId="ADAL" clId="{C57E7006-9255-4554-A1AA-6939BD1F2BEC}" dt="2024-01-04T03:47:14.520" v="12680" actId="208"/>
          <ac:cxnSpMkLst>
            <pc:docMk/>
            <pc:sldMk cId="3151526819" sldId="409"/>
            <ac:cxnSpMk id="10" creationId="{89526C82-CDDF-EDA5-8BEC-D46686B65096}"/>
          </ac:cxnSpMkLst>
        </pc:cxnChg>
      </pc:sldChg>
      <pc:sldChg chg="del ord">
        <pc:chgData name="장성빈" userId="faed9783-0f2f-452b-b998-4701542ec64c" providerId="ADAL" clId="{C57E7006-9255-4554-A1AA-6939BD1F2BEC}" dt="2023-12-29T11:41:42.897" v="3867" actId="47"/>
        <pc:sldMkLst>
          <pc:docMk/>
          <pc:sldMk cId="1650470244" sldId="410"/>
        </pc:sldMkLst>
      </pc:sldChg>
      <pc:sldChg chg="del ord">
        <pc:chgData name="장성빈" userId="faed9783-0f2f-452b-b998-4701542ec64c" providerId="ADAL" clId="{C57E7006-9255-4554-A1AA-6939BD1F2BEC}" dt="2024-01-11T05:39:16.269" v="14333" actId="47"/>
        <pc:sldMkLst>
          <pc:docMk/>
          <pc:sldMk cId="3624487147" sldId="411"/>
        </pc:sldMkLst>
      </pc:sldChg>
      <pc:sldChg chg="delSp modSp mod">
        <pc:chgData name="장성빈" userId="faed9783-0f2f-452b-b998-4701542ec64c" providerId="ADAL" clId="{C57E7006-9255-4554-A1AA-6939BD1F2BEC}" dt="2024-01-02T04:23:12.400" v="7831"/>
        <pc:sldMkLst>
          <pc:docMk/>
          <pc:sldMk cId="1935175497" sldId="412"/>
        </pc:sldMkLst>
        <pc:spChg chg="mod">
          <ac:chgData name="장성빈" userId="faed9783-0f2f-452b-b998-4701542ec64c" providerId="ADAL" clId="{C57E7006-9255-4554-A1AA-6939BD1F2BEC}" dt="2024-01-02T04:23:12.400" v="7831"/>
          <ac:spMkLst>
            <pc:docMk/>
            <pc:sldMk cId="1935175497" sldId="412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14:39:13.468" v="5232" actId="20577"/>
          <ac:spMkLst>
            <pc:docMk/>
            <pc:sldMk cId="1935175497" sldId="412"/>
            <ac:spMk id="5" creationId="{23FC4640-2CE6-4BA9-8DAA-C3F2DFAA0595}"/>
          </ac:spMkLst>
        </pc:spChg>
        <pc:spChg chg="del">
          <ac:chgData name="장성빈" userId="faed9783-0f2f-452b-b998-4701542ec64c" providerId="ADAL" clId="{C57E7006-9255-4554-A1AA-6939BD1F2BEC}" dt="2023-12-29T14:40:37.606" v="5328" actId="478"/>
          <ac:spMkLst>
            <pc:docMk/>
            <pc:sldMk cId="1935175497" sldId="412"/>
            <ac:spMk id="157" creationId="{F75F61C9-AE18-2FDF-74C5-3CB71D08228D}"/>
          </ac:spMkLst>
        </pc:spChg>
        <pc:spChg chg="del">
          <ac:chgData name="장성빈" userId="faed9783-0f2f-452b-b998-4701542ec64c" providerId="ADAL" clId="{C57E7006-9255-4554-A1AA-6939BD1F2BEC}" dt="2023-12-29T14:40:37.606" v="5328" actId="478"/>
          <ac:spMkLst>
            <pc:docMk/>
            <pc:sldMk cId="1935175497" sldId="412"/>
            <ac:spMk id="158" creationId="{A451F7DB-8FA6-5A32-1146-AF319439F8FA}"/>
          </ac:spMkLst>
        </pc:spChg>
        <pc:grpChg chg="del">
          <ac:chgData name="장성빈" userId="faed9783-0f2f-452b-b998-4701542ec64c" providerId="ADAL" clId="{C57E7006-9255-4554-A1AA-6939BD1F2BEC}" dt="2023-12-29T14:40:37.606" v="5328" actId="478"/>
          <ac:grpSpMkLst>
            <pc:docMk/>
            <pc:sldMk cId="1935175497" sldId="412"/>
            <ac:grpSpMk id="156" creationId="{0EC20559-CAF0-5497-C8D7-DF4E6C186621}"/>
          </ac:grpSpMkLst>
        </pc:grpChg>
        <pc:grpChg chg="del">
          <ac:chgData name="장성빈" userId="faed9783-0f2f-452b-b998-4701542ec64c" providerId="ADAL" clId="{C57E7006-9255-4554-A1AA-6939BD1F2BEC}" dt="2023-12-29T14:40:37.606" v="5328" actId="478"/>
          <ac:grpSpMkLst>
            <pc:docMk/>
            <pc:sldMk cId="1935175497" sldId="412"/>
            <ac:grpSpMk id="159" creationId="{6422893E-8D79-5AF3-1D2A-062DB8115AB2}"/>
          </ac:grpSpMkLst>
        </pc:grp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18" creationId="{F06CEBAF-0518-8B12-A2F8-0E741BE621C2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19" creationId="{056A9D3F-8F16-687E-576C-698006D19ECD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22" creationId="{DFB5FEFD-E220-9165-B189-921180F4903F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26" creationId="{BCD2A66A-0724-5B23-6051-1305BF34594B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28" creationId="{5A07BC5C-AA0C-E69E-3932-7014BA5A38B8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29" creationId="{FE2F69A2-6646-CA41-34A0-09AA08362E49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35" creationId="{E10D323A-FE70-A15D-B14F-A23AE46D2CF0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36" creationId="{FBA4A29E-A2FC-8B76-FF54-C6A51FC8653E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37" creationId="{945E8051-CF41-D91C-892A-A14FADE59231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39" creationId="{A4913E0D-7462-0413-84F5-D29E83BE1085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40" creationId="{8FBF15F7-F7C5-F593-350D-54C496C48BA5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41" creationId="{B4D542F3-B9B8-6A22-EBBD-DA48096BFBD4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102" creationId="{698365E0-1D5C-252D-37A5-93395BDA1A9E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103" creationId="{494E095C-C98B-80C0-33D5-F27058ED7C1C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119" creationId="{E3ECDFD6-EEC6-9E2D-0B16-297CC1619D6B}"/>
          </ac:cxnSpMkLst>
        </pc:cxnChg>
        <pc:cxnChg chg="mod">
          <ac:chgData name="장성빈" userId="faed9783-0f2f-452b-b998-4701542ec64c" providerId="ADAL" clId="{C57E7006-9255-4554-A1AA-6939BD1F2BEC}" dt="2023-12-29T14:40:37.606" v="5328" actId="478"/>
          <ac:cxnSpMkLst>
            <pc:docMk/>
            <pc:sldMk cId="1935175497" sldId="412"/>
            <ac:cxnSpMk id="152" creationId="{7647EC6E-9163-56C8-759A-0B08012E5B46}"/>
          </ac:cxnSpMkLst>
        </pc:cxnChg>
      </pc:sldChg>
      <pc:sldChg chg="del ord">
        <pc:chgData name="장성빈" userId="faed9783-0f2f-452b-b998-4701542ec64c" providerId="ADAL" clId="{C57E7006-9255-4554-A1AA-6939BD1F2BEC}" dt="2024-01-11T05:39:16.269" v="14333" actId="47"/>
        <pc:sldMkLst>
          <pc:docMk/>
          <pc:sldMk cId="2591297435" sldId="413"/>
        </pc:sldMkLst>
      </pc:sldChg>
      <pc:sldChg chg="del ord">
        <pc:chgData name="장성빈" userId="faed9783-0f2f-452b-b998-4701542ec64c" providerId="ADAL" clId="{C57E7006-9255-4554-A1AA-6939BD1F2BEC}" dt="2024-01-11T05:39:16.269" v="14333" actId="47"/>
        <pc:sldMkLst>
          <pc:docMk/>
          <pc:sldMk cId="1109908079" sldId="414"/>
        </pc:sldMkLst>
      </pc:sldChg>
      <pc:sldChg chg="addSp delSp modSp mod">
        <pc:chgData name="장성빈" userId="faed9783-0f2f-452b-b998-4701542ec64c" providerId="ADAL" clId="{C57E7006-9255-4554-A1AA-6939BD1F2BEC}" dt="2024-01-04T03:47:07.256" v="12679" actId="208"/>
        <pc:sldMkLst>
          <pc:docMk/>
          <pc:sldMk cId="1058310901" sldId="415"/>
        </pc:sldMkLst>
        <pc:spChg chg="mod">
          <ac:chgData name="장성빈" userId="faed9783-0f2f-452b-b998-4701542ec64c" providerId="ADAL" clId="{C57E7006-9255-4554-A1AA-6939BD1F2BEC}" dt="2023-12-29T04:32:16.181" v="3358" actId="20577"/>
          <ac:spMkLst>
            <pc:docMk/>
            <pc:sldMk cId="1058310901" sldId="415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04:01:19.015" v="2344" actId="20577"/>
          <ac:spMkLst>
            <pc:docMk/>
            <pc:sldMk cId="1058310901" sldId="415"/>
            <ac:spMk id="5" creationId="{23FC4640-2CE6-4BA9-8DAA-C3F2DFAA0595}"/>
          </ac:spMkLst>
        </pc:spChg>
        <pc:graphicFrameChg chg="add mod">
          <ac:chgData name="장성빈" userId="faed9783-0f2f-452b-b998-4701542ec64c" providerId="ADAL" clId="{C57E7006-9255-4554-A1AA-6939BD1F2BEC}" dt="2024-01-02T01:50:20.141" v="6579" actId="1076"/>
          <ac:graphicFrameMkLst>
            <pc:docMk/>
            <pc:sldMk cId="1058310901" sldId="415"/>
            <ac:graphicFrameMk id="3" creationId="{8512EAA3-25F9-434A-B21B-B0E7EC17EDD1}"/>
          </ac:graphicFrameMkLst>
        </pc:graphicFrameChg>
        <pc:graphicFrameChg chg="del">
          <ac:chgData name="장성빈" userId="faed9783-0f2f-452b-b998-4701542ec64c" providerId="ADAL" clId="{C57E7006-9255-4554-A1AA-6939BD1F2BEC}" dt="2024-01-04T03:43:10.390" v="12620" actId="478"/>
          <ac:graphicFrameMkLst>
            <pc:docMk/>
            <pc:sldMk cId="1058310901" sldId="415"/>
            <ac:graphicFrameMk id="6" creationId="{8512EAA3-25F9-434A-B21B-B0E7EC17EDD1}"/>
          </ac:graphicFrameMkLst>
        </pc:graphicFrameChg>
        <pc:graphicFrameChg chg="add mod">
          <ac:chgData name="장성빈" userId="faed9783-0f2f-452b-b998-4701542ec64c" providerId="ADAL" clId="{C57E7006-9255-4554-A1AA-6939BD1F2BEC}" dt="2024-01-04T03:43:36.231" v="12623" actId="404"/>
          <ac:graphicFrameMkLst>
            <pc:docMk/>
            <pc:sldMk cId="1058310901" sldId="415"/>
            <ac:graphicFrameMk id="7" creationId="{8512EAA3-25F9-434A-B21B-B0E7EC17EDD1}"/>
          </ac:graphicFrameMkLst>
        </pc:graphicFrameChg>
        <pc:cxnChg chg="add del mod">
          <ac:chgData name="장성빈" userId="faed9783-0f2f-452b-b998-4701542ec64c" providerId="ADAL" clId="{C57E7006-9255-4554-A1AA-6939BD1F2BEC}" dt="2024-01-04T03:46:55.190" v="12668" actId="478"/>
          <ac:cxnSpMkLst>
            <pc:docMk/>
            <pc:sldMk cId="1058310901" sldId="415"/>
            <ac:cxnSpMk id="9" creationId="{FF1D7924-2B00-C752-F38D-738742C60BEB}"/>
          </ac:cxnSpMkLst>
        </pc:cxnChg>
        <pc:cxnChg chg="add del mod">
          <ac:chgData name="장성빈" userId="faed9783-0f2f-452b-b998-4701542ec64c" providerId="ADAL" clId="{C57E7006-9255-4554-A1AA-6939BD1F2BEC}" dt="2024-01-04T03:46:55.190" v="12668" actId="478"/>
          <ac:cxnSpMkLst>
            <pc:docMk/>
            <pc:sldMk cId="1058310901" sldId="415"/>
            <ac:cxnSpMk id="10" creationId="{591308BD-7454-173E-B843-4E3577013256}"/>
          </ac:cxnSpMkLst>
        </pc:cxnChg>
        <pc:cxnChg chg="add del mod">
          <ac:chgData name="장성빈" userId="faed9783-0f2f-452b-b998-4701542ec64c" providerId="ADAL" clId="{C57E7006-9255-4554-A1AA-6939BD1F2BEC}" dt="2024-01-04T03:46:52.856" v="12665"/>
          <ac:cxnSpMkLst>
            <pc:docMk/>
            <pc:sldMk cId="1058310901" sldId="415"/>
            <ac:cxnSpMk id="18" creationId="{4AF2941B-435A-3F7C-C2FD-EBAE9CBB81E0}"/>
          </ac:cxnSpMkLst>
        </pc:cxnChg>
        <pc:cxnChg chg="add del mod">
          <ac:chgData name="장성빈" userId="faed9783-0f2f-452b-b998-4701542ec64c" providerId="ADAL" clId="{C57E7006-9255-4554-A1AA-6939BD1F2BEC}" dt="2024-01-04T03:46:52.856" v="12665"/>
          <ac:cxnSpMkLst>
            <pc:docMk/>
            <pc:sldMk cId="1058310901" sldId="415"/>
            <ac:cxnSpMk id="19" creationId="{A01EA6D9-7424-6C66-617C-979725CB83A6}"/>
          </ac:cxnSpMkLst>
        </pc:cxnChg>
        <pc:cxnChg chg="add del mod">
          <ac:chgData name="장성빈" userId="faed9783-0f2f-452b-b998-4701542ec64c" providerId="ADAL" clId="{C57E7006-9255-4554-A1AA-6939BD1F2BEC}" dt="2024-01-04T03:46:54.071" v="12667"/>
          <ac:cxnSpMkLst>
            <pc:docMk/>
            <pc:sldMk cId="1058310901" sldId="415"/>
            <ac:cxnSpMk id="20" creationId="{F8A58CE0-236D-EA19-4152-C99B5D269D86}"/>
          </ac:cxnSpMkLst>
        </pc:cxnChg>
        <pc:cxnChg chg="add del mod">
          <ac:chgData name="장성빈" userId="faed9783-0f2f-452b-b998-4701542ec64c" providerId="ADAL" clId="{C57E7006-9255-4554-A1AA-6939BD1F2BEC}" dt="2024-01-04T03:46:54.071" v="12667"/>
          <ac:cxnSpMkLst>
            <pc:docMk/>
            <pc:sldMk cId="1058310901" sldId="415"/>
            <ac:cxnSpMk id="21" creationId="{CDC57427-B767-162F-D7DB-F403D4EBB22B}"/>
          </ac:cxnSpMkLst>
        </pc:cxnChg>
        <pc:cxnChg chg="add mod">
          <ac:chgData name="장성빈" userId="faed9783-0f2f-452b-b998-4701542ec64c" providerId="ADAL" clId="{C57E7006-9255-4554-A1AA-6939BD1F2BEC}" dt="2024-01-04T03:47:07.256" v="12679" actId="208"/>
          <ac:cxnSpMkLst>
            <pc:docMk/>
            <pc:sldMk cId="1058310901" sldId="415"/>
            <ac:cxnSpMk id="22" creationId="{804876C4-B8B9-5963-9D78-1C085688D9B6}"/>
          </ac:cxnSpMkLst>
        </pc:cxnChg>
        <pc:cxnChg chg="add mod">
          <ac:chgData name="장성빈" userId="faed9783-0f2f-452b-b998-4701542ec64c" providerId="ADAL" clId="{C57E7006-9255-4554-A1AA-6939BD1F2BEC}" dt="2024-01-04T03:47:07.256" v="12679" actId="208"/>
          <ac:cxnSpMkLst>
            <pc:docMk/>
            <pc:sldMk cId="1058310901" sldId="415"/>
            <ac:cxnSpMk id="23" creationId="{3F301A9D-9E4C-EF9D-1FDD-B9E3D375F3BD}"/>
          </ac:cxnSpMkLst>
        </pc:cxnChg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2512577239" sldId="417"/>
        </pc:sldMkLst>
      </pc:sldChg>
      <pc:sldChg chg="del">
        <pc:chgData name="장성빈" userId="faed9783-0f2f-452b-b998-4701542ec64c" providerId="ADAL" clId="{C57E7006-9255-4554-A1AA-6939BD1F2BEC}" dt="2024-01-11T05:39:16.269" v="14333" actId="47"/>
        <pc:sldMkLst>
          <pc:docMk/>
          <pc:sldMk cId="3541600584" sldId="418"/>
        </pc:sldMkLst>
      </pc:sldChg>
      <pc:sldChg chg="add del">
        <pc:chgData name="장성빈" userId="faed9783-0f2f-452b-b998-4701542ec64c" providerId="ADAL" clId="{C57E7006-9255-4554-A1AA-6939BD1F2BEC}" dt="2023-12-29T14:37:34.770" v="5127" actId="47"/>
        <pc:sldMkLst>
          <pc:docMk/>
          <pc:sldMk cId="731878537" sldId="419"/>
        </pc:sldMkLst>
      </pc:sldChg>
      <pc:sldChg chg="delSp modSp add mod">
        <pc:chgData name="장성빈" userId="faed9783-0f2f-452b-b998-4701542ec64c" providerId="ADAL" clId="{C57E7006-9255-4554-A1AA-6939BD1F2BEC}" dt="2023-12-29T03:35:28.867" v="501" actId="1076"/>
        <pc:sldMkLst>
          <pc:docMk/>
          <pc:sldMk cId="2231187089" sldId="420"/>
        </pc:sldMkLst>
        <pc:spChg chg="mod">
          <ac:chgData name="장성빈" userId="faed9783-0f2f-452b-b998-4701542ec64c" providerId="ADAL" clId="{C57E7006-9255-4554-A1AA-6939BD1F2BEC}" dt="2023-12-29T03:35:28.867" v="501" actId="1076"/>
          <ac:spMkLst>
            <pc:docMk/>
            <pc:sldMk cId="2231187089" sldId="420"/>
            <ac:spMk id="5" creationId="{2EF77700-7B41-B455-0E23-7E590DAB0F12}"/>
          </ac:spMkLst>
        </pc:spChg>
        <pc:spChg chg="del mod">
          <ac:chgData name="장성빈" userId="faed9783-0f2f-452b-b998-4701542ec64c" providerId="ADAL" clId="{C57E7006-9255-4554-A1AA-6939BD1F2BEC}" dt="2023-12-29T03:35:12.402" v="498" actId="478"/>
          <ac:spMkLst>
            <pc:docMk/>
            <pc:sldMk cId="2231187089" sldId="420"/>
            <ac:spMk id="6" creationId="{3B75F2A8-0C95-A2B2-5887-AB27BCC56E63}"/>
          </ac:spMkLst>
        </pc:spChg>
      </pc:sldChg>
      <pc:sldChg chg="delSp modSp add mod">
        <pc:chgData name="장성빈" userId="faed9783-0f2f-452b-b998-4701542ec64c" providerId="ADAL" clId="{C57E7006-9255-4554-A1AA-6939BD1F2BEC}" dt="2023-12-29T03:44:19.352" v="1116" actId="20577"/>
        <pc:sldMkLst>
          <pc:docMk/>
          <pc:sldMk cId="2362325375" sldId="421"/>
        </pc:sldMkLst>
        <pc:spChg chg="mod">
          <ac:chgData name="장성빈" userId="faed9783-0f2f-452b-b998-4701542ec64c" providerId="ADAL" clId="{C57E7006-9255-4554-A1AA-6939BD1F2BEC}" dt="2023-12-29T03:44:19.352" v="1116" actId="20577"/>
          <ac:spMkLst>
            <pc:docMk/>
            <pc:sldMk cId="2362325375" sldId="421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03:37:55.550" v="612" actId="20577"/>
          <ac:spMkLst>
            <pc:docMk/>
            <pc:sldMk cId="2362325375" sldId="421"/>
            <ac:spMk id="5" creationId="{23FC4640-2CE6-4BA9-8DAA-C3F2DFAA0595}"/>
          </ac:spMkLst>
        </pc:spChg>
        <pc:graphicFrameChg chg="del">
          <ac:chgData name="장성빈" userId="faed9783-0f2f-452b-b998-4701542ec64c" providerId="ADAL" clId="{C57E7006-9255-4554-A1AA-6939BD1F2BEC}" dt="2023-12-29T03:38:13.939" v="613" actId="478"/>
          <ac:graphicFrameMkLst>
            <pc:docMk/>
            <pc:sldMk cId="2362325375" sldId="421"/>
            <ac:graphicFrameMk id="3" creationId="{78A783F6-8356-F9A2-3E7A-4F65DF38672A}"/>
          </ac:graphicFrameMkLst>
        </pc:graphicFrameChg>
      </pc:sldChg>
      <pc:sldChg chg="delSp modSp add mod">
        <pc:chgData name="장성빈" userId="faed9783-0f2f-452b-b998-4701542ec64c" providerId="ADAL" clId="{C57E7006-9255-4554-A1AA-6939BD1F2BEC}" dt="2023-12-29T03:58:40.135" v="2076" actId="20577"/>
        <pc:sldMkLst>
          <pc:docMk/>
          <pc:sldMk cId="1004670730" sldId="422"/>
        </pc:sldMkLst>
        <pc:spChg chg="mod">
          <ac:chgData name="장성빈" userId="faed9783-0f2f-452b-b998-4701542ec64c" providerId="ADAL" clId="{C57E7006-9255-4554-A1AA-6939BD1F2BEC}" dt="2023-12-29T03:58:40.135" v="2076" actId="20577"/>
          <ac:spMkLst>
            <pc:docMk/>
            <pc:sldMk cId="1004670730" sldId="422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03:40:15.537" v="772" actId="20577"/>
          <ac:spMkLst>
            <pc:docMk/>
            <pc:sldMk cId="1004670730" sldId="422"/>
            <ac:spMk id="5" creationId="{23FC4640-2CE6-4BA9-8DAA-C3F2DFAA0595}"/>
          </ac:spMkLst>
        </pc:spChg>
        <pc:spChg chg="del">
          <ac:chgData name="장성빈" userId="faed9783-0f2f-452b-b998-4701542ec64c" providerId="ADAL" clId="{C57E7006-9255-4554-A1AA-6939BD1F2BEC}" dt="2023-12-29T03:44:56.770" v="1117" actId="478"/>
          <ac:spMkLst>
            <pc:docMk/>
            <pc:sldMk cId="1004670730" sldId="422"/>
            <ac:spMk id="27" creationId="{F9195644-13D8-C7C4-FC55-3746C5F817E4}"/>
          </ac:spMkLst>
        </pc:spChg>
      </pc:sldChg>
      <pc:sldChg chg="addSp modSp add mod">
        <pc:chgData name="장성빈" userId="faed9783-0f2f-452b-b998-4701542ec64c" providerId="ADAL" clId="{C57E7006-9255-4554-A1AA-6939BD1F2BEC}" dt="2024-01-09T05:59:12.289" v="13541" actId="20577"/>
        <pc:sldMkLst>
          <pc:docMk/>
          <pc:sldMk cId="3018322663" sldId="423"/>
        </pc:sldMkLst>
        <pc:spChg chg="mod">
          <ac:chgData name="장성빈" userId="faed9783-0f2f-452b-b998-4701542ec64c" providerId="ADAL" clId="{C57E7006-9255-4554-A1AA-6939BD1F2BEC}" dt="2023-12-29T03:50:35.071" v="1398" actId="20577"/>
          <ac:spMkLst>
            <pc:docMk/>
            <pc:sldMk cId="3018322663" sldId="423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03:45:18.902" v="1148" actId="20577"/>
          <ac:spMkLst>
            <pc:docMk/>
            <pc:sldMk cId="3018322663" sldId="423"/>
            <ac:spMk id="5" creationId="{23FC4640-2CE6-4BA9-8DAA-C3F2DFAA0595}"/>
          </ac:spMkLst>
        </pc:spChg>
        <pc:graphicFrameChg chg="add mod modGraphic">
          <ac:chgData name="장성빈" userId="faed9783-0f2f-452b-b998-4701542ec64c" providerId="ADAL" clId="{C57E7006-9255-4554-A1AA-6939BD1F2BEC}" dt="2024-01-09T05:59:12.289" v="13541" actId="20577"/>
          <ac:graphicFrameMkLst>
            <pc:docMk/>
            <pc:sldMk cId="3018322663" sldId="423"/>
            <ac:graphicFrameMk id="3" creationId="{DA2F087E-4244-82F2-18A1-D70D9597E190}"/>
          </ac:graphicFrameMkLst>
        </pc:graphicFrameChg>
      </pc:sldChg>
      <pc:sldChg chg="modSp add mod">
        <pc:chgData name="장성빈" userId="faed9783-0f2f-452b-b998-4701542ec64c" providerId="ADAL" clId="{C57E7006-9255-4554-A1AA-6939BD1F2BEC}" dt="2024-01-11T05:24:19.940" v="13545" actId="20577"/>
        <pc:sldMkLst>
          <pc:docMk/>
          <pc:sldMk cId="3537214753" sldId="424"/>
        </pc:sldMkLst>
        <pc:spChg chg="mod">
          <ac:chgData name="장성빈" userId="faed9783-0f2f-452b-b998-4701542ec64c" providerId="ADAL" clId="{C57E7006-9255-4554-A1AA-6939BD1F2BEC}" dt="2024-01-04T03:51:32.618" v="13002" actId="20577"/>
          <ac:spMkLst>
            <pc:docMk/>
            <pc:sldMk cId="3537214753" sldId="424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04:03:21.716" v="2433" actId="20577"/>
          <ac:spMkLst>
            <pc:docMk/>
            <pc:sldMk cId="3537214753" sldId="424"/>
            <ac:spMk id="5" creationId="{23FC4640-2CE6-4BA9-8DAA-C3F2DFAA0595}"/>
          </ac:spMkLst>
        </pc:spChg>
        <pc:graphicFrameChg chg="mod modGraphic">
          <ac:chgData name="장성빈" userId="faed9783-0f2f-452b-b998-4701542ec64c" providerId="ADAL" clId="{C57E7006-9255-4554-A1AA-6939BD1F2BEC}" dt="2024-01-11T05:24:19.940" v="13545" actId="20577"/>
          <ac:graphicFrameMkLst>
            <pc:docMk/>
            <pc:sldMk cId="3537214753" sldId="424"/>
            <ac:graphicFrameMk id="3" creationId="{DA2F087E-4244-82F2-18A1-D70D9597E190}"/>
          </ac:graphicFrameMkLst>
        </pc:graphicFrameChg>
      </pc:sldChg>
      <pc:sldChg chg="addSp delSp modSp add mod">
        <pc:chgData name="장성빈" userId="faed9783-0f2f-452b-b998-4701542ec64c" providerId="ADAL" clId="{C57E7006-9255-4554-A1AA-6939BD1F2BEC}" dt="2024-01-03T09:14:57.100" v="9902" actId="207"/>
        <pc:sldMkLst>
          <pc:docMk/>
          <pc:sldMk cId="794125577" sldId="425"/>
        </pc:sldMkLst>
        <pc:spChg chg="mod">
          <ac:chgData name="장성빈" userId="faed9783-0f2f-452b-b998-4701542ec64c" providerId="ADAL" clId="{C57E7006-9255-4554-A1AA-6939BD1F2BEC}" dt="2024-01-02T03:41:28.185" v="7049" actId="113"/>
          <ac:spMkLst>
            <pc:docMk/>
            <pc:sldMk cId="794125577" sldId="425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4" creationId="{1AB7C16C-844F-4D04-ADE8-D88F9EF581E3}"/>
          </ac:spMkLst>
        </pc:spChg>
        <pc:spChg chg="mod">
          <ac:chgData name="장성빈" userId="faed9783-0f2f-452b-b998-4701542ec64c" providerId="ADAL" clId="{C57E7006-9255-4554-A1AA-6939BD1F2BEC}" dt="2024-01-02T03:41:22.616" v="7046" actId="113"/>
          <ac:spMkLst>
            <pc:docMk/>
            <pc:sldMk cId="794125577" sldId="425"/>
            <ac:spMk id="5" creationId="{23FC4640-2CE6-4BA9-8DAA-C3F2DFAA059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" creationId="{48857025-1457-F9E0-0E88-FC9D6CF49DE7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" creationId="{4B982771-F764-AFF8-FF1C-091A37B73B5D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10" creationId="{2C6EA88C-B012-E11D-DE5C-289662DF786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11" creationId="{A9B58DBD-D96C-4BA2-609B-F2876E6FA18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12" creationId="{87092307-F696-0871-CF3C-A66F1DC9C119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27" creationId="{F9195644-13D8-C7C4-FC55-3746C5F817E4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1" creationId="{A55FCDA5-2B35-91F6-447C-690BDD9B7AD7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3" creationId="{DF0E2130-C753-9D2F-0A26-31F01A934B2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4" creationId="{16DCFA87-A836-49CB-DBCA-1678A0BABBA8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5" creationId="{5F658F6B-7855-A249-9437-954B86330FD8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6" creationId="{B077E075-96E4-3588-C155-A3B441C3AF0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7" creationId="{88B95A64-DDBF-B35E-E7E1-2CED03C2A5A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8" creationId="{B14F6517-D698-FD98-CD63-5EF2BFD8587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39" creationId="{BB40F88F-46A9-5032-D7E7-428C0386054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0" creationId="{62448470-2685-8589-6C9D-DF25BC35920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1" creationId="{89368AD9-EAC4-868B-0B4E-7F1CD4BF9B7C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2" creationId="{9C11A7D9-C3C3-27E7-0A6A-D7FFF5F130C8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3" creationId="{FD3B3F70-830C-F5CA-9613-8C155D4FA0E4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4" creationId="{B389A48B-69D9-2294-F21F-F2953CF2DAD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5" creationId="{27A8DB79-0393-4685-47CA-E571374EBC4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6" creationId="{41ED9BAD-466B-25FE-4C41-461D4841423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7" creationId="{555F58C2-CA54-79AF-2A71-222389C5AC7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8" creationId="{7A9ADEC4-267D-1A41-2885-3083501381A2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49" creationId="{C442F8CD-CCA1-6AB6-98AF-F734BA1BC5FF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0" creationId="{CB9E20FB-A914-3F7E-63D5-C7532046B0C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1" creationId="{CCCFF750-F2C2-660D-F6FA-F55489C8DBC9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2" creationId="{F9EF6469-1822-F09B-9234-AF7FE1547C1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3" creationId="{8F5571C7-D48B-707F-8007-201849D3108C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4" creationId="{BDB20E6C-F4A6-2529-30F5-10D80E862A2E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5" creationId="{2602FA54-B642-C012-99B4-849803E10E98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6" creationId="{007D3531-CE79-A63B-BC5B-205B36373F82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7" creationId="{4C5D05A6-5FB4-1D4C-57ED-330BEF671FBD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8" creationId="{70BBB484-3DAD-ECB5-EC07-B59D704A7749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59" creationId="{749C6BCF-EEA4-158E-65AD-50AECCF4D4D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0" creationId="{DB93C610-DFFD-6FB8-CD24-0E690427A924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1" creationId="{096BE26B-3E33-176B-F098-269A524F1E4E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2" creationId="{5DB39808-D999-DDC8-0402-16B46456D9D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3" creationId="{1E81CEDC-0616-C1C4-7684-8FF94DC6D45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4" creationId="{7C84694C-DB4F-B5BE-BF34-F8A6BA35D850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5" creationId="{ECFF0048-3E2F-1343-071F-8B08C39F26D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6" creationId="{D7602A9B-EAA3-29CC-87D7-A036D3BF3696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7" creationId="{1CDC3AC9-BFFA-E297-EFDD-4AE5FFC5C1F4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8" creationId="{BE5D35E6-875A-A8E3-C6AC-EC31A1AA751D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69" creationId="{CBEA81D2-0720-8416-82A6-AAFAED71214F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0" creationId="{B8AD8595-0345-8B81-6D4A-744FDCD2E2B2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1" creationId="{CCC876E6-E3FB-8BD7-28CE-DE2268EC2ED0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2" creationId="{164B7633-6073-1807-4AC9-DE84DD35EA09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3" creationId="{1425F197-2CA3-3854-2761-E8278A167258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4" creationId="{6D8C9F5F-8647-F576-0C23-FE2A6B18FFE2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5" creationId="{28E6CF2E-E7AF-93E9-B17B-2773F83D3D29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6" creationId="{0A1E4DCD-82D9-4D58-AB2E-6EFA2B4A73DE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7" creationId="{8487695D-20A6-EFB3-F46C-6621B6DDC511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8" creationId="{4E8C7906-7D96-92BA-A31E-B4E4AF32904B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79" creationId="{7F3BF5D4-A085-B3D6-B9F5-49081A4220AD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0" creationId="{981457D7-82F6-1DCB-F3DB-96BA84B330C7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1" creationId="{2598CCAA-DEB3-096A-EF55-6BD6D936EDAE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2" creationId="{817982BA-F81E-9237-A64D-DBE74743C5BB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3" creationId="{031A7D01-FC93-64D9-DA6E-243281D94185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4" creationId="{B13CE62B-2001-8B96-EC39-E52C6EE4332B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5" creationId="{82B0D464-865F-FB5A-FE3F-8A7F8E67FC50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6" creationId="{8084D04D-3B69-DE73-2EE1-191B190DD15E}"/>
          </ac:spMkLst>
        </pc:spChg>
        <pc:spChg chg="add del mod">
          <ac:chgData name="장성빈" userId="faed9783-0f2f-452b-b998-4701542ec64c" providerId="ADAL" clId="{C57E7006-9255-4554-A1AA-6939BD1F2BEC}" dt="2023-12-29T14:35:08.489" v="5099" actId="478"/>
          <ac:spMkLst>
            <pc:docMk/>
            <pc:sldMk cId="794125577" sldId="425"/>
            <ac:spMk id="87" creationId="{A62F7815-BB23-D9D1-A4F3-A4F256B24AC9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89" creationId="{8C97D577-8637-867A-FB3E-3E7D9AF5E163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0" creationId="{DB854597-A1E9-4278-7870-AFB58CE8AF1D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1" creationId="{F4B7E05C-5B09-D73F-3A77-B1B3A3EAF647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2" creationId="{9E437611-F288-AD9E-90BF-04529606EEFF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3" creationId="{485A54F3-0A37-E9A3-EB08-D1D865E37CFA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4" creationId="{F273CBE1-9771-05D1-A9F8-05997AF52CF3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5" creationId="{9BE5DD83-4F16-577B-C050-3F39F2990AD4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7" creationId="{268F188E-B24B-CFCD-7129-5BCF9BEA3CFF}"/>
          </ac:spMkLst>
        </pc:spChg>
        <pc:spChg chg="mod">
          <ac:chgData name="장성빈" userId="faed9783-0f2f-452b-b998-4701542ec64c" providerId="ADAL" clId="{C57E7006-9255-4554-A1AA-6939BD1F2BEC}" dt="2023-12-29T11:34:50.371" v="3622"/>
          <ac:spMkLst>
            <pc:docMk/>
            <pc:sldMk cId="794125577" sldId="425"/>
            <ac:spMk id="99" creationId="{67F5F6AC-2FAD-62C2-4FBB-D31FB93BAB8C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03" creationId="{4124BFA5-12F9-68D6-AF31-FF698C1F883B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04" creationId="{7BC26928-D721-1831-18F4-399763955CD5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07" creationId="{23FC2E33-8AD3-13A5-9902-1A5E24B84150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08" creationId="{5EB89BF2-03E4-FCDA-69FC-72467EEFA608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0" creationId="{B8B95A2D-54DA-77B0-7B00-140941CCE47E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1" creationId="{4626BAE1-B458-F362-407C-913C51ACD3A8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2" creationId="{3D0959AB-3B2B-0F34-01C7-08EC792B80BB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6" creationId="{72A0686D-CEA2-5DB0-2846-26DEC835B14E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7" creationId="{FF71126E-76AA-2FA8-7E19-FE93B497B48C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8" creationId="{C05CC227-0592-A83B-9B2B-D9A06754C5E4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19" creationId="{4468DF5D-BF98-DB78-6587-2A450D3EEE4E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20" creationId="{2D77B61C-BA51-DF5F-4146-6D2EDA0D5A38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24" creationId="{612EC14D-9582-F865-C6DA-BA7C1418030A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28" creationId="{99EF31BB-83D4-6282-8192-F48FDF223F50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29" creationId="{3764529D-1237-CCAB-050A-36A90691EAA0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0" creationId="{57F708B0-5B85-BF52-4A73-E6874C191F96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1" creationId="{86623063-C7E4-5D6E-F96E-C30D96DDCA68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2" creationId="{D5D12D1D-B8FD-7F21-7A06-A221119DCC84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3" creationId="{6ACE4A1D-DA5A-7AA0-2F27-79F64CAA6051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4" creationId="{7F75AB33-FE5C-D6BF-8D03-CE97AF358237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5" creationId="{33BEBC0B-3DF7-4A5B-9835-BF17F0E1C153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6" creationId="{EAA2744F-8764-D958-DE44-B02BAB7D48CD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7" creationId="{E0D9EF0B-7B3C-41C3-F180-1AF8CA5C0F51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38" creationId="{EC6AE764-1FFF-504B-534B-8C3E147CE30B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42" creationId="{A43139A2-2622-19EE-C8A0-F69888D84436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45" creationId="{7758A71D-9599-7852-9C50-D213977D9B57}"/>
          </ac:spMkLst>
        </pc:spChg>
        <pc:spChg chg="mod">
          <ac:chgData name="장성빈" userId="faed9783-0f2f-452b-b998-4701542ec64c" providerId="ADAL" clId="{C57E7006-9255-4554-A1AA-6939BD1F2BEC}" dt="2024-01-03T09:14:57.100" v="9902" actId="207"/>
          <ac:spMkLst>
            <pc:docMk/>
            <pc:sldMk cId="794125577" sldId="425"/>
            <ac:spMk id="146" creationId="{74C8D35A-F84C-46D6-3408-4B1FB76310AC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49" creationId="{44427569-2DF4-16E2-301A-C92AC79095F5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0" creationId="{F3E60811-70FE-7DE0-4B4B-D6F32DB0D0D1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1" creationId="{E104151D-6FAB-0C85-7195-F5D885B8B545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2" creationId="{7EC40C70-BCB4-C7B9-4129-C690E75D06CD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3" creationId="{4862DD80-5AF2-E870-9147-C3185323D903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4" creationId="{C5035B8E-D3C1-8DFC-BED6-509A0C84F418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5" creationId="{5533B5C3-6826-53F0-FF49-EF72624809F7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6" creationId="{B4AB48B2-2C9C-3AE8-C06C-521C81BE16E0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7" creationId="{9979CDA1-7D3C-C630-A322-1783DE7B7084}"/>
          </ac:spMkLst>
        </pc:spChg>
        <pc:spChg chg="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8" creationId="{2A10B23B-A052-4EF0-41F4-0D096E494CC9}"/>
          </ac:spMkLst>
        </pc:spChg>
        <pc:spChg chg="add 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59" creationId="{7151DD48-E42A-00F4-BFD2-B33F02F2E2D0}"/>
          </ac:spMkLst>
        </pc:spChg>
        <pc:spChg chg="add mod">
          <ac:chgData name="장성빈" userId="faed9783-0f2f-452b-b998-4701542ec64c" providerId="ADAL" clId="{C57E7006-9255-4554-A1AA-6939BD1F2BEC}" dt="2024-01-02T03:41:19.518" v="7045" actId="113"/>
          <ac:spMkLst>
            <pc:docMk/>
            <pc:sldMk cId="794125577" sldId="425"/>
            <ac:spMk id="160" creationId="{D2EC95EF-DAB1-C091-CC4B-CD5CA1A51CD0}"/>
          </ac:spMkLst>
        </pc:spChg>
        <pc:grpChg chg="add del mod">
          <ac:chgData name="장성빈" userId="faed9783-0f2f-452b-b998-4701542ec64c" providerId="ADAL" clId="{C57E7006-9255-4554-A1AA-6939BD1F2BEC}" dt="2023-12-29T14:35:08.489" v="5099" actId="478"/>
          <ac:grpSpMkLst>
            <pc:docMk/>
            <pc:sldMk cId="794125577" sldId="425"/>
            <ac:grpSpMk id="3" creationId="{AD00995C-9F06-6B48-7EB2-D502BCB2C238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6" creationId="{168288C2-456C-8CE6-938F-F6791719D9EE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8" creationId="{48F16A39-5800-485B-911A-7075D7B833BA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3" creationId="{EB41B54E-BFFD-FCF0-03CD-18ADFD573649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4" creationId="{32139C22-127A-09D2-A233-0035A6F400C0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5" creationId="{17F11D1A-4978-CC8D-E814-755EF7BA5053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6" creationId="{7E4D875E-D6F7-9312-035E-1E0D86792961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7" creationId="{8B1D4B12-1D87-5B51-60CF-4C5AA1CAEDBD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8" creationId="{075E4B12-0230-1F32-2DCE-C941D138447D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19" creationId="{233A37A7-AB1A-0668-3AB6-308B43EB73B0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20" creationId="{5B87E905-6958-008E-6FE5-8D124D12FC35}"/>
          </ac:grpSpMkLst>
        </pc:grpChg>
        <pc:grpChg chg="mod">
          <ac:chgData name="장성빈" userId="faed9783-0f2f-452b-b998-4701542ec64c" providerId="ADAL" clId="{C57E7006-9255-4554-A1AA-6939BD1F2BEC}" dt="2023-12-29T11:34:50.371" v="3622"/>
          <ac:grpSpMkLst>
            <pc:docMk/>
            <pc:sldMk cId="794125577" sldId="425"/>
            <ac:grpSpMk id="21" creationId="{6400A0D9-CEA1-34C9-E671-ED9A3A792DAE}"/>
          </ac:grpSpMkLst>
        </pc:grpChg>
        <pc:grpChg chg="add del mod">
          <ac:chgData name="장성빈" userId="faed9783-0f2f-452b-b998-4701542ec64c" providerId="ADAL" clId="{C57E7006-9255-4554-A1AA-6939BD1F2BEC}" dt="2023-12-29T14:35:08.489" v="5099" actId="478"/>
          <ac:grpSpMkLst>
            <pc:docMk/>
            <pc:sldMk cId="794125577" sldId="425"/>
            <ac:grpSpMk id="88" creationId="{D776BD8A-0388-8938-25BE-587C6E7696C8}"/>
          </ac:grpSpMkLst>
        </pc:grpChg>
        <pc:grpChg chg="add mod">
          <ac:chgData name="장성빈" userId="faed9783-0f2f-452b-b998-4701542ec64c" providerId="ADAL" clId="{C57E7006-9255-4554-A1AA-6939BD1F2BEC}" dt="2024-01-02T03:41:15.245" v="7041" actId="1076"/>
          <ac:grpSpMkLst>
            <pc:docMk/>
            <pc:sldMk cId="794125577" sldId="425"/>
            <ac:grpSpMk id="101" creationId="{B544D6C5-445D-2DCE-4118-CC177057E5F8}"/>
          </ac:grpSpMkLst>
        </pc:grpChg>
        <pc:grpChg chg="mod">
          <ac:chgData name="장성빈" userId="faed9783-0f2f-452b-b998-4701542ec64c" providerId="ADAL" clId="{C57E7006-9255-4554-A1AA-6939BD1F2BEC}" dt="2023-12-29T14:35:09.066" v="5100"/>
          <ac:grpSpMkLst>
            <pc:docMk/>
            <pc:sldMk cId="794125577" sldId="425"/>
            <ac:grpSpMk id="102" creationId="{BCDD82CF-07AD-8929-A601-0E91437F6670}"/>
          </ac:grpSpMkLst>
        </pc:grpChg>
        <pc:grpChg chg="add mod">
          <ac:chgData name="장성빈" userId="faed9783-0f2f-452b-b998-4701542ec64c" providerId="ADAL" clId="{C57E7006-9255-4554-A1AA-6939BD1F2BEC}" dt="2023-12-29T14:35:09.066" v="5100"/>
          <ac:grpSpMkLst>
            <pc:docMk/>
            <pc:sldMk cId="794125577" sldId="425"/>
            <ac:grpSpMk id="139" creationId="{D90DE810-6DE6-59CE-0D6B-419DB6F4B858}"/>
          </ac:grpSpMkLst>
        </pc:grpChg>
        <pc:grpChg chg="mod">
          <ac:chgData name="장성빈" userId="faed9783-0f2f-452b-b998-4701542ec64c" providerId="ADAL" clId="{C57E7006-9255-4554-A1AA-6939BD1F2BEC}" dt="2023-12-29T14:35:09.066" v="5100"/>
          <ac:grpSpMkLst>
            <pc:docMk/>
            <pc:sldMk cId="794125577" sldId="425"/>
            <ac:grpSpMk id="140" creationId="{C3309B23-DC60-BC9A-EEA9-133472493630}"/>
          </ac:grpSpMkLst>
        </pc:grpChg>
        <pc:grpChg chg="mod">
          <ac:chgData name="장성빈" userId="faed9783-0f2f-452b-b998-4701542ec64c" providerId="ADAL" clId="{C57E7006-9255-4554-A1AA-6939BD1F2BEC}" dt="2023-12-29T14:35:09.066" v="5100"/>
          <ac:grpSpMkLst>
            <pc:docMk/>
            <pc:sldMk cId="794125577" sldId="425"/>
            <ac:grpSpMk id="141" creationId="{81C7BB4B-CAB0-7CCD-DAB8-F0FFC77054D9}"/>
          </ac:grpSpMkLst>
        </pc:grp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2" creationId="{36415525-4A76-1686-DB3E-5C954D7E3574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3" creationId="{667189AF-EB43-440C-8824-AD213EA00FA1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4" creationId="{1578E77F-E00B-0BD9-B998-8E02D3AD4BDE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5" creationId="{63D66A5A-6738-A5AE-674F-8670238E119D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6" creationId="{229B501B-1828-3D73-1BA0-7292177C9CEE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8" creationId="{FCB21AF6-0D8B-434E-BE16-CDDAFAC20704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29" creationId="{17661FEF-F9CD-E97E-0DB0-FDEC36FF8670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30" creationId="{E3FD310D-FB6E-2AD1-8FDB-E52F86CE56AE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32" creationId="{4744D696-53C2-2264-5AF0-8371F0147FDC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96" creationId="{F0DBD7B7-F7BE-40D1-87F8-5E424E597545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98" creationId="{A4DF2746-8B16-361B-88FD-27ADB086405B}"/>
          </ac:cxnSpMkLst>
        </pc:cxnChg>
        <pc:cxnChg chg="mod">
          <ac:chgData name="장성빈" userId="faed9783-0f2f-452b-b998-4701542ec64c" providerId="ADAL" clId="{C57E7006-9255-4554-A1AA-6939BD1F2BEC}" dt="2023-12-29T14:35:08.489" v="5099" actId="478"/>
          <ac:cxnSpMkLst>
            <pc:docMk/>
            <pc:sldMk cId="794125577" sldId="425"/>
            <ac:cxnSpMk id="100" creationId="{0BF4A06E-70B1-1606-EAAF-E079EACF04DF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05" creationId="{1DC9311C-092A-7F13-F884-A61D8C60668E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06" creationId="{092C3714-756E-F607-0C26-E63287B11A9D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09" creationId="{7480455F-8EEE-18B4-BCEF-77A2E967EDA5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13" creationId="{9E995E2A-B42A-E341-CC4F-8C76FDE5ABCF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14" creationId="{880CE539-46F0-6D3D-486C-D99B55DDD0FD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15" creationId="{4B6F8242-8F46-923C-D05E-1FDD664DC3FF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21" creationId="{93AEC05A-FA65-C21A-BC1F-BC61A0C1B38F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22" creationId="{0ABDA4FF-0322-FBBF-EB9D-E042C4146D8A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23" creationId="{BC94CCAC-E190-0041-44E6-33888937569E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25" creationId="{F42D5585-1B79-AE4F-07D4-CE75479EDDC5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26" creationId="{7B1B0BAE-4706-C015-57DA-0EB0E27CF8FA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27" creationId="{98E59A61-DF2F-0C26-8948-ADC37D314B22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43" creationId="{0D6E8B2D-C2AE-698E-12FC-BFA72BA4E416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44" creationId="{0AA9A3CA-2203-151F-573D-ADD49AA57253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47" creationId="{7B16C552-0AAD-4F09-EC01-7A6073C34519}"/>
          </ac:cxnSpMkLst>
        </pc:cxnChg>
        <pc:cxnChg chg="mod">
          <ac:chgData name="장성빈" userId="faed9783-0f2f-452b-b998-4701542ec64c" providerId="ADAL" clId="{C57E7006-9255-4554-A1AA-6939BD1F2BEC}" dt="2023-12-29T14:35:09.066" v="5100"/>
          <ac:cxnSpMkLst>
            <pc:docMk/>
            <pc:sldMk cId="794125577" sldId="425"/>
            <ac:cxnSpMk id="148" creationId="{49B5ADC3-ECA7-2464-BFA2-74910CDBDDBA}"/>
          </ac:cxnSpMkLst>
        </pc:cxnChg>
      </pc:sldChg>
      <pc:sldChg chg="addSp delSp modSp add mod">
        <pc:chgData name="장성빈" userId="faed9783-0f2f-452b-b998-4701542ec64c" providerId="ADAL" clId="{C57E7006-9255-4554-A1AA-6939BD1F2BEC}" dt="2024-01-02T03:42:43.854" v="7060" actId="1076"/>
        <pc:sldMkLst>
          <pc:docMk/>
          <pc:sldMk cId="1744608899" sldId="426"/>
        </pc:sldMkLst>
        <pc:spChg chg="mod">
          <ac:chgData name="장성빈" userId="faed9783-0f2f-452b-b998-4701542ec64c" providerId="ADAL" clId="{C57E7006-9255-4554-A1AA-6939BD1F2BEC}" dt="2023-12-29T14:05:12.198" v="4690" actId="113"/>
          <ac:spMkLst>
            <pc:docMk/>
            <pc:sldMk cId="1744608899" sldId="426"/>
            <ac:spMk id="2" creationId="{A37690DE-5A18-DDCD-E7E1-B259C22C017A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6" creationId="{C5BF210F-1640-7F10-9534-2787054BA1FD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7" creationId="{96C8F31F-FCC7-17A0-0A8E-C41795CD843F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8" creationId="{FB9F39B6-5370-4635-380E-129E1AB728E4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9" creationId="{C26239A8-5967-3813-14ED-A522A34879B2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10" creationId="{75F7742E-93B6-EDFD-62E7-F97752426489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11" creationId="{895B5E5C-36A4-8BEB-F3CF-57FA779A5759}"/>
          </ac:spMkLst>
        </pc:spChg>
        <pc:spChg chg="add del mod">
          <ac:chgData name="장성빈" userId="faed9783-0f2f-452b-b998-4701542ec64c" providerId="ADAL" clId="{C57E7006-9255-4554-A1AA-6939BD1F2BEC}" dt="2023-12-29T14:05:38.370" v="4696" actId="478"/>
          <ac:spMkLst>
            <pc:docMk/>
            <pc:sldMk cId="1744608899" sldId="426"/>
            <ac:spMk id="12" creationId="{140C3A13-CB8F-0034-EA74-9648339D24B0}"/>
          </ac:spMkLst>
        </pc:spChg>
        <pc:spChg chg="add del mod">
          <ac:chgData name="장성빈" userId="faed9783-0f2f-452b-b998-4701542ec64c" providerId="ADAL" clId="{C57E7006-9255-4554-A1AA-6939BD1F2BEC}" dt="2023-12-29T14:05:38.370" v="4696" actId="478"/>
          <ac:spMkLst>
            <pc:docMk/>
            <pc:sldMk cId="1744608899" sldId="426"/>
            <ac:spMk id="13" creationId="{D6C74F1C-92CD-7A37-6D10-60A07B815577}"/>
          </ac:spMkLst>
        </pc:spChg>
        <pc:spChg chg="add del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14" creationId="{83ED1493-F8A3-F359-24CD-019494C4C605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15" creationId="{55260440-3494-92A9-D1EB-BB3C61224F38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16" creationId="{52EDF6AC-877D-E0DC-D77D-C79553574F1D}"/>
          </ac:spMkLst>
        </pc:spChg>
        <pc:spChg chg="add mod">
          <ac:chgData name="장성빈" userId="faed9783-0f2f-452b-b998-4701542ec64c" providerId="ADAL" clId="{C57E7006-9255-4554-A1AA-6939BD1F2BEC}" dt="2024-01-02T03:41:32.988" v="7052" actId="113"/>
          <ac:spMkLst>
            <pc:docMk/>
            <pc:sldMk cId="1744608899" sldId="426"/>
            <ac:spMk id="17" creationId="{EE6A7556-D075-AF60-9E59-66AE14BD7325}"/>
          </ac:spMkLst>
        </pc:spChg>
        <pc:spChg chg="add del mod">
          <ac:chgData name="장성빈" userId="faed9783-0f2f-452b-b998-4701542ec64c" providerId="ADAL" clId="{C57E7006-9255-4554-A1AA-6939BD1F2BEC}" dt="2023-12-29T14:06:14.425" v="4703" actId="478"/>
          <ac:spMkLst>
            <pc:docMk/>
            <pc:sldMk cId="1744608899" sldId="426"/>
            <ac:spMk id="18" creationId="{92B68C92-E7E6-C0A8-129C-D1FD4BB180A5}"/>
          </ac:spMkLst>
        </pc:spChg>
        <pc:spChg chg="add del mod">
          <ac:chgData name="장성빈" userId="faed9783-0f2f-452b-b998-4701542ec64c" providerId="ADAL" clId="{C57E7006-9255-4554-A1AA-6939BD1F2BEC}" dt="2023-12-29T14:06:14.425" v="4703" actId="478"/>
          <ac:spMkLst>
            <pc:docMk/>
            <pc:sldMk cId="1744608899" sldId="426"/>
            <ac:spMk id="19" creationId="{5E32A1F9-9BB1-E96D-19C2-BF303C752E8A}"/>
          </ac:spMkLst>
        </pc:spChg>
        <pc:spChg chg="add mod">
          <ac:chgData name="장성빈" userId="faed9783-0f2f-452b-b998-4701542ec64c" providerId="ADAL" clId="{C57E7006-9255-4554-A1AA-6939BD1F2BEC}" dt="2023-12-29T14:11:48.553" v="4916" actId="1076"/>
          <ac:spMkLst>
            <pc:docMk/>
            <pc:sldMk cId="1744608899" sldId="426"/>
            <ac:spMk id="21" creationId="{DDD3C92E-5690-C66F-57E5-CC6A2D679F11}"/>
          </ac:spMkLst>
        </pc:spChg>
        <pc:spChg chg="add mod topLvl">
          <ac:chgData name="장성빈" userId="faed9783-0f2f-452b-b998-4701542ec64c" providerId="ADAL" clId="{C57E7006-9255-4554-A1AA-6939BD1F2BEC}" dt="2024-01-02T03:42:37.747" v="7058" actId="1076"/>
          <ac:spMkLst>
            <pc:docMk/>
            <pc:sldMk cId="1744608899" sldId="426"/>
            <ac:spMk id="22" creationId="{3044E62C-2287-2E2B-D419-B592203F6542}"/>
          </ac:spMkLst>
        </pc:spChg>
        <pc:spChg chg="add mod">
          <ac:chgData name="장성빈" userId="faed9783-0f2f-452b-b998-4701542ec64c" providerId="ADAL" clId="{C57E7006-9255-4554-A1AA-6939BD1F2BEC}" dt="2023-12-29T14:11:48.553" v="4916" actId="1076"/>
          <ac:spMkLst>
            <pc:docMk/>
            <pc:sldMk cId="1744608899" sldId="426"/>
            <ac:spMk id="23" creationId="{0293A91D-EC97-4B6B-9756-6E09813C5B55}"/>
          </ac:spMkLst>
        </pc:spChg>
        <pc:spChg chg="add del mod">
          <ac:chgData name="장성빈" userId="faed9783-0f2f-452b-b998-4701542ec64c" providerId="ADAL" clId="{C57E7006-9255-4554-A1AA-6939BD1F2BEC}" dt="2023-12-29T14:09:48.840" v="4874"/>
          <ac:spMkLst>
            <pc:docMk/>
            <pc:sldMk cId="1744608899" sldId="426"/>
            <ac:spMk id="24" creationId="{19EFCCB1-C8CC-444D-EDB5-25C87FC3164A}"/>
          </ac:spMkLst>
        </pc:spChg>
        <pc:spChg chg="add del mod">
          <ac:chgData name="장성빈" userId="faed9783-0f2f-452b-b998-4701542ec64c" providerId="ADAL" clId="{C57E7006-9255-4554-A1AA-6939BD1F2BEC}" dt="2023-12-29T14:09:36.099" v="4864" actId="478"/>
          <ac:spMkLst>
            <pc:docMk/>
            <pc:sldMk cId="1744608899" sldId="426"/>
            <ac:spMk id="25" creationId="{8B92D125-B108-3205-8E4D-BF0894C2EFF4}"/>
          </ac:spMkLst>
        </pc:spChg>
        <pc:spChg chg="add mod topLvl">
          <ac:chgData name="장성빈" userId="faed9783-0f2f-452b-b998-4701542ec64c" providerId="ADAL" clId="{C57E7006-9255-4554-A1AA-6939BD1F2BEC}" dt="2024-01-02T03:42:43.854" v="7060" actId="1076"/>
          <ac:spMkLst>
            <pc:docMk/>
            <pc:sldMk cId="1744608899" sldId="426"/>
            <ac:spMk id="26" creationId="{7A7A088B-42E8-3173-BFEA-A9F7D24B7476}"/>
          </ac:spMkLst>
        </pc:spChg>
        <pc:spChg chg="add del mod">
          <ac:chgData name="장성빈" userId="faed9783-0f2f-452b-b998-4701542ec64c" providerId="ADAL" clId="{C57E7006-9255-4554-A1AA-6939BD1F2BEC}" dt="2023-12-29T14:10:12.531" v="4887"/>
          <ac:spMkLst>
            <pc:docMk/>
            <pc:sldMk cId="1744608899" sldId="426"/>
            <ac:spMk id="28" creationId="{2C9A2694-4600-694D-80A0-766F9EE04568}"/>
          </ac:spMkLst>
        </pc:spChg>
        <pc:grpChg chg="add mod topLvl">
          <ac:chgData name="장성빈" userId="faed9783-0f2f-452b-b998-4701542ec64c" providerId="ADAL" clId="{C57E7006-9255-4554-A1AA-6939BD1F2BEC}" dt="2024-01-02T03:41:32.287" v="7051" actId="1076"/>
          <ac:grpSpMkLst>
            <pc:docMk/>
            <pc:sldMk cId="1744608899" sldId="426"/>
            <ac:grpSpMk id="20" creationId="{62AE1721-03DB-8D1F-C283-28FCBA9FAD1D}"/>
          </ac:grpSpMkLst>
        </pc:grpChg>
        <pc:grpChg chg="add del mod">
          <ac:chgData name="장성빈" userId="faed9783-0f2f-452b-b998-4701542ec64c" providerId="ADAL" clId="{C57E7006-9255-4554-A1AA-6939BD1F2BEC}" dt="2023-12-29T14:44:48.233" v="5619" actId="165"/>
          <ac:grpSpMkLst>
            <pc:docMk/>
            <pc:sldMk cId="1744608899" sldId="426"/>
            <ac:grpSpMk id="29" creationId="{2461B37D-3888-76B9-B600-A2A3AAEF259B}"/>
          </ac:grpSpMkLst>
        </pc:grpChg>
        <pc:graphicFrameChg chg="add del mod">
          <ac:chgData name="장성빈" userId="faed9783-0f2f-452b-b998-4701542ec64c" providerId="ADAL" clId="{C57E7006-9255-4554-A1AA-6939BD1F2BEC}" dt="2023-12-29T13:56:35.990" v="4029" actId="478"/>
          <ac:graphicFrameMkLst>
            <pc:docMk/>
            <pc:sldMk cId="1744608899" sldId="426"/>
            <ac:graphicFrameMk id="3" creationId="{EB9E4F38-B924-0EF0-BDE5-95A61BB18EF2}"/>
          </ac:graphicFrameMkLst>
        </pc:graphicFrameChg>
      </pc:sldChg>
      <pc:sldChg chg="modSp add mod modNotesTx">
        <pc:chgData name="장성빈" userId="faed9783-0f2f-452b-b998-4701542ec64c" providerId="ADAL" clId="{C57E7006-9255-4554-A1AA-6939BD1F2BEC}" dt="2023-12-29T14:52:26.988" v="5772" actId="1076"/>
        <pc:sldMkLst>
          <pc:docMk/>
          <pc:sldMk cId="3463552428" sldId="427"/>
        </pc:sldMkLst>
        <pc:spChg chg="mod">
          <ac:chgData name="장성빈" userId="faed9783-0f2f-452b-b998-4701542ec64c" providerId="ADAL" clId="{C57E7006-9255-4554-A1AA-6939BD1F2BEC}" dt="2023-12-29T13:59:23.336" v="4282" actId="20577"/>
          <ac:spMkLst>
            <pc:docMk/>
            <pc:sldMk cId="3463552428" sldId="427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11:44:16.730" v="3903" actId="20577"/>
          <ac:spMkLst>
            <pc:docMk/>
            <pc:sldMk cId="3463552428" sldId="427"/>
            <ac:spMk id="5" creationId="{23FC4640-2CE6-4BA9-8DAA-C3F2DFAA0595}"/>
          </ac:spMkLst>
        </pc:spChg>
        <pc:graphicFrameChg chg="mod">
          <ac:chgData name="장성빈" userId="faed9783-0f2f-452b-b998-4701542ec64c" providerId="ADAL" clId="{C57E7006-9255-4554-A1AA-6939BD1F2BEC}" dt="2023-12-29T14:52:26.988" v="5772" actId="1076"/>
          <ac:graphicFrameMkLst>
            <pc:docMk/>
            <pc:sldMk cId="3463552428" sldId="427"/>
            <ac:graphicFrameMk id="3" creationId="{EB9E4F38-B924-0EF0-BDE5-95A61BB18EF2}"/>
          </ac:graphicFrameMkLst>
        </pc:graphicFrameChg>
      </pc:sldChg>
      <pc:sldChg chg="delSp modSp add del mod">
        <pc:chgData name="장성빈" userId="faed9783-0f2f-452b-b998-4701542ec64c" providerId="ADAL" clId="{C57E7006-9255-4554-A1AA-6939BD1F2BEC}" dt="2023-12-29T14:14:02.220" v="4949" actId="47"/>
        <pc:sldMkLst>
          <pc:docMk/>
          <pc:sldMk cId="3767009553" sldId="428"/>
        </pc:sldMkLst>
        <pc:spChg chg="mod">
          <ac:chgData name="장성빈" userId="faed9783-0f2f-452b-b998-4701542ec64c" providerId="ADAL" clId="{C57E7006-9255-4554-A1AA-6939BD1F2BEC}" dt="2023-12-29T14:13:50.248" v="4946" actId="20577"/>
          <ac:spMkLst>
            <pc:docMk/>
            <pc:sldMk cId="3767009553" sldId="428"/>
            <ac:spMk id="5" creationId="{23FC4640-2CE6-4BA9-8DAA-C3F2DFAA0595}"/>
          </ac:spMkLst>
        </pc:spChg>
        <pc:graphicFrameChg chg="del">
          <ac:chgData name="장성빈" userId="faed9783-0f2f-452b-b998-4701542ec64c" providerId="ADAL" clId="{C57E7006-9255-4554-A1AA-6939BD1F2BEC}" dt="2023-12-29T14:13:57.888" v="4947" actId="478"/>
          <ac:graphicFrameMkLst>
            <pc:docMk/>
            <pc:sldMk cId="3767009553" sldId="428"/>
            <ac:graphicFrameMk id="3" creationId="{EB9E4F38-B924-0EF0-BDE5-95A61BB18EF2}"/>
          </ac:graphicFrameMkLst>
        </pc:graphicFrameChg>
      </pc:sldChg>
      <pc:sldChg chg="add del">
        <pc:chgData name="장성빈" userId="faed9783-0f2f-452b-b998-4701542ec64c" providerId="ADAL" clId="{C57E7006-9255-4554-A1AA-6939BD1F2BEC}" dt="2023-12-29T13:56:32.968" v="4028"/>
        <pc:sldMkLst>
          <pc:docMk/>
          <pc:sldMk cId="3856554751" sldId="428"/>
        </pc:sldMkLst>
      </pc:sldChg>
      <pc:sldChg chg="addSp delSp modSp add mod">
        <pc:chgData name="장성빈" userId="faed9783-0f2f-452b-b998-4701542ec64c" providerId="ADAL" clId="{C57E7006-9255-4554-A1AA-6939BD1F2BEC}" dt="2024-01-05T02:51:50.462" v="13430" actId="167"/>
        <pc:sldMkLst>
          <pc:docMk/>
          <pc:sldMk cId="3435718181" sldId="429"/>
        </pc:sldMkLst>
        <pc:spChg chg="mod">
          <ac:chgData name="장성빈" userId="faed9783-0f2f-452b-b998-4701542ec64c" providerId="ADAL" clId="{C57E7006-9255-4554-A1AA-6939BD1F2BEC}" dt="2023-12-29T14:14:55.968" v="5050" actId="20577"/>
          <ac:spMkLst>
            <pc:docMk/>
            <pc:sldMk cId="3435718181" sldId="429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14:14:12.120" v="4981" actId="20577"/>
          <ac:spMkLst>
            <pc:docMk/>
            <pc:sldMk cId="3435718181" sldId="429"/>
            <ac:spMk id="5" creationId="{23FC4640-2CE6-4BA9-8DAA-C3F2DFAA0595}"/>
          </ac:spMkLst>
        </pc:spChg>
        <pc:graphicFrameChg chg="add mod">
          <ac:chgData name="장성빈" userId="faed9783-0f2f-452b-b998-4701542ec64c" providerId="ADAL" clId="{C57E7006-9255-4554-A1AA-6939BD1F2BEC}" dt="2024-01-05T02:51:50.462" v="13430" actId="167"/>
          <ac:graphicFrameMkLst>
            <pc:docMk/>
            <pc:sldMk cId="3435718181" sldId="429"/>
            <ac:graphicFrameMk id="3" creationId="{74D91E99-BC70-4940-BE64-275DBFE6F752}"/>
          </ac:graphicFrameMkLst>
        </pc:graphicFrameChg>
        <pc:graphicFrameChg chg="del mod">
          <ac:chgData name="장성빈" userId="faed9783-0f2f-452b-b998-4701542ec64c" providerId="ADAL" clId="{C57E7006-9255-4554-A1AA-6939BD1F2BEC}" dt="2024-01-02T01:46:43.489" v="6565" actId="478"/>
          <ac:graphicFrameMkLst>
            <pc:docMk/>
            <pc:sldMk cId="3435718181" sldId="429"/>
            <ac:graphicFrameMk id="6" creationId="{2BEAFAA5-E18A-25C5-9334-94B7FD18895D}"/>
          </ac:graphicFrameMkLst>
        </pc:graphicFrameChg>
        <pc:graphicFrameChg chg="del">
          <ac:chgData name="장성빈" userId="faed9783-0f2f-452b-b998-4701542ec64c" providerId="ADAL" clId="{C57E7006-9255-4554-A1AA-6939BD1F2BEC}" dt="2024-01-04T03:42:49.244" v="12614" actId="478"/>
          <ac:graphicFrameMkLst>
            <pc:docMk/>
            <pc:sldMk cId="3435718181" sldId="429"/>
            <ac:graphicFrameMk id="8" creationId="{74D91E99-BC70-4940-BE64-275DBFE6F752}"/>
          </ac:graphicFrameMkLst>
        </pc:graphicFrameChg>
        <pc:graphicFrameChg chg="add del mod">
          <ac:chgData name="장성빈" userId="faed9783-0f2f-452b-b998-4701542ec64c" providerId="ADAL" clId="{C57E7006-9255-4554-A1AA-6939BD1F2BEC}" dt="2024-01-05T02:51:42.098" v="13427" actId="478"/>
          <ac:graphicFrameMkLst>
            <pc:docMk/>
            <pc:sldMk cId="3435718181" sldId="429"/>
            <ac:graphicFrameMk id="9" creationId="{74D91E99-BC70-4940-BE64-275DBFE6F752}"/>
          </ac:graphicFrameMkLst>
        </pc:graphicFrameChg>
        <pc:cxnChg chg="add mod">
          <ac:chgData name="장성빈" userId="faed9783-0f2f-452b-b998-4701542ec64c" providerId="ADAL" clId="{C57E7006-9255-4554-A1AA-6939BD1F2BEC}" dt="2024-01-04T03:47:17.857" v="12681"/>
          <ac:cxnSpMkLst>
            <pc:docMk/>
            <pc:sldMk cId="3435718181" sldId="429"/>
            <ac:cxnSpMk id="10" creationId="{1F7E14E1-7940-6CC6-6341-657D0A5DF99A}"/>
          </ac:cxnSpMkLst>
        </pc:cxnChg>
        <pc:cxnChg chg="add mod">
          <ac:chgData name="장성빈" userId="faed9783-0f2f-452b-b998-4701542ec64c" providerId="ADAL" clId="{C57E7006-9255-4554-A1AA-6939BD1F2BEC}" dt="2024-01-04T03:47:17.857" v="12681"/>
          <ac:cxnSpMkLst>
            <pc:docMk/>
            <pc:sldMk cId="3435718181" sldId="429"/>
            <ac:cxnSpMk id="11" creationId="{2287B82C-0EE8-D6FB-1D5E-28DA10646091}"/>
          </ac:cxnSpMkLst>
        </pc:cxnChg>
      </pc:sldChg>
      <pc:sldChg chg="addSp delSp modSp add mod modNotesTx">
        <pc:chgData name="장성빈" userId="faed9783-0f2f-452b-b998-4701542ec64c" providerId="ADAL" clId="{C57E7006-9255-4554-A1AA-6939BD1F2BEC}" dt="2024-01-04T04:21:21.928" v="13027" actId="404"/>
        <pc:sldMkLst>
          <pc:docMk/>
          <pc:sldMk cId="985629907" sldId="430"/>
        </pc:sldMkLst>
        <pc:spChg chg="mod">
          <ac:chgData name="장성빈" userId="faed9783-0f2f-452b-b998-4701542ec64c" providerId="ADAL" clId="{C57E7006-9255-4554-A1AA-6939BD1F2BEC}" dt="2024-01-02T04:24:47.405" v="7936" actId="20577"/>
          <ac:spMkLst>
            <pc:docMk/>
            <pc:sldMk cId="985629907" sldId="430"/>
            <ac:spMk id="2" creationId="{A37690DE-5A18-DDCD-E7E1-B259C22C017A}"/>
          </ac:spMkLst>
        </pc:spChg>
        <pc:spChg chg="add del mod topLvl">
          <ac:chgData name="장성빈" userId="faed9783-0f2f-452b-b998-4701542ec64c" providerId="ADAL" clId="{C57E7006-9255-4554-A1AA-6939BD1F2BEC}" dt="2023-12-29T15:06:43.350" v="6091" actId="478"/>
          <ac:spMkLst>
            <pc:docMk/>
            <pc:sldMk cId="985629907" sldId="430"/>
            <ac:spMk id="3" creationId="{6F8941DD-9828-E231-0681-3B616F31E1EF}"/>
          </ac:spMkLst>
        </pc:spChg>
        <pc:spChg chg="mod">
          <ac:chgData name="장성빈" userId="faed9783-0f2f-452b-b998-4701542ec64c" providerId="ADAL" clId="{C57E7006-9255-4554-A1AA-6939BD1F2BEC}" dt="2024-01-02T04:28:34.347" v="7987" actId="20577"/>
          <ac:spMkLst>
            <pc:docMk/>
            <pc:sldMk cId="985629907" sldId="430"/>
            <ac:spMk id="5" creationId="{23FC4640-2CE6-4BA9-8DAA-C3F2DFAA0595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7" creationId="{39C867AC-00D2-23D2-4E4C-E711C44ECA00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8" creationId="{210E5279-E49F-F7B4-A1D6-767D4067E1B5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9" creationId="{217182D7-319D-1DA4-E4A3-67A5F32A4951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0" creationId="{38E7BF45-DA41-2350-DE7F-FBD8EADFF990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1" creationId="{69F55B62-F15A-6F91-424E-B8E116441455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2" creationId="{E7C498D0-728B-49EC-BCF6-76F69407A7F8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3" creationId="{3821B887-F998-C5D8-1A0F-5DE1EBE6F1D5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4" creationId="{95B7AAF3-73A1-0FDC-B9B0-1813EECFC459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5" creationId="{9F0A3B9E-84B8-CFB5-80D5-3301BA936ED9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6" creationId="{317D0B4C-5118-308E-7790-E6BF5FC34806}"/>
          </ac:spMkLst>
        </pc:spChg>
        <pc:spChg chg="add mod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18" creationId="{DBBF93EB-5868-27A2-B8E4-FFC9C41DF263}"/>
          </ac:spMkLst>
        </pc:spChg>
        <pc:spChg chg="add mod ord topLvl">
          <ac:chgData name="장성빈" userId="faed9783-0f2f-452b-b998-4701542ec64c" providerId="ADAL" clId="{C57E7006-9255-4554-A1AA-6939BD1F2BEC}" dt="2024-01-02T01:52:07.189" v="6590" actId="2085"/>
          <ac:spMkLst>
            <pc:docMk/>
            <pc:sldMk cId="985629907" sldId="430"/>
            <ac:spMk id="20" creationId="{C808CF3F-0A70-0A10-5660-4510D944BBF9}"/>
          </ac:spMkLst>
        </pc:spChg>
        <pc:spChg chg="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21" creationId="{4D315A32-FF7C-927D-1E59-24253AA09BC9}"/>
          </ac:spMkLst>
        </pc:spChg>
        <pc:spChg chg="add del mod">
          <ac:chgData name="장성빈" userId="faed9783-0f2f-452b-b998-4701542ec64c" providerId="ADAL" clId="{C57E7006-9255-4554-A1AA-6939BD1F2BEC}" dt="2023-12-29T14:49:08.106" v="5702" actId="478"/>
          <ac:spMkLst>
            <pc:docMk/>
            <pc:sldMk cId="985629907" sldId="430"/>
            <ac:spMk id="22" creationId="{187E2413-72F0-46B6-DFFB-8071673729DA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23" creationId="{F3FFF425-ACFF-EC96-DA58-02B5115F1901}"/>
          </ac:spMkLst>
        </pc:spChg>
        <pc:spChg chg="add del mod">
          <ac:chgData name="장성빈" userId="faed9783-0f2f-452b-b998-4701542ec64c" providerId="ADAL" clId="{C57E7006-9255-4554-A1AA-6939BD1F2BEC}" dt="2023-12-29T14:48:30.314" v="5689"/>
          <ac:spMkLst>
            <pc:docMk/>
            <pc:sldMk cId="985629907" sldId="430"/>
            <ac:spMk id="24" creationId="{02205C6B-C0E6-1F81-DC8A-8449A5C659A7}"/>
          </ac:spMkLst>
        </pc:spChg>
        <pc:spChg chg="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24" creationId="{C1A53626-C662-7B52-7ACC-F26A5A19EDCA}"/>
          </ac:spMkLst>
        </pc:spChg>
        <pc:spChg chg="add del mod">
          <ac:chgData name="장성빈" userId="faed9783-0f2f-452b-b998-4701542ec64c" providerId="ADAL" clId="{C57E7006-9255-4554-A1AA-6939BD1F2BEC}" dt="2023-12-29T14:48:29.041" v="5687"/>
          <ac:spMkLst>
            <pc:docMk/>
            <pc:sldMk cId="985629907" sldId="430"/>
            <ac:spMk id="25" creationId="{5DCC47B9-5256-31E1-4A2D-B1096866816E}"/>
          </ac:spMkLst>
        </pc:spChg>
        <pc:spChg chg="mod topLvl">
          <ac:chgData name="장성빈" userId="faed9783-0f2f-452b-b998-4701542ec64c" providerId="ADAL" clId="{C57E7006-9255-4554-A1AA-6939BD1F2BEC}" dt="2024-01-03T09:14:38.340" v="9896" actId="207"/>
          <ac:spMkLst>
            <pc:docMk/>
            <pc:sldMk cId="985629907" sldId="430"/>
            <ac:spMk id="25" creationId="{AE0A38E5-48BC-6C33-BD39-F423665A359E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26" creationId="{D09B96F5-CA42-A805-6630-BA024BF6D5C9}"/>
          </ac:spMkLst>
        </pc:spChg>
        <pc:spChg chg="del mod">
          <ac:chgData name="장성빈" userId="faed9783-0f2f-452b-b998-4701542ec64c" providerId="ADAL" clId="{C57E7006-9255-4554-A1AA-6939BD1F2BEC}" dt="2024-01-02T04:18:58.387" v="7658" actId="478"/>
          <ac:spMkLst>
            <pc:docMk/>
            <pc:sldMk cId="985629907" sldId="430"/>
            <ac:spMk id="27" creationId="{F9195644-13D8-C7C4-FC55-3746C5F817E4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28" creationId="{2E6E2078-1C2A-C066-9A21-D8FFF930D1F3}"/>
          </ac:spMkLst>
        </pc:spChg>
        <pc:spChg chg="add del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29" creationId="{704084E2-DF6E-D3ED-135D-5A172254074A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29" creationId="{79484FC5-4038-905F-40FE-397329BF4C67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0" creationId="{373BE6AF-1A25-C8D9-97BF-7D519AC6EF89}"/>
          </ac:spMkLst>
        </pc:spChg>
        <pc:spChg chg="add del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30" creationId="{64E98C24-DC8A-C9A2-2B09-712E4A28CE3B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1" creationId="{2C8CF365-000C-CB0C-6C0B-D41271A7B7E3}"/>
          </ac:spMkLst>
        </pc:spChg>
        <pc:spChg chg="add del mod topLvl">
          <ac:chgData name="장성빈" userId="faed9783-0f2f-452b-b998-4701542ec64c" providerId="ADAL" clId="{C57E7006-9255-4554-A1AA-6939BD1F2BEC}" dt="2024-01-02T03:44:05.085" v="7079" actId="478"/>
          <ac:spMkLst>
            <pc:docMk/>
            <pc:sldMk cId="985629907" sldId="430"/>
            <ac:spMk id="31" creationId="{FD5EBD33-913B-6507-F05F-CD9F41F2D579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2" creationId="{E490E8E6-6F02-BBF3-F5FF-4C40FDEB3234}"/>
          </ac:spMkLst>
        </pc:spChg>
        <pc:spChg chg="add del mod topLvl">
          <ac:chgData name="장성빈" userId="faed9783-0f2f-452b-b998-4701542ec64c" providerId="ADAL" clId="{C57E7006-9255-4554-A1AA-6939BD1F2BEC}" dt="2024-01-02T03:43:31.342" v="7067" actId="478"/>
          <ac:spMkLst>
            <pc:docMk/>
            <pc:sldMk cId="985629907" sldId="430"/>
            <ac:spMk id="32" creationId="{E7594FDB-1C08-7DDC-8629-642EB003E038}"/>
          </ac:spMkLst>
        </pc:spChg>
        <pc:spChg chg="mod">
          <ac:chgData name="장성빈" userId="faed9783-0f2f-452b-b998-4701542ec64c" providerId="ADAL" clId="{C57E7006-9255-4554-A1AA-6939BD1F2BEC}" dt="2024-01-02T03:44:01.816" v="7078" actId="113"/>
          <ac:spMkLst>
            <pc:docMk/>
            <pc:sldMk cId="985629907" sldId="430"/>
            <ac:spMk id="33" creationId="{DAC0D156-2F44-196E-8DA0-1B2381913D55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3" creationId="{FE3B2158-0FE2-CCFE-0182-81ECB5982522}"/>
          </ac:spMkLst>
        </pc:spChg>
        <pc:spChg chg="mod">
          <ac:chgData name="장성빈" userId="faed9783-0f2f-452b-b998-4701542ec64c" providerId="ADAL" clId="{C57E7006-9255-4554-A1AA-6939BD1F2BEC}" dt="2024-01-02T03:44:01.816" v="7078" actId="113"/>
          <ac:spMkLst>
            <pc:docMk/>
            <pc:sldMk cId="985629907" sldId="430"/>
            <ac:spMk id="34" creationId="{F9DD3311-3FE8-D8F4-5CAC-82DB1C11C596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4" creationId="{FC08C160-8506-C6EA-A82F-0524E29D4567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5" creationId="{48F926C7-DFCF-583F-89CC-98FD988191A7}"/>
          </ac:spMkLst>
        </pc:spChg>
        <pc:spChg chg="mod">
          <ac:chgData name="장성빈" userId="faed9783-0f2f-452b-b998-4701542ec64c" providerId="ADAL" clId="{C57E7006-9255-4554-A1AA-6939BD1F2BEC}" dt="2024-01-02T03:44:01.816" v="7078" actId="113"/>
          <ac:spMkLst>
            <pc:docMk/>
            <pc:sldMk cId="985629907" sldId="430"/>
            <ac:spMk id="35" creationId="{4D0AF99D-9D3D-8183-C58E-2E6AE7CACF88}"/>
          </ac:spMkLst>
        </pc:spChg>
        <pc:spChg chg="mod">
          <ac:chgData name="장성빈" userId="faed9783-0f2f-452b-b998-4701542ec64c" providerId="ADAL" clId="{C57E7006-9255-4554-A1AA-6939BD1F2BEC}" dt="2024-01-02T03:44:01.816" v="7078" actId="113"/>
          <ac:spMkLst>
            <pc:docMk/>
            <pc:sldMk cId="985629907" sldId="430"/>
            <ac:spMk id="36" creationId="{19BB4269-6333-84F8-390B-5A9C6C7DE1EB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6" creationId="{27B3475E-000B-3972-9653-E197634A9968}"/>
          </ac:spMkLst>
        </pc:spChg>
        <pc:spChg chg="mod">
          <ac:chgData name="장성빈" userId="faed9783-0f2f-452b-b998-4701542ec64c" providerId="ADAL" clId="{C57E7006-9255-4554-A1AA-6939BD1F2BEC}" dt="2024-01-02T03:44:01.816" v="7078" actId="113"/>
          <ac:spMkLst>
            <pc:docMk/>
            <pc:sldMk cId="985629907" sldId="430"/>
            <ac:spMk id="37" creationId="{35F24F8F-E2E9-557F-2BB1-A368F276654F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7" creationId="{E817A6B1-B4BE-E713-CB7E-6F17A15D9DFD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8" creationId="{F34B847E-167B-59A9-ABD6-F85AC2ED94AC}"/>
          </ac:spMkLst>
        </pc:spChg>
        <pc:spChg chg="mod">
          <ac:chgData name="장성빈" userId="faed9783-0f2f-452b-b998-4701542ec64c" providerId="ADAL" clId="{C57E7006-9255-4554-A1AA-6939BD1F2BEC}" dt="2024-01-02T03:44:01.816" v="7078" actId="113"/>
          <ac:spMkLst>
            <pc:docMk/>
            <pc:sldMk cId="985629907" sldId="430"/>
            <ac:spMk id="38" creationId="{F5D67FA3-1B26-C124-4853-669C4A8798F3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39" creationId="{DE7FB883-32AA-F3C6-A8A7-2CC654D27441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40" creationId="{70784A8C-1CC2-81BE-08FE-AAAF5331A237}"/>
          </ac:spMkLst>
        </pc:spChg>
        <pc:spChg chg="add mod">
          <ac:chgData name="장성빈" userId="faed9783-0f2f-452b-b998-4701542ec64c" providerId="ADAL" clId="{C57E7006-9255-4554-A1AA-6939BD1F2BEC}" dt="2023-12-29T14:49:34.207" v="5710" actId="165"/>
          <ac:spMkLst>
            <pc:docMk/>
            <pc:sldMk cId="985629907" sldId="430"/>
            <ac:spMk id="41" creationId="{3A5D8E13-83F4-E297-7809-1F255F461D5B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42" creationId="{0FD980A5-56AB-3495-23F3-62B9CAFE79ED}"/>
          </ac:spMkLst>
        </pc:spChg>
        <pc:spChg chg="mod topLvl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45" creationId="{326BDDBB-0DA1-EE6A-25C9-136B4C166EAC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46" creationId="{A11D7795-3F04-ACBC-CE0E-E68341F72F15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47" creationId="{20B8F8F6-1D0A-B4EB-0A21-D78F15112B38}"/>
          </ac:spMkLst>
        </pc:spChg>
        <pc:spChg chg="add del mod">
          <ac:chgData name="장성빈" userId="faed9783-0f2f-452b-b998-4701542ec64c" providerId="ADAL" clId="{C57E7006-9255-4554-A1AA-6939BD1F2BEC}" dt="2024-01-02T03:46:48.137" v="7131" actId="478"/>
          <ac:spMkLst>
            <pc:docMk/>
            <pc:sldMk cId="985629907" sldId="430"/>
            <ac:spMk id="47" creationId="{D3DE369D-0D96-73DD-EFE7-5F5607CD9953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48" creationId="{22A6F213-1AB6-784C-1BC5-760E31DA19E7}"/>
          </ac:spMkLst>
        </pc:spChg>
        <pc:spChg chg="add del mod">
          <ac:chgData name="장성빈" userId="faed9783-0f2f-452b-b998-4701542ec64c" providerId="ADAL" clId="{C57E7006-9255-4554-A1AA-6939BD1F2BEC}" dt="2024-01-02T03:46:48.137" v="7131" actId="478"/>
          <ac:spMkLst>
            <pc:docMk/>
            <pc:sldMk cId="985629907" sldId="430"/>
            <ac:spMk id="48" creationId="{E43F5BA4-35D8-C378-D4BF-C601509C40A3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49" creationId="{3037318C-F40E-753D-F6CA-7E0B79978F11}"/>
          </ac:spMkLst>
        </pc:spChg>
        <pc:spChg chg="add mod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49" creationId="{6EB42717-553C-500B-5524-CB47BE5DF69E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0" creationId="{3625A616-64CE-9F46-9AC0-111C3E8D28C6}"/>
          </ac:spMkLst>
        </pc:spChg>
        <pc:spChg chg="add mod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50" creationId="{4BCA06CE-303A-E552-415B-43CBDCCA9DAD}"/>
          </ac:spMkLst>
        </pc:spChg>
        <pc:spChg chg="add mod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51" creationId="{359D3F5C-97ED-83FA-D186-DEF3A35C44A4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1" creationId="{46B45830-4C2E-9775-E00E-AF54BD76B68F}"/>
          </ac:spMkLst>
        </pc:spChg>
        <pc:spChg chg="add mod">
          <ac:chgData name="장성빈" userId="faed9783-0f2f-452b-b998-4701542ec64c" providerId="ADAL" clId="{C57E7006-9255-4554-A1AA-6939BD1F2BEC}" dt="2024-01-04T04:21:18.175" v="13025" actId="404"/>
          <ac:spMkLst>
            <pc:docMk/>
            <pc:sldMk cId="985629907" sldId="430"/>
            <ac:spMk id="52" creationId="{2F812167-432E-C0A6-D640-42D221D84348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2" creationId="{C8C094D5-0AB5-94CA-EFBA-DEAD0FCFB9A9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3" creationId="{1D7CD274-6E74-2DD7-9705-07AE76B96746}"/>
          </ac:spMkLst>
        </pc:spChg>
        <pc:spChg chg="add del mod">
          <ac:chgData name="장성빈" userId="faed9783-0f2f-452b-b998-4701542ec64c" providerId="ADAL" clId="{C57E7006-9255-4554-A1AA-6939BD1F2BEC}" dt="2024-01-02T03:47:36.779" v="7156"/>
          <ac:spMkLst>
            <pc:docMk/>
            <pc:sldMk cId="985629907" sldId="430"/>
            <ac:spMk id="53" creationId="{7B910C04-675E-BB0C-6F77-52800D8DC2CC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4" creationId="{8CB3B7C8-A275-AECD-E72D-604A9D95E312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5" creationId="{AFF56586-3823-6DFF-86A8-0A8B2C6AA77E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6" creationId="{DA280665-6970-EDCE-51F8-350A3B31136C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7" creationId="{292F7596-5157-D352-ADD9-B8DEAF8D7AE0}"/>
          </ac:spMkLst>
        </pc:spChg>
        <pc:spChg chg="mod">
          <ac:chgData name="장성빈" userId="faed9783-0f2f-452b-b998-4701542ec64c" providerId="ADAL" clId="{C57E7006-9255-4554-A1AA-6939BD1F2BEC}" dt="2024-01-02T03:49:29.093" v="7180"/>
          <ac:spMkLst>
            <pc:docMk/>
            <pc:sldMk cId="985629907" sldId="430"/>
            <ac:spMk id="58" creationId="{1897A896-DE51-3B21-1297-385A252D5EBE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8" creationId="{5AF624FF-56EC-E7BD-4999-7126B52F702B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59" creationId="{86252B48-5777-F720-8A4F-48F92B1F6A53}"/>
          </ac:spMkLst>
        </pc:spChg>
        <pc:spChg chg="mod">
          <ac:chgData name="장성빈" userId="faed9783-0f2f-452b-b998-4701542ec64c" providerId="ADAL" clId="{C57E7006-9255-4554-A1AA-6939BD1F2BEC}" dt="2024-01-02T03:49:29.093" v="7180"/>
          <ac:spMkLst>
            <pc:docMk/>
            <pc:sldMk cId="985629907" sldId="430"/>
            <ac:spMk id="59" creationId="{F216B0FC-C1AF-F828-7429-CBB36DC0E3D5}"/>
          </ac:spMkLst>
        </pc:spChg>
        <pc:spChg chg="del mod topLvl">
          <ac:chgData name="장성빈" userId="faed9783-0f2f-452b-b998-4701542ec64c" providerId="ADAL" clId="{C57E7006-9255-4554-A1AA-6939BD1F2BEC}" dt="2023-12-29T14:50:26.528" v="5733" actId="478"/>
          <ac:spMkLst>
            <pc:docMk/>
            <pc:sldMk cId="985629907" sldId="430"/>
            <ac:spMk id="60" creationId="{B7F92892-2DCB-E162-DF07-E3DBA63B0E6D}"/>
          </ac:spMkLst>
        </pc:spChg>
        <pc:spChg chg="mod">
          <ac:chgData name="장성빈" userId="faed9783-0f2f-452b-b998-4701542ec64c" providerId="ADAL" clId="{C57E7006-9255-4554-A1AA-6939BD1F2BEC}" dt="2024-01-02T03:49:29.093" v="7180"/>
          <ac:spMkLst>
            <pc:docMk/>
            <pc:sldMk cId="985629907" sldId="430"/>
            <ac:spMk id="60" creationId="{C24E2029-E537-FAC4-531C-481016D7591E}"/>
          </ac:spMkLst>
        </pc:spChg>
        <pc:spChg chg="add mod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61" creationId="{F2E6BB5D-8089-A5AF-5C71-580F3BE9F00A}"/>
          </ac:spMkLst>
        </pc:spChg>
        <pc:spChg chg="add mod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62" creationId="{0785377A-EEE8-FC10-0021-E0F9E4FC298B}"/>
          </ac:spMkLst>
        </pc:spChg>
        <pc:spChg chg="add mod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63" creationId="{398E3E06-FF1C-4E4E-24FB-DE8747C8DC16}"/>
          </ac:spMkLst>
        </pc:spChg>
        <pc:spChg chg="add mod">
          <ac:chgData name="장성빈" userId="faed9783-0f2f-452b-b998-4701542ec64c" providerId="ADAL" clId="{C57E7006-9255-4554-A1AA-6939BD1F2BEC}" dt="2024-01-02T01:52:01.226" v="6589" actId="1582"/>
          <ac:spMkLst>
            <pc:docMk/>
            <pc:sldMk cId="985629907" sldId="430"/>
            <ac:spMk id="64" creationId="{97AE6551-AFE4-F12E-48D5-2C6F7B425A12}"/>
          </ac:spMkLst>
        </pc:spChg>
        <pc:spChg chg="add del mod">
          <ac:chgData name="장성빈" userId="faed9783-0f2f-452b-b998-4701542ec64c" providerId="ADAL" clId="{C57E7006-9255-4554-A1AA-6939BD1F2BEC}" dt="2023-12-29T14:50:50.253" v="5742" actId="478"/>
          <ac:spMkLst>
            <pc:docMk/>
            <pc:sldMk cId="985629907" sldId="430"/>
            <ac:spMk id="65" creationId="{70F814D6-D7E3-9DC5-A325-A29711F2EDA3}"/>
          </ac:spMkLst>
        </pc:spChg>
        <pc:spChg chg="mod">
          <ac:chgData name="장성빈" userId="faed9783-0f2f-452b-b998-4701542ec64c" providerId="ADAL" clId="{C57E7006-9255-4554-A1AA-6939BD1F2BEC}" dt="2024-01-02T03:49:29.093" v="7180"/>
          <ac:spMkLst>
            <pc:docMk/>
            <pc:sldMk cId="985629907" sldId="430"/>
            <ac:spMk id="65" creationId="{BF6A7205-E8AE-27FA-C34E-6D1BF2D8BA63}"/>
          </ac:spMkLst>
        </pc:spChg>
        <pc:spChg chg="add mod">
          <ac:chgData name="장성빈" userId="faed9783-0f2f-452b-b998-4701542ec64c" providerId="ADAL" clId="{C57E7006-9255-4554-A1AA-6939BD1F2BEC}" dt="2024-01-02T01:52:07.189" v="6590" actId="2085"/>
          <ac:spMkLst>
            <pc:docMk/>
            <pc:sldMk cId="985629907" sldId="430"/>
            <ac:spMk id="66" creationId="{672D5A94-A0E2-2156-8F06-5016D8FD76A7}"/>
          </ac:spMkLst>
        </pc:spChg>
        <pc:spChg chg="add mod">
          <ac:chgData name="장성빈" userId="faed9783-0f2f-452b-b998-4701542ec64c" providerId="ADAL" clId="{C57E7006-9255-4554-A1AA-6939BD1F2BEC}" dt="2023-12-29T14:51:28.254" v="5758" actId="571"/>
          <ac:spMkLst>
            <pc:docMk/>
            <pc:sldMk cId="985629907" sldId="430"/>
            <ac:spMk id="67" creationId="{5ACF5DC4-3C8E-E980-6706-4E02FF1CA097}"/>
          </ac:spMkLst>
        </pc:spChg>
        <pc:spChg chg="mod">
          <ac:chgData name="장성빈" userId="faed9783-0f2f-452b-b998-4701542ec64c" providerId="ADAL" clId="{C57E7006-9255-4554-A1AA-6939BD1F2BEC}" dt="2024-01-02T03:49:29.093" v="7180"/>
          <ac:spMkLst>
            <pc:docMk/>
            <pc:sldMk cId="985629907" sldId="430"/>
            <ac:spMk id="67" creationId="{72DE9869-0925-D6CD-0E9B-528A54A6C85B}"/>
          </ac:spMkLst>
        </pc:spChg>
        <pc:spChg chg="add mod">
          <ac:chgData name="장성빈" userId="faed9783-0f2f-452b-b998-4701542ec64c" providerId="ADAL" clId="{C57E7006-9255-4554-A1AA-6939BD1F2BEC}" dt="2023-12-29T14:51:28.254" v="5758" actId="571"/>
          <ac:spMkLst>
            <pc:docMk/>
            <pc:sldMk cId="985629907" sldId="430"/>
            <ac:spMk id="68" creationId="{C1F7E03A-F659-635A-6ECA-0E52AC22AD4A}"/>
          </ac:spMkLst>
        </pc:spChg>
        <pc:spChg chg="add del mod">
          <ac:chgData name="장성빈" userId="faed9783-0f2f-452b-b998-4701542ec64c" providerId="ADAL" clId="{C57E7006-9255-4554-A1AA-6939BD1F2BEC}" dt="2024-01-02T03:40:45.025" v="7030" actId="478"/>
          <ac:spMkLst>
            <pc:docMk/>
            <pc:sldMk cId="985629907" sldId="430"/>
            <ac:spMk id="69" creationId="{BA1A97BA-A9F3-1F21-109E-12AD25C8BA51}"/>
          </ac:spMkLst>
        </pc:spChg>
        <pc:spChg chg="add del mod">
          <ac:chgData name="장성빈" userId="faed9783-0f2f-452b-b998-4701542ec64c" providerId="ADAL" clId="{C57E7006-9255-4554-A1AA-6939BD1F2BEC}" dt="2024-01-02T03:43:05.159" v="7061" actId="478"/>
          <ac:spMkLst>
            <pc:docMk/>
            <pc:sldMk cId="985629907" sldId="430"/>
            <ac:spMk id="70" creationId="{D8B5E976-E250-D006-D833-5D41DCA737DB}"/>
          </ac:spMkLst>
        </pc:spChg>
        <pc:spChg chg="add del mod">
          <ac:chgData name="장성빈" userId="faed9783-0f2f-452b-b998-4701542ec64c" providerId="ADAL" clId="{C57E7006-9255-4554-A1AA-6939BD1F2BEC}" dt="2023-12-29T14:55:06.607" v="5851" actId="478"/>
          <ac:spMkLst>
            <pc:docMk/>
            <pc:sldMk cId="985629907" sldId="430"/>
            <ac:spMk id="72" creationId="{2EEF79A8-8C1B-2BAB-2A39-3A85FDB2D8CE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73" creationId="{79FE8F07-7A07-AC08-2EDF-E62CB5910034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74" creationId="{9E527403-DA88-C8EE-4B5F-4F28AB2B8952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75" creationId="{E3AFDB98-76F8-BB08-DB3B-CFFBCD75A7C7}"/>
          </ac:spMkLst>
        </pc:spChg>
        <pc:spChg chg="add del mod topLvl">
          <ac:chgData name="장성빈" userId="faed9783-0f2f-452b-b998-4701542ec64c" providerId="ADAL" clId="{C57E7006-9255-4554-A1AA-6939BD1F2BEC}" dt="2024-01-02T03:56:53.980" v="7303" actId="478"/>
          <ac:spMkLst>
            <pc:docMk/>
            <pc:sldMk cId="985629907" sldId="430"/>
            <ac:spMk id="76" creationId="{21103CBF-B627-ABB1-46A2-2DC3254CEB28}"/>
          </ac:spMkLst>
        </pc:spChg>
        <pc:spChg chg="add del mod">
          <ac:chgData name="장성빈" userId="faed9783-0f2f-452b-b998-4701542ec64c" providerId="ADAL" clId="{C57E7006-9255-4554-A1AA-6939BD1F2BEC}" dt="2023-12-29T15:01:18.143" v="5959" actId="478"/>
          <ac:spMkLst>
            <pc:docMk/>
            <pc:sldMk cId="985629907" sldId="430"/>
            <ac:spMk id="77" creationId="{1DE642A5-6A4D-4CA4-60F2-2245DA0D326E}"/>
          </ac:spMkLst>
        </pc:spChg>
        <pc:spChg chg="add del mod">
          <ac:chgData name="장성빈" userId="faed9783-0f2f-452b-b998-4701542ec64c" providerId="ADAL" clId="{C57E7006-9255-4554-A1AA-6939BD1F2BEC}" dt="2023-12-29T15:00:40.804" v="5951" actId="478"/>
          <ac:spMkLst>
            <pc:docMk/>
            <pc:sldMk cId="985629907" sldId="430"/>
            <ac:spMk id="78" creationId="{066189BF-AAD3-9AD9-AC01-E69B841D88A6}"/>
          </ac:spMkLst>
        </pc:spChg>
        <pc:spChg chg="add del mod topLvl">
          <ac:chgData name="장성빈" userId="faed9783-0f2f-452b-b998-4701542ec64c" providerId="ADAL" clId="{C57E7006-9255-4554-A1AA-6939BD1F2BEC}" dt="2023-12-29T15:07:53.203" v="6112" actId="478"/>
          <ac:spMkLst>
            <pc:docMk/>
            <pc:sldMk cId="985629907" sldId="430"/>
            <ac:spMk id="79" creationId="{95F4CDE5-4DCB-AA80-2AE8-F99131946084}"/>
          </ac:spMkLst>
        </pc:spChg>
        <pc:spChg chg="add del mod topLvl">
          <ac:chgData name="장성빈" userId="faed9783-0f2f-452b-b998-4701542ec64c" providerId="ADAL" clId="{C57E7006-9255-4554-A1AA-6939BD1F2BEC}" dt="2023-12-29T15:07:53.203" v="6112" actId="478"/>
          <ac:spMkLst>
            <pc:docMk/>
            <pc:sldMk cId="985629907" sldId="430"/>
            <ac:spMk id="80" creationId="{6E2619F7-F9E2-9039-6BED-529E43C850AD}"/>
          </ac:spMkLst>
        </pc:spChg>
        <pc:spChg chg="add del mod topLvl">
          <ac:chgData name="장성빈" userId="faed9783-0f2f-452b-b998-4701542ec64c" providerId="ADAL" clId="{C57E7006-9255-4554-A1AA-6939BD1F2BEC}" dt="2023-12-29T15:07:54.359" v="6113" actId="478"/>
          <ac:spMkLst>
            <pc:docMk/>
            <pc:sldMk cId="985629907" sldId="430"/>
            <ac:spMk id="81" creationId="{EDF0E621-33A5-212D-C9FE-9464A8260D32}"/>
          </ac:spMkLst>
        </pc:spChg>
        <pc:spChg chg="add del mod topLvl">
          <ac:chgData name="장성빈" userId="faed9783-0f2f-452b-b998-4701542ec64c" providerId="ADAL" clId="{C57E7006-9255-4554-A1AA-6939BD1F2BEC}" dt="2023-12-29T15:07:54.359" v="6113" actId="478"/>
          <ac:spMkLst>
            <pc:docMk/>
            <pc:sldMk cId="985629907" sldId="430"/>
            <ac:spMk id="82" creationId="{7B0F3014-4CBC-BF55-F3FE-205899D79509}"/>
          </ac:spMkLst>
        </pc:spChg>
        <pc:spChg chg="add del mod topLvl">
          <ac:chgData name="장성빈" userId="faed9783-0f2f-452b-b998-4701542ec64c" providerId="ADAL" clId="{C57E7006-9255-4554-A1AA-6939BD1F2BEC}" dt="2023-12-29T15:13:00.378" v="6246" actId="478"/>
          <ac:spMkLst>
            <pc:docMk/>
            <pc:sldMk cId="985629907" sldId="430"/>
            <ac:spMk id="83" creationId="{4D952E12-48BF-4497-91F8-648508FE2A15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84" creationId="{10FE6EFE-6D43-844F-EAB2-6CA437FD2C61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85" creationId="{6F1A0832-ABBE-DD33-721A-D92EC3527DBC}"/>
          </ac:spMkLst>
        </pc:spChg>
        <pc:spChg chg="add del mod">
          <ac:chgData name="장성빈" userId="faed9783-0f2f-452b-b998-4701542ec64c" providerId="ADAL" clId="{C57E7006-9255-4554-A1AA-6939BD1F2BEC}" dt="2023-12-29T15:07:53.203" v="6112" actId="478"/>
          <ac:spMkLst>
            <pc:docMk/>
            <pc:sldMk cId="985629907" sldId="430"/>
            <ac:spMk id="85" creationId="{C29ED7CF-F152-B575-B8B9-83F1542FD840}"/>
          </ac:spMkLst>
        </pc:spChg>
        <pc:spChg chg="add del mod">
          <ac:chgData name="장성빈" userId="faed9783-0f2f-452b-b998-4701542ec64c" providerId="ADAL" clId="{C57E7006-9255-4554-A1AA-6939BD1F2BEC}" dt="2023-12-29T15:07:53.203" v="6112" actId="478"/>
          <ac:spMkLst>
            <pc:docMk/>
            <pc:sldMk cId="985629907" sldId="430"/>
            <ac:spMk id="86" creationId="{0AB43C7E-8C39-5D49-F380-4B68DAB5FBC5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86" creationId="{E0D49AE7-B585-FBB1-5D61-20866757A08C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87" creationId="{6E141C71-F1BA-CE49-848F-F20C4D23E980}"/>
          </ac:spMkLst>
        </pc:spChg>
        <pc:spChg chg="add del mod">
          <ac:chgData name="장성빈" userId="faed9783-0f2f-452b-b998-4701542ec64c" providerId="ADAL" clId="{C57E7006-9255-4554-A1AA-6939BD1F2BEC}" dt="2023-12-29T15:04:10.348" v="6045" actId="478"/>
          <ac:spMkLst>
            <pc:docMk/>
            <pc:sldMk cId="985629907" sldId="430"/>
            <ac:spMk id="87" creationId="{AFD8920A-B55B-416F-35ED-D60913DC56B9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88" creationId="{94DE6BA1-80C4-E9DE-BC21-8D5550BD2538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89" creationId="{B21F05EC-1A16-DABD-0B70-62D4DA26A93E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90" creationId="{C2804CD5-9F51-4653-3CC7-47CACAE02CC1}"/>
          </ac:spMkLst>
        </pc:spChg>
        <pc:spChg chg="add del mod">
          <ac:chgData name="장성빈" userId="faed9783-0f2f-452b-b998-4701542ec64c" providerId="ADAL" clId="{C57E7006-9255-4554-A1AA-6939BD1F2BEC}" dt="2023-12-29T15:07:53.203" v="6112" actId="478"/>
          <ac:spMkLst>
            <pc:docMk/>
            <pc:sldMk cId="985629907" sldId="430"/>
            <ac:spMk id="90" creationId="{D311BB89-8416-4321-EAC2-49EABA44AB34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91" creationId="{F1D2E64F-497E-2C30-7865-61263AD47EED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92" creationId="{01BAAEB7-095B-BC6E-8C89-5E35AC6532DA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93" creationId="{31E0093A-464A-B8E9-43D0-87C8C9510B4B}"/>
          </ac:spMkLst>
        </pc:spChg>
        <pc:spChg chg="add del mod topLvl">
          <ac:chgData name="장성빈" userId="faed9783-0f2f-452b-b998-4701542ec64c" providerId="ADAL" clId="{C57E7006-9255-4554-A1AA-6939BD1F2BEC}" dt="2024-01-02T03:57:29.999" v="7311" actId="478"/>
          <ac:spMkLst>
            <pc:docMk/>
            <pc:sldMk cId="985629907" sldId="430"/>
            <ac:spMk id="94" creationId="{C8643F98-B73E-219A-3759-85F92CCAC4F7}"/>
          </ac:spMkLst>
        </pc:spChg>
        <pc:spChg chg="add mod topLvl">
          <ac:chgData name="장성빈" userId="faed9783-0f2f-452b-b998-4701542ec64c" providerId="ADAL" clId="{C57E7006-9255-4554-A1AA-6939BD1F2BEC}" dt="2024-01-02T04:25:26.631" v="7938" actId="165"/>
          <ac:spMkLst>
            <pc:docMk/>
            <pc:sldMk cId="985629907" sldId="430"/>
            <ac:spMk id="95" creationId="{27C9BCE7-94B7-CE83-9279-70CA5AF60D6C}"/>
          </ac:spMkLst>
        </pc:spChg>
        <pc:spChg chg="add del mod">
          <ac:chgData name="장성빈" userId="faed9783-0f2f-452b-b998-4701542ec64c" providerId="ADAL" clId="{C57E7006-9255-4554-A1AA-6939BD1F2BEC}" dt="2023-12-29T15:10:17.210" v="6180" actId="478"/>
          <ac:spMkLst>
            <pc:docMk/>
            <pc:sldMk cId="985629907" sldId="430"/>
            <ac:spMk id="97" creationId="{37016551-15F0-AD1F-E3B9-7CE541778DE3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97" creationId="{3D03C28C-C279-368E-BDE5-23FF9D317557}"/>
          </ac:spMkLst>
        </pc:spChg>
        <pc:spChg chg="mod">
          <ac:chgData name="장성빈" userId="faed9783-0f2f-452b-b998-4701542ec64c" providerId="ADAL" clId="{C57E7006-9255-4554-A1AA-6939BD1F2BEC}" dt="2024-01-02T03:54:41.279" v="7225" actId="20577"/>
          <ac:spMkLst>
            <pc:docMk/>
            <pc:sldMk cId="985629907" sldId="430"/>
            <ac:spMk id="98" creationId="{677E0F79-E172-D873-3AA3-275E22B89E12}"/>
          </ac:spMkLst>
        </pc:spChg>
        <pc:spChg chg="add del mod">
          <ac:chgData name="장성빈" userId="faed9783-0f2f-452b-b998-4701542ec64c" providerId="ADAL" clId="{C57E7006-9255-4554-A1AA-6939BD1F2BEC}" dt="2023-12-29T15:10:17.210" v="6180" actId="478"/>
          <ac:spMkLst>
            <pc:docMk/>
            <pc:sldMk cId="985629907" sldId="430"/>
            <ac:spMk id="98" creationId="{A389573B-42DB-5DB5-ECF2-1A59AEBA5F1A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99" creationId="{322571A9-D47B-4E1A-B54F-6297CE9AA39C}"/>
          </ac:spMkLst>
        </pc:spChg>
        <pc:spChg chg="add del mod">
          <ac:chgData name="장성빈" userId="faed9783-0f2f-452b-b998-4701542ec64c" providerId="ADAL" clId="{C57E7006-9255-4554-A1AA-6939BD1F2BEC}" dt="2023-12-29T15:10:17.210" v="6180" actId="478"/>
          <ac:spMkLst>
            <pc:docMk/>
            <pc:sldMk cId="985629907" sldId="430"/>
            <ac:spMk id="99" creationId="{DB9D7101-DE42-8DC6-0E51-EF6C083D0E43}"/>
          </ac:spMkLst>
        </pc:spChg>
        <pc:spChg chg="mod">
          <ac:chgData name="장성빈" userId="faed9783-0f2f-452b-b998-4701542ec64c" providerId="ADAL" clId="{C57E7006-9255-4554-A1AA-6939BD1F2BEC}" dt="2024-01-02T03:54:27.963" v="7217"/>
          <ac:spMkLst>
            <pc:docMk/>
            <pc:sldMk cId="985629907" sldId="430"/>
            <ac:spMk id="100" creationId="{6347688F-9F7C-59A4-4323-988D9AC10156}"/>
          </ac:spMkLst>
        </pc:spChg>
        <pc:spChg chg="add del mod">
          <ac:chgData name="장성빈" userId="faed9783-0f2f-452b-b998-4701542ec64c" providerId="ADAL" clId="{C57E7006-9255-4554-A1AA-6939BD1F2BEC}" dt="2023-12-29T15:10:11.778" v="6176" actId="478"/>
          <ac:spMkLst>
            <pc:docMk/>
            <pc:sldMk cId="985629907" sldId="430"/>
            <ac:spMk id="100" creationId="{AC110F59-CE3A-5E0D-41E9-9D03A1EE907B}"/>
          </ac:spMkLst>
        </pc:spChg>
        <pc:spChg chg="add del mod">
          <ac:chgData name="장성빈" userId="faed9783-0f2f-452b-b998-4701542ec64c" providerId="ADAL" clId="{C57E7006-9255-4554-A1AA-6939BD1F2BEC}" dt="2023-12-29T15:10:36.623" v="6191" actId="478"/>
          <ac:spMkLst>
            <pc:docMk/>
            <pc:sldMk cId="985629907" sldId="430"/>
            <ac:spMk id="101" creationId="{A3B1DE8A-8487-A305-B514-77396EC78ED4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08" creationId="{4009ACFC-09D7-C2B8-9212-11F443D1C16A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09" creationId="{370E22CA-F567-6D9D-EB74-732C98067542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0" creationId="{876A7965-6E53-7E67-CC07-6F5B0A1B55EC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1" creationId="{163D8E16-1B12-CFBC-86EE-E32D08872DBB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2" creationId="{EB963AA5-4764-9386-CB02-A8E577B8A18E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3" creationId="{1AB2CF57-BA54-8661-7D19-C551466C091E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4" creationId="{84486DAE-AB0A-98F5-E076-DC9CA904DD68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5" creationId="{2C53DF3B-B904-6948-5B2B-61F730EFFD19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6" creationId="{B97EDD80-E623-EB82-E892-7C02DA2501D8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7" creationId="{A4E08BFD-209B-1DBD-954C-66C3C20E05D3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8" creationId="{E8DCFDED-519F-FDDD-B32A-30023E314952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19" creationId="{F2BF856F-3C62-58E0-4061-A9972554FA4C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20" creationId="{184FBDCF-2A90-0D88-4256-A1C4A8ED660B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21" creationId="{43193DB9-1135-3445-FFA1-0770F670B794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22" creationId="{7DE8CCAA-63D7-EC7B-BDFA-5E2C5016F73B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23" creationId="{E6181DC5-86A8-0F66-8434-CCAA97052312}"/>
          </ac:spMkLst>
        </pc:spChg>
        <pc:spChg chg="add mod">
          <ac:chgData name="장성빈" userId="faed9783-0f2f-452b-b998-4701542ec64c" providerId="ADAL" clId="{C57E7006-9255-4554-A1AA-6939BD1F2BEC}" dt="2024-01-02T01:52:20.587" v="6591" actId="1582"/>
          <ac:spMkLst>
            <pc:docMk/>
            <pc:sldMk cId="985629907" sldId="430"/>
            <ac:spMk id="124" creationId="{5087B15E-C12F-CE1C-1CD3-580BABCBEE25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26" creationId="{9F85895E-B948-B866-4869-D06EDE3F79D1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27" creationId="{B5605F90-1EE6-F99A-D4CD-C96EA0D2FD46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28" creationId="{71A5ED44-5D01-B148-262F-0CDE344A95FA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29" creationId="{D0E42C6F-C696-C052-4DB6-1F549088D026}"/>
          </ac:spMkLst>
        </pc:spChg>
        <pc:spChg chg="mod">
          <ac:chgData name="장성빈" userId="faed9783-0f2f-452b-b998-4701542ec64c" providerId="ADAL" clId="{C57E7006-9255-4554-A1AA-6939BD1F2BEC}" dt="2024-01-02T03:56:05.353" v="7280" actId="20577"/>
          <ac:spMkLst>
            <pc:docMk/>
            <pc:sldMk cId="985629907" sldId="430"/>
            <ac:spMk id="130" creationId="{80C98028-B940-D144-6E34-3232F7BFD314}"/>
          </ac:spMkLst>
        </pc:spChg>
        <pc:spChg chg="mod">
          <ac:chgData name="장성빈" userId="faed9783-0f2f-452b-b998-4701542ec64c" providerId="ADAL" clId="{C57E7006-9255-4554-A1AA-6939BD1F2BEC}" dt="2024-01-02T03:56:20.846" v="7285" actId="20577"/>
          <ac:spMkLst>
            <pc:docMk/>
            <pc:sldMk cId="985629907" sldId="430"/>
            <ac:spMk id="131" creationId="{8298764E-56B6-F652-A3BA-4815C833B27C}"/>
          </ac:spMkLst>
        </pc:spChg>
        <pc:spChg chg="mod">
          <ac:chgData name="장성빈" userId="faed9783-0f2f-452b-b998-4701542ec64c" providerId="ADAL" clId="{C57E7006-9255-4554-A1AA-6939BD1F2BEC}" dt="2024-01-02T03:56:25.798" v="7295" actId="20577"/>
          <ac:spMkLst>
            <pc:docMk/>
            <pc:sldMk cId="985629907" sldId="430"/>
            <ac:spMk id="132" creationId="{62197FA6-DC6E-55C9-177F-8BA0EBF20572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33" creationId="{E2588BC3-987E-7558-B247-9875E1ED5D18}"/>
          </ac:spMkLst>
        </pc:spChg>
        <pc:spChg chg="mod">
          <ac:chgData name="장성빈" userId="faed9783-0f2f-452b-b998-4701542ec64c" providerId="ADAL" clId="{C57E7006-9255-4554-A1AA-6939BD1F2BEC}" dt="2024-01-02T03:55:35.739" v="7261"/>
          <ac:spMkLst>
            <pc:docMk/>
            <pc:sldMk cId="985629907" sldId="430"/>
            <ac:spMk id="134" creationId="{A36791B9-4040-84A2-730C-EB4A3BF78BBD}"/>
          </ac:spMkLst>
        </pc:spChg>
        <pc:spChg chg="add del mod">
          <ac:chgData name="장성빈" userId="faed9783-0f2f-452b-b998-4701542ec64c" providerId="ADAL" clId="{C57E7006-9255-4554-A1AA-6939BD1F2BEC}" dt="2024-01-02T03:40:45.025" v="7030" actId="478"/>
          <ac:spMkLst>
            <pc:docMk/>
            <pc:sldMk cId="985629907" sldId="430"/>
            <ac:spMk id="147" creationId="{FA635F56-1726-D4DB-1573-E946946CB5DC}"/>
          </ac:spMkLst>
        </pc:spChg>
        <pc:spChg chg="mod">
          <ac:chgData name="장성빈" userId="faed9783-0f2f-452b-b998-4701542ec64c" providerId="ADAL" clId="{C57E7006-9255-4554-A1AA-6939BD1F2BEC}" dt="2024-01-02T04:03:44.336" v="7371" actId="20577"/>
          <ac:spMkLst>
            <pc:docMk/>
            <pc:sldMk cId="985629907" sldId="430"/>
            <ac:spMk id="149" creationId="{245F182E-6676-9BE8-78C0-641999A53A13}"/>
          </ac:spMkLst>
        </pc:spChg>
        <pc:spChg chg="mod">
          <ac:chgData name="장성빈" userId="faed9783-0f2f-452b-b998-4701542ec64c" providerId="ADAL" clId="{C57E7006-9255-4554-A1AA-6939BD1F2BEC}" dt="2024-01-02T04:01:54.658" v="7358"/>
          <ac:spMkLst>
            <pc:docMk/>
            <pc:sldMk cId="985629907" sldId="430"/>
            <ac:spMk id="150" creationId="{71C26A4E-FBCA-0FCF-DC48-52B89F9E5684}"/>
          </ac:spMkLst>
        </pc:spChg>
        <pc:spChg chg="del mod">
          <ac:chgData name="장성빈" userId="faed9783-0f2f-452b-b998-4701542ec64c" providerId="ADAL" clId="{C57E7006-9255-4554-A1AA-6939BD1F2BEC}" dt="2024-01-02T04:05:43.211" v="7373" actId="478"/>
          <ac:spMkLst>
            <pc:docMk/>
            <pc:sldMk cId="985629907" sldId="430"/>
            <ac:spMk id="151" creationId="{BC5D2461-46E0-9D1D-3BCD-3C2AE36BA08A}"/>
          </ac:spMkLst>
        </pc:spChg>
        <pc:spChg chg="mod">
          <ac:chgData name="장성빈" userId="faed9783-0f2f-452b-b998-4701542ec64c" providerId="ADAL" clId="{C57E7006-9255-4554-A1AA-6939BD1F2BEC}" dt="2024-01-02T04:01:54.658" v="7358"/>
          <ac:spMkLst>
            <pc:docMk/>
            <pc:sldMk cId="985629907" sldId="430"/>
            <ac:spMk id="152" creationId="{D7B2A09A-9FE3-7591-1E40-1E60A0C10A46}"/>
          </ac:spMkLst>
        </pc:spChg>
        <pc:spChg chg="mod">
          <ac:chgData name="장성빈" userId="faed9783-0f2f-452b-b998-4701542ec64c" providerId="ADAL" clId="{C57E7006-9255-4554-A1AA-6939BD1F2BEC}" dt="2024-01-02T04:01:54.658" v="7358"/>
          <ac:spMkLst>
            <pc:docMk/>
            <pc:sldMk cId="985629907" sldId="430"/>
            <ac:spMk id="153" creationId="{A401F894-5D79-9DAD-C408-A102FB40F927}"/>
          </ac:spMkLst>
        </pc:spChg>
        <pc:spChg chg="mod">
          <ac:chgData name="장성빈" userId="faed9783-0f2f-452b-b998-4701542ec64c" providerId="ADAL" clId="{C57E7006-9255-4554-A1AA-6939BD1F2BEC}" dt="2024-01-02T04:05:46.135" v="7374" actId="14100"/>
          <ac:spMkLst>
            <pc:docMk/>
            <pc:sldMk cId="985629907" sldId="430"/>
            <ac:spMk id="154" creationId="{E7040EB2-8B9C-6E18-5A69-55E5569CC5C6}"/>
          </ac:spMkLst>
        </pc:spChg>
        <pc:spChg chg="mod">
          <ac:chgData name="장성빈" userId="faed9783-0f2f-452b-b998-4701542ec64c" providerId="ADAL" clId="{C57E7006-9255-4554-A1AA-6939BD1F2BEC}" dt="2024-01-02T04:01:54.658" v="7358"/>
          <ac:spMkLst>
            <pc:docMk/>
            <pc:sldMk cId="985629907" sldId="430"/>
            <ac:spMk id="155" creationId="{9A1B3E21-3F79-866E-E405-C90DE8E6B17B}"/>
          </ac:spMkLst>
        </pc:spChg>
        <pc:spChg chg="add del mod">
          <ac:chgData name="장성빈" userId="faed9783-0f2f-452b-b998-4701542ec64c" providerId="ADAL" clId="{C57E7006-9255-4554-A1AA-6939BD1F2BEC}" dt="2024-01-02T03:43:05.159" v="7061" actId="478"/>
          <ac:spMkLst>
            <pc:docMk/>
            <pc:sldMk cId="985629907" sldId="430"/>
            <ac:spMk id="156" creationId="{152ED3F4-25B3-A34C-2E0F-2E87DCA9CF85}"/>
          </ac:spMkLst>
        </pc:spChg>
        <pc:spChg chg="add del mod">
          <ac:chgData name="장성빈" userId="faed9783-0f2f-452b-b998-4701542ec64c" providerId="ADAL" clId="{C57E7006-9255-4554-A1AA-6939BD1F2BEC}" dt="2024-01-02T03:43:05.159" v="7061" actId="478"/>
          <ac:spMkLst>
            <pc:docMk/>
            <pc:sldMk cId="985629907" sldId="430"/>
            <ac:spMk id="157" creationId="{D5F42965-729C-AD17-CC93-656C473B05D9}"/>
          </ac:spMkLst>
        </pc:spChg>
        <pc:spChg chg="del mod">
          <ac:chgData name="장성빈" userId="faed9783-0f2f-452b-b998-4701542ec64c" providerId="ADAL" clId="{C57E7006-9255-4554-A1AA-6939BD1F2BEC}" dt="2024-01-02T04:05:40.445" v="7372" actId="478"/>
          <ac:spMkLst>
            <pc:docMk/>
            <pc:sldMk cId="985629907" sldId="430"/>
            <ac:spMk id="158" creationId="{D71948F1-2506-E1FE-C639-BFF5044DC579}"/>
          </ac:spMkLst>
        </pc:spChg>
        <pc:spChg chg="mod">
          <ac:chgData name="장성빈" userId="faed9783-0f2f-452b-b998-4701542ec64c" providerId="ADAL" clId="{C57E7006-9255-4554-A1AA-6939BD1F2BEC}" dt="2024-01-02T04:01:54.658" v="7358"/>
          <ac:spMkLst>
            <pc:docMk/>
            <pc:sldMk cId="985629907" sldId="430"/>
            <ac:spMk id="159" creationId="{77B951C1-78AE-3230-BACB-668982E52AAB}"/>
          </ac:spMkLst>
        </pc:spChg>
        <pc:spChg chg="mod">
          <ac:chgData name="장성빈" userId="faed9783-0f2f-452b-b998-4701542ec64c" providerId="ADAL" clId="{C57E7006-9255-4554-A1AA-6939BD1F2BEC}" dt="2024-01-02T04:01:54.658" v="7358"/>
          <ac:spMkLst>
            <pc:docMk/>
            <pc:sldMk cId="985629907" sldId="430"/>
            <ac:spMk id="160" creationId="{751DFC90-3841-AD1F-20BD-F45441E66C74}"/>
          </ac:spMkLst>
        </pc:spChg>
        <pc:spChg chg="mod">
          <ac:chgData name="장성빈" userId="faed9783-0f2f-452b-b998-4701542ec64c" providerId="ADAL" clId="{C57E7006-9255-4554-A1AA-6939BD1F2BEC}" dt="2024-01-02T04:09:43.190" v="7446" actId="14100"/>
          <ac:spMkLst>
            <pc:docMk/>
            <pc:sldMk cId="985629907" sldId="430"/>
            <ac:spMk id="163" creationId="{FB2C2EBE-3760-5844-148A-2AD0DAF7B0E1}"/>
          </ac:spMkLst>
        </pc:spChg>
        <pc:spChg chg="mod">
          <ac:chgData name="장성빈" userId="faed9783-0f2f-452b-b998-4701542ec64c" providerId="ADAL" clId="{C57E7006-9255-4554-A1AA-6939BD1F2BEC}" dt="2024-01-02T04:05:52.113" v="7376"/>
          <ac:spMkLst>
            <pc:docMk/>
            <pc:sldMk cId="985629907" sldId="430"/>
            <ac:spMk id="164" creationId="{688E4A7C-8B91-5938-2112-D3D72A413370}"/>
          </ac:spMkLst>
        </pc:spChg>
        <pc:spChg chg="del mod">
          <ac:chgData name="장성빈" userId="faed9783-0f2f-452b-b998-4701542ec64c" providerId="ADAL" clId="{C57E7006-9255-4554-A1AA-6939BD1F2BEC}" dt="2024-01-02T04:06:02.834" v="7380" actId="478"/>
          <ac:spMkLst>
            <pc:docMk/>
            <pc:sldMk cId="985629907" sldId="430"/>
            <ac:spMk id="165" creationId="{7D587137-6A5C-B05D-C6C1-F59EEEB7C781}"/>
          </ac:spMkLst>
        </pc:spChg>
        <pc:spChg chg="mod">
          <ac:chgData name="장성빈" userId="faed9783-0f2f-452b-b998-4701542ec64c" providerId="ADAL" clId="{C57E7006-9255-4554-A1AA-6939BD1F2BEC}" dt="2024-01-02T04:07:58.262" v="7416" actId="20577"/>
          <ac:spMkLst>
            <pc:docMk/>
            <pc:sldMk cId="985629907" sldId="430"/>
            <ac:spMk id="166" creationId="{660606BF-00F6-BAF4-754F-D43EB6F8FAF9}"/>
          </ac:spMkLst>
        </pc:spChg>
        <pc:spChg chg="mod">
          <ac:chgData name="장성빈" userId="faed9783-0f2f-452b-b998-4701542ec64c" providerId="ADAL" clId="{C57E7006-9255-4554-A1AA-6939BD1F2BEC}" dt="2024-01-02T04:09:40.327" v="7445" actId="14100"/>
          <ac:spMkLst>
            <pc:docMk/>
            <pc:sldMk cId="985629907" sldId="430"/>
            <ac:spMk id="167" creationId="{54D16F5A-3E6A-0EE7-EBD9-9B38CB54D08E}"/>
          </ac:spMkLst>
        </pc:spChg>
        <pc:spChg chg="mod">
          <ac:chgData name="장성빈" userId="faed9783-0f2f-452b-b998-4701542ec64c" providerId="ADAL" clId="{C57E7006-9255-4554-A1AA-6939BD1F2BEC}" dt="2024-01-02T04:08:57.765" v="7442" actId="20577"/>
          <ac:spMkLst>
            <pc:docMk/>
            <pc:sldMk cId="985629907" sldId="430"/>
            <ac:spMk id="168" creationId="{77CDD8A6-0D56-CC6C-5716-35B0B11B8594}"/>
          </ac:spMkLst>
        </pc:spChg>
        <pc:spChg chg="del mod">
          <ac:chgData name="장성빈" userId="faed9783-0f2f-452b-b998-4701542ec64c" providerId="ADAL" clId="{C57E7006-9255-4554-A1AA-6939BD1F2BEC}" dt="2024-01-02T04:05:58.392" v="7378" actId="478"/>
          <ac:spMkLst>
            <pc:docMk/>
            <pc:sldMk cId="985629907" sldId="430"/>
            <ac:spMk id="169" creationId="{39CDC0C6-C5E8-781F-25B6-FA396175693C}"/>
          </ac:spMkLst>
        </pc:spChg>
        <pc:spChg chg="mod">
          <ac:chgData name="장성빈" userId="faed9783-0f2f-452b-b998-4701542ec64c" providerId="ADAL" clId="{C57E7006-9255-4554-A1AA-6939BD1F2BEC}" dt="2024-01-02T04:10:41.396" v="7457" actId="207"/>
          <ac:spMkLst>
            <pc:docMk/>
            <pc:sldMk cId="985629907" sldId="430"/>
            <ac:spMk id="170" creationId="{9D0CAAEE-1191-D3EF-2056-F9F5342ABCEC}"/>
          </ac:spMkLst>
        </pc:spChg>
        <pc:spChg chg="add mod">
          <ac:chgData name="장성빈" userId="faed9783-0f2f-452b-b998-4701542ec64c" providerId="ADAL" clId="{C57E7006-9255-4554-A1AA-6939BD1F2BEC}" dt="2024-01-02T04:08:50.400" v="7437" actId="207"/>
          <ac:spMkLst>
            <pc:docMk/>
            <pc:sldMk cId="985629907" sldId="430"/>
            <ac:spMk id="171" creationId="{BBC68B3E-6801-0AF7-ECE4-57D6B0E59263}"/>
          </ac:spMkLst>
        </pc:spChg>
        <pc:spChg chg="add del mod">
          <ac:chgData name="장성빈" userId="faed9783-0f2f-452b-b998-4701542ec64c" providerId="ADAL" clId="{C57E7006-9255-4554-A1AA-6939BD1F2BEC}" dt="2024-01-02T04:09:54.339" v="7456" actId="14100"/>
          <ac:spMkLst>
            <pc:docMk/>
            <pc:sldMk cId="985629907" sldId="430"/>
            <ac:spMk id="172" creationId="{8F464EAA-F700-E4FC-C5C7-2FB79BF3459D}"/>
          </ac:spMkLst>
        </pc:spChg>
        <pc:spChg chg="mod topLvl">
          <ac:chgData name="장성빈" userId="faed9783-0f2f-452b-b998-4701542ec64c" providerId="ADAL" clId="{C57E7006-9255-4554-A1AA-6939BD1F2BEC}" dt="2024-01-03T08:53:38.117" v="8658" actId="207"/>
          <ac:spMkLst>
            <pc:docMk/>
            <pc:sldMk cId="985629907" sldId="430"/>
            <ac:spMk id="176" creationId="{073B434C-7D36-EA3E-7B43-F64D6F8C964A}"/>
          </ac:spMkLst>
        </pc:spChg>
        <pc:spChg chg="mod topLvl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177" creationId="{B7371F29-9A6C-550C-C8D6-4496AC8A2AEF}"/>
          </ac:spMkLst>
        </pc:spChg>
        <pc:spChg chg="mod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179" creationId="{1B2A482A-625A-0CFE-5357-C1764888D04A}"/>
          </ac:spMkLst>
        </pc:spChg>
        <pc:spChg chg="mod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180" creationId="{F4CABE74-445E-E7B3-D51C-2DDF1996CAF3}"/>
          </ac:spMkLst>
        </pc:spChg>
        <pc:spChg chg="mod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181" creationId="{43628019-EB63-7987-4012-E35448423EFD}"/>
          </ac:spMkLst>
        </pc:spChg>
        <pc:spChg chg="mod">
          <ac:chgData name="장성빈" userId="faed9783-0f2f-452b-b998-4701542ec64c" providerId="ADAL" clId="{C57E7006-9255-4554-A1AA-6939BD1F2BEC}" dt="2024-01-03T08:53:38.117" v="8658" actId="207"/>
          <ac:spMkLst>
            <pc:docMk/>
            <pc:sldMk cId="985629907" sldId="430"/>
            <ac:spMk id="182" creationId="{9AF1356D-6D8C-ECB3-D1B9-903474D8C80B}"/>
          </ac:spMkLst>
        </pc:spChg>
        <pc:spChg chg="del mod">
          <ac:chgData name="장성빈" userId="faed9783-0f2f-452b-b998-4701542ec64c" providerId="ADAL" clId="{C57E7006-9255-4554-A1AA-6939BD1F2BEC}" dt="2024-01-02T04:14:49.088" v="7552" actId="478"/>
          <ac:spMkLst>
            <pc:docMk/>
            <pc:sldMk cId="985629907" sldId="430"/>
            <ac:spMk id="183" creationId="{068A4B3F-9CB5-CAD2-1C7E-29AD13254CF6}"/>
          </ac:spMkLst>
        </pc:spChg>
        <pc:spChg chg="del mod">
          <ac:chgData name="장성빈" userId="faed9783-0f2f-452b-b998-4701542ec64c" providerId="ADAL" clId="{C57E7006-9255-4554-A1AA-6939BD1F2BEC}" dt="2024-01-02T04:11:40.055" v="7472" actId="478"/>
          <ac:spMkLst>
            <pc:docMk/>
            <pc:sldMk cId="985629907" sldId="430"/>
            <ac:spMk id="184" creationId="{A9768B11-C5D6-8CA7-3FBD-FE6D5876A8A5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87" creationId="{58EB2C63-DB5C-F412-C7D9-22625089CCB6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88" creationId="{94307792-922B-0205-BCB1-8931BC9A3F9A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90" creationId="{4FE28087-13CA-5E9F-7196-45FCACA80BE3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91" creationId="{A9F6034B-4DDC-1153-8025-0D9548598AE0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92" creationId="{6D2CB443-03EA-E307-32AA-D1077F4D4D29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93" creationId="{2ED871B6-A5B4-78B9-0B29-E0EB7798BA43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94" creationId="{E247E649-8588-0266-9D85-BB4461FA5628}"/>
          </ac:spMkLst>
        </pc:spChg>
        <pc:spChg chg="mod">
          <ac:chgData name="장성빈" userId="faed9783-0f2f-452b-b998-4701542ec64c" providerId="ADAL" clId="{C57E7006-9255-4554-A1AA-6939BD1F2BEC}" dt="2024-01-02T04:11:10.482" v="7463"/>
          <ac:spMkLst>
            <pc:docMk/>
            <pc:sldMk cId="985629907" sldId="430"/>
            <ac:spMk id="195" creationId="{8BC00A76-5696-E013-E823-A38D93C5308D}"/>
          </ac:spMkLst>
        </pc:spChg>
        <pc:spChg chg="add mod">
          <ac:chgData name="장성빈" userId="faed9783-0f2f-452b-b998-4701542ec64c" providerId="ADAL" clId="{C57E7006-9255-4554-A1AA-6939BD1F2BEC}" dt="2024-01-03T08:53:28.753" v="8657" actId="207"/>
          <ac:spMkLst>
            <pc:docMk/>
            <pc:sldMk cId="985629907" sldId="430"/>
            <ac:spMk id="196" creationId="{5E1AF4FD-3DDE-6323-4303-3FEA94F508E0}"/>
          </ac:spMkLst>
        </pc:spChg>
        <pc:spChg chg="add del mod">
          <ac:chgData name="장성빈" userId="faed9783-0f2f-452b-b998-4701542ec64c" providerId="ADAL" clId="{C57E7006-9255-4554-A1AA-6939BD1F2BEC}" dt="2024-01-02T04:14:03.258" v="7528"/>
          <ac:spMkLst>
            <pc:docMk/>
            <pc:sldMk cId="985629907" sldId="430"/>
            <ac:spMk id="197" creationId="{9771A9A3-D3C2-7EBE-D3A0-562386D6D572}"/>
          </ac:spMkLst>
        </pc:spChg>
        <pc:spChg chg="add mod">
          <ac:chgData name="장성빈" userId="faed9783-0f2f-452b-b998-4701542ec64c" providerId="ADAL" clId="{C57E7006-9255-4554-A1AA-6939BD1F2BEC}" dt="2024-01-03T08:53:38.117" v="8658" actId="207"/>
          <ac:spMkLst>
            <pc:docMk/>
            <pc:sldMk cId="985629907" sldId="430"/>
            <ac:spMk id="198" creationId="{6E68FB04-8B54-1908-DE6C-7FE48766DEF5}"/>
          </ac:spMkLst>
        </pc:spChg>
        <pc:spChg chg="add mod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199" creationId="{E936E5A1-10CE-56E7-7514-42E8A916B7E8}"/>
          </ac:spMkLst>
        </pc:spChg>
        <pc:spChg chg="add del mod">
          <ac:chgData name="장성빈" userId="faed9783-0f2f-452b-b998-4701542ec64c" providerId="ADAL" clId="{C57E7006-9255-4554-A1AA-6939BD1F2BEC}" dt="2024-01-02T04:14:19.128" v="7533" actId="478"/>
          <ac:spMkLst>
            <pc:docMk/>
            <pc:sldMk cId="985629907" sldId="430"/>
            <ac:spMk id="200" creationId="{88C3BE9C-12B2-4C1D-AE1C-CB426A83D268}"/>
          </ac:spMkLst>
        </pc:spChg>
        <pc:spChg chg="add del mod">
          <ac:chgData name="장성빈" userId="faed9783-0f2f-452b-b998-4701542ec64c" providerId="ADAL" clId="{C57E7006-9255-4554-A1AA-6939BD1F2BEC}" dt="2024-01-02T04:14:19.128" v="7533" actId="478"/>
          <ac:spMkLst>
            <pc:docMk/>
            <pc:sldMk cId="985629907" sldId="430"/>
            <ac:spMk id="201" creationId="{CB63222F-67E6-7893-8747-8DBD4141EC6D}"/>
          </ac:spMkLst>
        </pc:spChg>
        <pc:spChg chg="add mod">
          <ac:chgData name="장성빈" userId="faed9783-0f2f-452b-b998-4701542ec64c" providerId="ADAL" clId="{C57E7006-9255-4554-A1AA-6939BD1F2BEC}" dt="2024-01-04T04:21:21.928" v="13027" actId="404"/>
          <ac:spMkLst>
            <pc:docMk/>
            <pc:sldMk cId="985629907" sldId="430"/>
            <ac:spMk id="202" creationId="{11064EF9-0020-A244-AF32-41E720B27488}"/>
          </ac:spMkLst>
        </pc:spChg>
        <pc:spChg chg="add mod">
          <ac:chgData name="장성빈" userId="faed9783-0f2f-452b-b998-4701542ec64c" providerId="ADAL" clId="{C57E7006-9255-4554-A1AA-6939BD1F2BEC}" dt="2024-01-03T08:53:38.117" v="8658" actId="207"/>
          <ac:spMkLst>
            <pc:docMk/>
            <pc:sldMk cId="985629907" sldId="430"/>
            <ac:spMk id="203" creationId="{6CA44A14-14FA-9166-A162-D5BDADA99C02}"/>
          </ac:spMkLst>
        </pc:spChg>
        <pc:spChg chg="add mod topLvl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205" creationId="{46ED0B1C-5C82-33FE-0120-E4F379CF6303}"/>
          </ac:spMkLst>
        </pc:spChg>
        <pc:spChg chg="add del mod">
          <ac:chgData name="장성빈" userId="faed9783-0f2f-452b-b998-4701542ec64c" providerId="ADAL" clId="{C57E7006-9255-4554-A1AA-6939BD1F2BEC}" dt="2024-01-02T04:18:37.639" v="7650"/>
          <ac:spMkLst>
            <pc:docMk/>
            <pc:sldMk cId="985629907" sldId="430"/>
            <ac:spMk id="212" creationId="{6E5254C9-07C3-8038-E104-AA01AE698EB3}"/>
          </ac:spMkLst>
        </pc:spChg>
        <pc:spChg chg="add del mod">
          <ac:chgData name="장성빈" userId="faed9783-0f2f-452b-b998-4701542ec64c" providerId="ADAL" clId="{C57E7006-9255-4554-A1AA-6939BD1F2BEC}" dt="2024-01-02T04:18:43.630" v="7652"/>
          <ac:spMkLst>
            <pc:docMk/>
            <pc:sldMk cId="985629907" sldId="430"/>
            <ac:spMk id="213" creationId="{AEA2EFA1-C054-991F-C52B-CCC9E995082B}"/>
          </ac:spMkLst>
        </pc:spChg>
        <pc:spChg chg="add del mod">
          <ac:chgData name="장성빈" userId="faed9783-0f2f-452b-b998-4701542ec64c" providerId="ADAL" clId="{C57E7006-9255-4554-A1AA-6939BD1F2BEC}" dt="2024-01-02T04:18:45.015" v="7654"/>
          <ac:spMkLst>
            <pc:docMk/>
            <pc:sldMk cId="985629907" sldId="430"/>
            <ac:spMk id="214" creationId="{EE06E4FC-C76B-702E-6EB9-D20455F55C42}"/>
          </ac:spMkLst>
        </pc:spChg>
        <pc:spChg chg="add mod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215" creationId="{94D74BAA-CB58-2461-2FFB-C6C9D84C911B}"/>
          </ac:spMkLst>
        </pc:spChg>
        <pc:spChg chg="add mod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216" creationId="{81C09D09-B1F0-3E71-802D-7688D3AC7ADB}"/>
          </ac:spMkLst>
        </pc:spChg>
        <pc:spChg chg="add mod topLvl">
          <ac:chgData name="장성빈" userId="faed9783-0f2f-452b-b998-4701542ec64c" providerId="ADAL" clId="{C57E7006-9255-4554-A1AA-6939BD1F2BEC}" dt="2024-01-02T04:25:19.865" v="7937" actId="165"/>
          <ac:spMkLst>
            <pc:docMk/>
            <pc:sldMk cId="985629907" sldId="430"/>
            <ac:spMk id="217" creationId="{167577C8-9404-9F0F-775E-075E89287067}"/>
          </ac:spMkLst>
        </pc:spChg>
        <pc:grpChg chg="add del mod">
          <ac:chgData name="장성빈" userId="faed9783-0f2f-452b-b998-4701542ec64c" providerId="ADAL" clId="{C57E7006-9255-4554-A1AA-6939BD1F2BEC}" dt="2024-01-02T03:43:19.185" v="7063" actId="165"/>
          <ac:grpSpMkLst>
            <pc:docMk/>
            <pc:sldMk cId="985629907" sldId="430"/>
            <ac:grpSpMk id="3" creationId="{54566C2E-3DE9-592F-400F-02CD788E4B6C}"/>
          </ac:grpSpMkLst>
        </pc:grpChg>
        <pc:grpChg chg="add del mod">
          <ac:chgData name="장성빈" userId="faed9783-0f2f-452b-b998-4701542ec64c" providerId="ADAL" clId="{C57E7006-9255-4554-A1AA-6939BD1F2BEC}" dt="2023-12-29T14:45:00.141" v="5622" actId="165"/>
          <ac:grpSpMkLst>
            <pc:docMk/>
            <pc:sldMk cId="985629907" sldId="430"/>
            <ac:grpSpMk id="6" creationId="{03822D83-D0D9-2BDE-7049-41EBDE139D2A}"/>
          </ac:grpSpMkLst>
        </pc:grpChg>
        <pc:grpChg chg="del mod topLvl">
          <ac:chgData name="장성빈" userId="faed9783-0f2f-452b-b998-4701542ec64c" providerId="ADAL" clId="{C57E7006-9255-4554-A1AA-6939BD1F2BEC}" dt="2024-01-02T03:51:01.176" v="7186" actId="478"/>
          <ac:grpSpMkLst>
            <pc:docMk/>
            <pc:sldMk cId="985629907" sldId="430"/>
            <ac:grpSpMk id="6" creationId="{E9AE8CE2-3BE9-8B09-12A0-50F72C0B7971}"/>
          </ac:grpSpMkLst>
        </pc:grpChg>
        <pc:grpChg chg="add del mod">
          <ac:chgData name="장성빈" userId="faed9783-0f2f-452b-b998-4701542ec64c" providerId="ADAL" clId="{C57E7006-9255-4554-A1AA-6939BD1F2BEC}" dt="2023-12-29T14:46:19.324" v="5648" actId="165"/>
          <ac:grpSpMkLst>
            <pc:docMk/>
            <pc:sldMk cId="985629907" sldId="430"/>
            <ac:grpSpMk id="17" creationId="{A6317CAF-46B0-6523-3CFD-63FD0DCA8362}"/>
          </ac:grpSpMkLst>
        </pc:grpChg>
        <pc:grpChg chg="del mod topLvl">
          <ac:chgData name="장성빈" userId="faed9783-0f2f-452b-b998-4701542ec64c" providerId="ADAL" clId="{C57E7006-9255-4554-A1AA-6939BD1F2BEC}" dt="2024-01-02T03:43:26.850" v="7064" actId="165"/>
          <ac:grpSpMkLst>
            <pc:docMk/>
            <pc:sldMk cId="985629907" sldId="430"/>
            <ac:grpSpMk id="17" creationId="{C00870A5-DD2B-E53E-E33B-189AB52706F9}"/>
          </ac:grpSpMkLst>
        </pc:grpChg>
        <pc:grpChg chg="add mod ord topLvl">
          <ac:chgData name="장성빈" userId="faed9783-0f2f-452b-b998-4701542ec64c" providerId="ADAL" clId="{C57E7006-9255-4554-A1AA-6939BD1F2BEC}" dt="2023-12-29T14:52:42.549" v="5776" actId="164"/>
          <ac:grpSpMkLst>
            <pc:docMk/>
            <pc:sldMk cId="985629907" sldId="430"/>
            <ac:grpSpMk id="19" creationId="{DBD2F3A8-A8B6-BCF5-0AF6-D67AC2232DAD}"/>
          </ac:grpSpMkLst>
        </pc:grpChg>
        <pc:grpChg chg="add del mod">
          <ac:chgData name="장성빈" userId="faed9783-0f2f-452b-b998-4701542ec64c" providerId="ADAL" clId="{C57E7006-9255-4554-A1AA-6939BD1F2BEC}" dt="2023-12-29T14:47:40.163" v="5671" actId="165"/>
          <ac:grpSpMkLst>
            <pc:docMk/>
            <pc:sldMk cId="985629907" sldId="430"/>
            <ac:grpSpMk id="21" creationId="{7F57A440-C4BF-6C6E-0217-8F93D0B95371}"/>
          </ac:grpSpMkLst>
        </pc:grpChg>
        <pc:grpChg chg="add del mod">
          <ac:chgData name="장성빈" userId="faed9783-0f2f-452b-b998-4701542ec64c" providerId="ADAL" clId="{C57E7006-9255-4554-A1AA-6939BD1F2BEC}" dt="2024-01-02T03:48:29.144" v="7168" actId="165"/>
          <ac:grpSpMkLst>
            <pc:docMk/>
            <pc:sldMk cId="985629907" sldId="430"/>
            <ac:grpSpMk id="39" creationId="{5B4DC72D-949D-0D61-5CAF-F8D89367E822}"/>
          </ac:grpSpMkLst>
        </pc:grpChg>
        <pc:grpChg chg="add del mod topLvl">
          <ac:chgData name="장성빈" userId="faed9783-0f2f-452b-b998-4701542ec64c" providerId="ADAL" clId="{C57E7006-9255-4554-A1AA-6939BD1F2BEC}" dt="2023-12-29T14:51:38.458" v="5762" actId="478"/>
          <ac:grpSpMkLst>
            <pc:docMk/>
            <pc:sldMk cId="985629907" sldId="430"/>
            <ac:grpSpMk id="42" creationId="{E64BB2B5-7AF0-E193-A7C0-EFA99937241A}"/>
          </ac:grpSpMkLst>
        </pc:grpChg>
        <pc:grpChg chg="add del mod">
          <ac:chgData name="장성빈" userId="faed9783-0f2f-452b-b998-4701542ec64c" providerId="ADAL" clId="{C57E7006-9255-4554-A1AA-6939BD1F2BEC}" dt="2023-12-29T14:49:34.207" v="5710" actId="165"/>
          <ac:grpSpMkLst>
            <pc:docMk/>
            <pc:sldMk cId="985629907" sldId="430"/>
            <ac:grpSpMk id="43" creationId="{6D8ACBA6-6269-47AD-86B5-A2B3D55DB357}"/>
          </ac:grpSpMkLst>
        </pc:grpChg>
        <pc:grpChg chg="add del mod">
          <ac:chgData name="장성빈" userId="faed9783-0f2f-452b-b998-4701542ec64c" providerId="ADAL" clId="{C57E7006-9255-4554-A1AA-6939BD1F2BEC}" dt="2023-12-29T14:49:50.005" v="5716" actId="165"/>
          <ac:grpSpMkLst>
            <pc:docMk/>
            <pc:sldMk cId="985629907" sldId="430"/>
            <ac:grpSpMk id="44" creationId="{1662CCF7-E3FB-F310-4929-5C7C5780CB7A}"/>
          </ac:grpSpMkLst>
        </pc:grpChg>
        <pc:grpChg chg="add mod">
          <ac:chgData name="장성빈" userId="faed9783-0f2f-452b-b998-4701542ec64c" providerId="ADAL" clId="{C57E7006-9255-4554-A1AA-6939BD1F2BEC}" dt="2024-01-02T04:25:26.631" v="7938" actId="165"/>
          <ac:grpSpMkLst>
            <pc:docMk/>
            <pc:sldMk cId="985629907" sldId="430"/>
            <ac:grpSpMk id="54" creationId="{5306442E-0F62-FE88-A743-A773AEFC9F42}"/>
          </ac:grpSpMkLst>
        </pc:grpChg>
        <pc:grpChg chg="add mod topLvl">
          <ac:chgData name="장성빈" userId="faed9783-0f2f-452b-b998-4701542ec64c" providerId="ADAL" clId="{C57E7006-9255-4554-A1AA-6939BD1F2BEC}" dt="2024-01-02T04:25:26.631" v="7938" actId="165"/>
          <ac:grpSpMkLst>
            <pc:docMk/>
            <pc:sldMk cId="985629907" sldId="430"/>
            <ac:grpSpMk id="55" creationId="{F91954AE-8845-47A9-208A-BD4E1F9FEDE3}"/>
          </ac:grpSpMkLst>
        </pc:grpChg>
        <pc:grpChg chg="add mod topLvl">
          <ac:chgData name="장성빈" userId="faed9783-0f2f-452b-b998-4701542ec64c" providerId="ADAL" clId="{C57E7006-9255-4554-A1AA-6939BD1F2BEC}" dt="2024-01-02T04:25:26.631" v="7938" actId="165"/>
          <ac:grpSpMkLst>
            <pc:docMk/>
            <pc:sldMk cId="985629907" sldId="430"/>
            <ac:grpSpMk id="56" creationId="{1D4040BA-0BD6-04B1-D8D8-D4AA6AD2491A}"/>
          </ac:grpSpMkLst>
        </pc:grpChg>
        <pc:grpChg chg="add del mod">
          <ac:chgData name="장성빈" userId="faed9783-0f2f-452b-b998-4701542ec64c" providerId="ADAL" clId="{C57E7006-9255-4554-A1AA-6939BD1F2BEC}" dt="2024-01-02T03:49:29.941" v="7181"/>
          <ac:grpSpMkLst>
            <pc:docMk/>
            <pc:sldMk cId="985629907" sldId="430"/>
            <ac:grpSpMk id="57" creationId="{56E6B8D7-0571-5E4D-265C-B9BAB164D59D}"/>
          </ac:grpSpMkLst>
        </pc:grpChg>
        <pc:grpChg chg="add del mod">
          <ac:chgData name="장성빈" userId="faed9783-0f2f-452b-b998-4701542ec64c" providerId="ADAL" clId="{C57E7006-9255-4554-A1AA-6939BD1F2BEC}" dt="2024-01-02T03:40:45.025" v="7030" actId="478"/>
          <ac:grpSpMkLst>
            <pc:docMk/>
            <pc:sldMk cId="985629907" sldId="430"/>
            <ac:grpSpMk id="71" creationId="{561637F9-DA4A-ED18-4585-E537F6C6EAB6}"/>
          </ac:grpSpMkLst>
        </pc:grpChg>
        <pc:grpChg chg="add del mod">
          <ac:chgData name="장성빈" userId="faed9783-0f2f-452b-b998-4701542ec64c" providerId="ADAL" clId="{C57E7006-9255-4554-A1AA-6939BD1F2BEC}" dt="2024-01-02T03:55:33.835" v="7260" actId="478"/>
          <ac:grpSpMkLst>
            <pc:docMk/>
            <pc:sldMk cId="985629907" sldId="430"/>
            <ac:grpSpMk id="82" creationId="{D4D75135-8943-5DF7-F3D1-436B9586B76F}"/>
          </ac:grpSpMkLst>
        </pc:grpChg>
        <pc:grpChg chg="mod">
          <ac:chgData name="장성빈" userId="faed9783-0f2f-452b-b998-4701542ec64c" providerId="ADAL" clId="{C57E7006-9255-4554-A1AA-6939BD1F2BEC}" dt="2024-01-02T03:54:27.963" v="7217"/>
          <ac:grpSpMkLst>
            <pc:docMk/>
            <pc:sldMk cId="985629907" sldId="430"/>
            <ac:grpSpMk id="83" creationId="{9719B9FB-1359-3522-A4F3-B97251F02323}"/>
          </ac:grpSpMkLst>
        </pc:grpChg>
        <pc:grpChg chg="add del mod">
          <ac:chgData name="장성빈" userId="faed9783-0f2f-452b-b998-4701542ec64c" providerId="ADAL" clId="{C57E7006-9255-4554-A1AA-6939BD1F2BEC}" dt="2023-12-29T15:06:08.890" v="6086" actId="165"/>
          <ac:grpSpMkLst>
            <pc:docMk/>
            <pc:sldMk cId="985629907" sldId="430"/>
            <ac:grpSpMk id="84" creationId="{F4B9BE4D-B3EA-0942-5E11-3D966FEA98F5}"/>
          </ac:grpSpMkLst>
        </pc:grpChg>
        <pc:grpChg chg="add del mod">
          <ac:chgData name="장성빈" userId="faed9783-0f2f-452b-b998-4701542ec64c" providerId="ADAL" clId="{C57E7006-9255-4554-A1AA-6939BD1F2BEC}" dt="2023-12-29T15:06:47.115" v="6092" actId="165"/>
          <ac:grpSpMkLst>
            <pc:docMk/>
            <pc:sldMk cId="985629907" sldId="430"/>
            <ac:grpSpMk id="89" creationId="{EC5CBB74-126C-F4EC-0F26-6D6D605879B4}"/>
          </ac:grpSpMkLst>
        </pc:grpChg>
        <pc:grpChg chg="add del mod">
          <ac:chgData name="장성빈" userId="faed9783-0f2f-452b-b998-4701542ec64c" providerId="ADAL" clId="{C57E7006-9255-4554-A1AA-6939BD1F2BEC}" dt="2024-01-02T01:52:31.028" v="6592" actId="165"/>
          <ac:grpSpMkLst>
            <pc:docMk/>
            <pc:sldMk cId="985629907" sldId="430"/>
            <ac:grpSpMk id="96" creationId="{8C73378B-2C84-F63F-607E-19156E0C2DCE}"/>
          </ac:grpSpMkLst>
        </pc:grpChg>
        <pc:grpChg chg="add del mod">
          <ac:chgData name="장성빈" userId="faed9783-0f2f-452b-b998-4701542ec64c" providerId="ADAL" clId="{C57E7006-9255-4554-A1AA-6939BD1F2BEC}" dt="2024-01-02T04:08:43.631" v="7436" actId="478"/>
          <ac:grpSpMkLst>
            <pc:docMk/>
            <pc:sldMk cId="985629907" sldId="430"/>
            <ac:grpSpMk id="106" creationId="{BE396653-06DF-BE2B-3D30-3DF5B18450E7}"/>
          </ac:grpSpMkLst>
        </pc:grpChg>
        <pc:grpChg chg="mod">
          <ac:chgData name="장성빈" userId="faed9783-0f2f-452b-b998-4701542ec64c" providerId="ADAL" clId="{C57E7006-9255-4554-A1AA-6939BD1F2BEC}" dt="2024-01-02T03:55:35.739" v="7261"/>
          <ac:grpSpMkLst>
            <pc:docMk/>
            <pc:sldMk cId="985629907" sldId="430"/>
            <ac:grpSpMk id="107" creationId="{CA4ADB78-7E01-070E-2DE9-23338811B25D}"/>
          </ac:grpSpMkLst>
        </pc:grpChg>
        <pc:grpChg chg="add del mod">
          <ac:chgData name="장성빈" userId="faed9783-0f2f-452b-b998-4701542ec64c" providerId="ADAL" clId="{C57E7006-9255-4554-A1AA-6939BD1F2BEC}" dt="2024-01-02T03:43:05.159" v="7061" actId="478"/>
          <ac:grpSpMkLst>
            <pc:docMk/>
            <pc:sldMk cId="985629907" sldId="430"/>
            <ac:grpSpMk id="125" creationId="{451F1439-233E-794F-ACDF-482CC160DEA2}"/>
          </ac:grpSpMkLst>
        </pc:grpChg>
        <pc:grpChg chg="add del mod">
          <ac:chgData name="장성빈" userId="faed9783-0f2f-452b-b998-4701542ec64c" providerId="ADAL" clId="{C57E7006-9255-4554-A1AA-6939BD1F2BEC}" dt="2024-01-02T04:05:50.110" v="7375" actId="478"/>
          <ac:grpSpMkLst>
            <pc:docMk/>
            <pc:sldMk cId="985629907" sldId="430"/>
            <ac:grpSpMk id="146" creationId="{2CBFBC2A-3D87-F2D5-E1A1-C4076BF497B5}"/>
          </ac:grpSpMkLst>
        </pc:grpChg>
        <pc:grpChg chg="mod">
          <ac:chgData name="장성빈" userId="faed9783-0f2f-452b-b998-4701542ec64c" providerId="ADAL" clId="{C57E7006-9255-4554-A1AA-6939BD1F2BEC}" dt="2024-01-02T04:01:54.658" v="7358"/>
          <ac:grpSpMkLst>
            <pc:docMk/>
            <pc:sldMk cId="985629907" sldId="430"/>
            <ac:grpSpMk id="148" creationId="{65ABF154-855F-FCF5-BF77-BA467EB47529}"/>
          </ac:grpSpMkLst>
        </pc:grpChg>
        <pc:grpChg chg="add mod">
          <ac:chgData name="장성빈" userId="faed9783-0f2f-452b-b998-4701542ec64c" providerId="ADAL" clId="{C57E7006-9255-4554-A1AA-6939BD1F2BEC}" dt="2024-01-02T04:08:40.838" v="7435" actId="164"/>
          <ac:grpSpMkLst>
            <pc:docMk/>
            <pc:sldMk cId="985629907" sldId="430"/>
            <ac:grpSpMk id="161" creationId="{BF9CA157-B57E-82BE-48D2-B301FA7676A0}"/>
          </ac:grpSpMkLst>
        </pc:grpChg>
        <pc:grpChg chg="mod">
          <ac:chgData name="장성빈" userId="faed9783-0f2f-452b-b998-4701542ec64c" providerId="ADAL" clId="{C57E7006-9255-4554-A1AA-6939BD1F2BEC}" dt="2024-01-02T04:05:52.113" v="7376"/>
          <ac:grpSpMkLst>
            <pc:docMk/>
            <pc:sldMk cId="985629907" sldId="430"/>
            <ac:grpSpMk id="162" creationId="{C5309B9C-51B8-8A55-4D53-72453B977B5D}"/>
          </ac:grpSpMkLst>
        </pc:grpChg>
        <pc:grpChg chg="add del mod">
          <ac:chgData name="장성빈" userId="faed9783-0f2f-452b-b998-4701542ec64c" providerId="ADAL" clId="{C57E7006-9255-4554-A1AA-6939BD1F2BEC}" dt="2024-01-02T04:20:45.063" v="7711" actId="478"/>
          <ac:grpSpMkLst>
            <pc:docMk/>
            <pc:sldMk cId="985629907" sldId="430"/>
            <ac:grpSpMk id="173" creationId="{19218BB7-C011-33E2-F805-8FDFF3B11B9F}"/>
          </ac:grpSpMkLst>
        </pc:grpChg>
        <pc:grpChg chg="add del mod">
          <ac:chgData name="장성빈" userId="faed9783-0f2f-452b-b998-4701542ec64c" providerId="ADAL" clId="{C57E7006-9255-4554-A1AA-6939BD1F2BEC}" dt="2024-01-02T04:16:15.688" v="7584" actId="165"/>
          <ac:grpSpMkLst>
            <pc:docMk/>
            <pc:sldMk cId="985629907" sldId="430"/>
            <ac:grpSpMk id="174" creationId="{DAF272C8-F664-DA38-98CB-3065573C1DB6}"/>
          </ac:grpSpMkLst>
        </pc:grpChg>
        <pc:grpChg chg="mod topLvl">
          <ac:chgData name="장성빈" userId="faed9783-0f2f-452b-b998-4701542ec64c" providerId="ADAL" clId="{C57E7006-9255-4554-A1AA-6939BD1F2BEC}" dt="2024-01-02T04:25:19.865" v="7937" actId="165"/>
          <ac:grpSpMkLst>
            <pc:docMk/>
            <pc:sldMk cId="985629907" sldId="430"/>
            <ac:grpSpMk id="175" creationId="{FFAB7710-297B-FFE1-01D5-3B59BBBDA085}"/>
          </ac:grpSpMkLst>
        </pc:grpChg>
        <pc:grpChg chg="del mod">
          <ac:chgData name="장성빈" userId="faed9783-0f2f-452b-b998-4701542ec64c" providerId="ADAL" clId="{C57E7006-9255-4554-A1AA-6939BD1F2BEC}" dt="2024-01-02T04:14:49.088" v="7552" actId="478"/>
          <ac:grpSpMkLst>
            <pc:docMk/>
            <pc:sldMk cId="985629907" sldId="430"/>
            <ac:grpSpMk id="178" creationId="{78AA9A09-94F9-C70B-7956-2D8E98A3784A}"/>
          </ac:grpSpMkLst>
        </pc:grpChg>
        <pc:grpChg chg="add del mod">
          <ac:chgData name="장성빈" userId="faed9783-0f2f-452b-b998-4701542ec64c" providerId="ADAL" clId="{C57E7006-9255-4554-A1AA-6939BD1F2BEC}" dt="2024-01-02T04:11:11.363" v="7464"/>
          <ac:grpSpMkLst>
            <pc:docMk/>
            <pc:sldMk cId="985629907" sldId="430"/>
            <ac:grpSpMk id="185" creationId="{5AAEE420-6AA8-BF1C-22C1-7DBE0ACF531D}"/>
          </ac:grpSpMkLst>
        </pc:grpChg>
        <pc:grpChg chg="mod">
          <ac:chgData name="장성빈" userId="faed9783-0f2f-452b-b998-4701542ec64c" providerId="ADAL" clId="{C57E7006-9255-4554-A1AA-6939BD1F2BEC}" dt="2024-01-02T04:11:10.482" v="7463"/>
          <ac:grpSpMkLst>
            <pc:docMk/>
            <pc:sldMk cId="985629907" sldId="430"/>
            <ac:grpSpMk id="186" creationId="{08BC54E7-69C3-1237-AB75-9FC0BB806882}"/>
          </ac:grpSpMkLst>
        </pc:grpChg>
        <pc:grpChg chg="mod">
          <ac:chgData name="장성빈" userId="faed9783-0f2f-452b-b998-4701542ec64c" providerId="ADAL" clId="{C57E7006-9255-4554-A1AA-6939BD1F2BEC}" dt="2024-01-02T04:11:10.482" v="7463"/>
          <ac:grpSpMkLst>
            <pc:docMk/>
            <pc:sldMk cId="985629907" sldId="430"/>
            <ac:grpSpMk id="189" creationId="{6619C38B-4666-9ACA-5B1D-90EE3A296E7D}"/>
          </ac:grpSpMkLst>
        </pc:grpChg>
        <pc:grpChg chg="add mod">
          <ac:chgData name="장성빈" userId="faed9783-0f2f-452b-b998-4701542ec64c" providerId="ADAL" clId="{C57E7006-9255-4554-A1AA-6939BD1F2BEC}" dt="2024-01-02T04:25:19.865" v="7937" actId="165"/>
          <ac:grpSpMkLst>
            <pc:docMk/>
            <pc:sldMk cId="985629907" sldId="430"/>
            <ac:grpSpMk id="204" creationId="{BBA0EA61-D5A5-7182-86B0-E38FA9640623}"/>
          </ac:grpSpMkLst>
        </pc:grpChg>
        <pc:grpChg chg="add del mod topLvl">
          <ac:chgData name="장성빈" userId="faed9783-0f2f-452b-b998-4701542ec64c" providerId="ADAL" clId="{C57E7006-9255-4554-A1AA-6939BD1F2BEC}" dt="2024-01-02T04:25:26.631" v="7938" actId="165"/>
          <ac:grpSpMkLst>
            <pc:docMk/>
            <pc:sldMk cId="985629907" sldId="430"/>
            <ac:grpSpMk id="211" creationId="{0B63F2D7-026A-1F37-C6BA-EACA1B1200F2}"/>
          </ac:grpSpMkLst>
        </pc:grpChg>
        <pc:grpChg chg="add mod topLvl">
          <ac:chgData name="장성빈" userId="faed9783-0f2f-452b-b998-4701542ec64c" providerId="ADAL" clId="{C57E7006-9255-4554-A1AA-6939BD1F2BEC}" dt="2024-01-02T04:25:19.865" v="7937" actId="165"/>
          <ac:grpSpMkLst>
            <pc:docMk/>
            <pc:sldMk cId="985629907" sldId="430"/>
            <ac:grpSpMk id="218" creationId="{2932D0C0-A19F-7AFA-6F73-431D72C289B8}"/>
          </ac:grpSpMkLst>
        </pc:grpChg>
        <pc:grpChg chg="add del mod">
          <ac:chgData name="장성빈" userId="faed9783-0f2f-452b-b998-4701542ec64c" providerId="ADAL" clId="{C57E7006-9255-4554-A1AA-6939BD1F2BEC}" dt="2024-01-02T04:25:19.865" v="7937" actId="165"/>
          <ac:grpSpMkLst>
            <pc:docMk/>
            <pc:sldMk cId="985629907" sldId="430"/>
            <ac:grpSpMk id="221" creationId="{64D385BA-A68F-07E0-1134-1B36EE609FF8}"/>
          </ac:grpSpMkLst>
        </pc:grpChg>
        <pc:cxnChg chg="del mod topLvl">
          <ac:chgData name="장성빈" userId="faed9783-0f2f-452b-b998-4701542ec64c" providerId="ADAL" clId="{C57E7006-9255-4554-A1AA-6939BD1F2BEC}" dt="2024-01-02T03:52:26.281" v="7208" actId="478"/>
          <ac:cxnSpMkLst>
            <pc:docMk/>
            <pc:sldMk cId="985629907" sldId="430"/>
            <ac:cxnSpMk id="22" creationId="{7C7ECD6C-1C51-B4CD-3CB4-D5303D20C1CE}"/>
          </ac:cxnSpMkLst>
        </pc:cxnChg>
        <pc:cxnChg chg="mod topLvl">
          <ac:chgData name="장성빈" userId="faed9783-0f2f-452b-b998-4701542ec64c" providerId="ADAL" clId="{C57E7006-9255-4554-A1AA-6939BD1F2BEC}" dt="2024-01-02T04:25:26.631" v="7938" actId="165"/>
          <ac:cxnSpMkLst>
            <pc:docMk/>
            <pc:sldMk cId="985629907" sldId="430"/>
            <ac:cxnSpMk id="23" creationId="{02BFC9B6-78E6-F72B-5E3E-BF193176AD83}"/>
          </ac:cxnSpMkLst>
        </pc:cxnChg>
        <pc:cxnChg chg="mod topLvl">
          <ac:chgData name="장성빈" userId="faed9783-0f2f-452b-b998-4701542ec64c" providerId="ADAL" clId="{C57E7006-9255-4554-A1AA-6939BD1F2BEC}" dt="2024-01-02T04:25:26.631" v="7938" actId="165"/>
          <ac:cxnSpMkLst>
            <pc:docMk/>
            <pc:sldMk cId="985629907" sldId="430"/>
            <ac:cxnSpMk id="26" creationId="{C2F88F84-751D-0B4E-9977-2048E4499AD5}"/>
          </ac:cxnSpMkLst>
        </pc:cxnChg>
        <pc:cxnChg chg="mod topLvl">
          <ac:chgData name="장성빈" userId="faed9783-0f2f-452b-b998-4701542ec64c" providerId="ADAL" clId="{C57E7006-9255-4554-A1AA-6939BD1F2BEC}" dt="2024-01-02T04:25:26.631" v="7938" actId="165"/>
          <ac:cxnSpMkLst>
            <pc:docMk/>
            <pc:sldMk cId="985629907" sldId="430"/>
            <ac:cxnSpMk id="28" creationId="{CE033A39-9E9E-B2C9-6B67-753259D16E3B}"/>
          </ac:cxnSpMkLst>
        </pc:cxnChg>
        <pc:cxnChg chg="add mod topLvl">
          <ac:chgData name="장성빈" userId="faed9783-0f2f-452b-b998-4701542ec64c" providerId="ADAL" clId="{C57E7006-9255-4554-A1AA-6939BD1F2BEC}" dt="2024-01-02T04:25:26.631" v="7938" actId="165"/>
          <ac:cxnSpMkLst>
            <pc:docMk/>
            <pc:sldMk cId="985629907" sldId="430"/>
            <ac:cxnSpMk id="68" creationId="{40213229-20D7-D492-FE95-F6827950A70A}"/>
          </ac:cxnSpMkLst>
        </pc:cxnChg>
        <pc:cxnChg chg="add mod topLvl">
          <ac:chgData name="장성빈" userId="faed9783-0f2f-452b-b998-4701542ec64c" providerId="ADAL" clId="{C57E7006-9255-4554-A1AA-6939BD1F2BEC}" dt="2024-01-02T04:25:26.631" v="7938" actId="165"/>
          <ac:cxnSpMkLst>
            <pc:docMk/>
            <pc:sldMk cId="985629907" sldId="430"/>
            <ac:cxnSpMk id="78" creationId="{C65BC51F-7F84-D3E1-F04B-BE6EC400321E}"/>
          </ac:cxnSpMkLst>
        </pc:cxnChg>
        <pc:cxnChg chg="add del mod">
          <ac:chgData name="장성빈" userId="faed9783-0f2f-452b-b998-4701542ec64c" providerId="ADAL" clId="{C57E7006-9255-4554-A1AA-6939BD1F2BEC}" dt="2024-01-02T03:40:29.697" v="7027" actId="478"/>
          <ac:cxnSpMkLst>
            <pc:docMk/>
            <pc:sldMk cId="985629907" sldId="430"/>
            <ac:cxnSpMk id="102" creationId="{84754FB4-AF52-7579-0240-543B1E557FAB}"/>
          </ac:cxnSpMkLst>
        </pc:cxnChg>
        <pc:cxnChg chg="add del mod">
          <ac:chgData name="장성빈" userId="faed9783-0f2f-452b-b998-4701542ec64c" providerId="ADAL" clId="{C57E7006-9255-4554-A1AA-6939BD1F2BEC}" dt="2024-01-02T03:40:30.377" v="7028" actId="478"/>
          <ac:cxnSpMkLst>
            <pc:docMk/>
            <pc:sldMk cId="985629907" sldId="430"/>
            <ac:cxnSpMk id="103" creationId="{6D4A57BD-17FC-6278-C38D-56A31F24BC15}"/>
          </ac:cxnSpMkLst>
        </pc:cxnChg>
        <pc:cxnChg chg="add del mod">
          <ac:chgData name="장성빈" userId="faed9783-0f2f-452b-b998-4701542ec64c" providerId="ADAL" clId="{C57E7006-9255-4554-A1AA-6939BD1F2BEC}" dt="2023-12-29T15:13:09.824" v="6250" actId="478"/>
          <ac:cxnSpMkLst>
            <pc:docMk/>
            <pc:sldMk cId="985629907" sldId="430"/>
            <ac:cxnSpMk id="127" creationId="{942277A5-B2B7-2433-3EDF-C02EC9902A86}"/>
          </ac:cxnSpMkLst>
        </pc:cxnChg>
        <pc:cxnChg chg="add del mod">
          <ac:chgData name="장성빈" userId="faed9783-0f2f-452b-b998-4701542ec64c" providerId="ADAL" clId="{C57E7006-9255-4554-A1AA-6939BD1F2BEC}" dt="2023-12-29T15:13:09.424" v="6249" actId="478"/>
          <ac:cxnSpMkLst>
            <pc:docMk/>
            <pc:sldMk cId="985629907" sldId="430"/>
            <ac:cxnSpMk id="131" creationId="{8EA8D65B-F2A6-0BD3-2E18-C0BFD1040B08}"/>
          </ac:cxnSpMkLst>
        </pc:cxnChg>
        <pc:cxnChg chg="add del mod">
          <ac:chgData name="장성빈" userId="faed9783-0f2f-452b-b998-4701542ec64c" providerId="ADAL" clId="{C57E7006-9255-4554-A1AA-6939BD1F2BEC}" dt="2024-01-02T03:40:28.911" v="7026" actId="478"/>
          <ac:cxnSpMkLst>
            <pc:docMk/>
            <pc:sldMk cId="985629907" sldId="430"/>
            <ac:cxnSpMk id="140" creationId="{4777F7EF-7EB5-F904-1653-DA42F3D85EAF}"/>
          </ac:cxnSpMkLst>
        </pc:cxnChg>
        <pc:cxnChg chg="add del mod">
          <ac:chgData name="장성빈" userId="faed9783-0f2f-452b-b998-4701542ec64c" providerId="ADAL" clId="{C57E7006-9255-4554-A1AA-6939BD1F2BEC}" dt="2024-01-02T03:40:28.109" v="7025" actId="478"/>
          <ac:cxnSpMkLst>
            <pc:docMk/>
            <pc:sldMk cId="985629907" sldId="430"/>
            <ac:cxnSpMk id="144" creationId="{9A550BA7-9678-1815-761E-68EDD8DA6B8F}"/>
          </ac:cxnSpMkLst>
        </pc:cxnChg>
      </pc:sldChg>
      <pc:sldChg chg="addSp delSp modSp add mod ord modNotesTx">
        <pc:chgData name="장성빈" userId="faed9783-0f2f-452b-b998-4701542ec64c" providerId="ADAL" clId="{C57E7006-9255-4554-A1AA-6939BD1F2BEC}" dt="2024-01-03T09:14:48.922" v="9900" actId="207"/>
        <pc:sldMkLst>
          <pc:docMk/>
          <pc:sldMk cId="2238621678" sldId="431"/>
        </pc:sldMkLst>
        <pc:spChg chg="add del mod topLvl">
          <ac:chgData name="장성빈" userId="faed9783-0f2f-452b-b998-4701542ec64c" providerId="ADAL" clId="{C57E7006-9255-4554-A1AA-6939BD1F2BEC}" dt="2024-01-03T08:54:48.658" v="8859" actId="20577"/>
          <ac:spMkLst>
            <pc:docMk/>
            <pc:sldMk cId="2238621678" sldId="431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3-12-29T14:43:23.639" v="5573" actId="20577"/>
          <ac:spMkLst>
            <pc:docMk/>
            <pc:sldMk cId="2238621678" sldId="431"/>
            <ac:spMk id="5" creationId="{23FC4640-2CE6-4BA9-8DAA-C3F2DFAA0595}"/>
          </ac:spMkLst>
        </pc:spChg>
        <pc:spChg chg="mod topLvl">
          <ac:chgData name="장성빈" userId="faed9783-0f2f-452b-b998-4701542ec64c" providerId="ADAL" clId="{C57E7006-9255-4554-A1AA-6939BD1F2BEC}" dt="2024-01-02T04:26:45.956" v="7961" actId="1076"/>
          <ac:spMkLst>
            <pc:docMk/>
            <pc:sldMk cId="2238621678" sldId="431"/>
            <ac:spMk id="8" creationId="{2C3653F7-D9A1-79E3-3B7F-1C54FAE4FD69}"/>
          </ac:spMkLst>
        </pc:spChg>
        <pc:spChg chg="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11" creationId="{C4F633B8-2EC5-39D3-1535-8B447AF412F4}"/>
          </ac:spMkLst>
        </pc:spChg>
        <pc:spChg chg="mod topLvl">
          <ac:chgData name="장성빈" userId="faed9783-0f2f-452b-b998-4701542ec64c" providerId="ADAL" clId="{C57E7006-9255-4554-A1AA-6939BD1F2BEC}" dt="2024-01-03T09:14:44.677" v="9898" actId="207"/>
          <ac:spMkLst>
            <pc:docMk/>
            <pc:sldMk cId="2238621678" sldId="431"/>
            <ac:spMk id="12" creationId="{8E9E1CD4-B59A-28D0-5FE6-50EA68F6E0CF}"/>
          </ac:spMkLst>
        </pc:spChg>
        <pc:spChg chg="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15" creationId="{E01DC432-AF0D-2210-C35F-349453D668AB}"/>
          </ac:spMkLst>
        </pc:spChg>
        <pc:spChg chg="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16" creationId="{B34DF6C5-E4DC-0556-E52C-ECB5F44F92AE}"/>
          </ac:spMkLst>
        </pc:spChg>
        <pc:spChg chg="del mod topLvl">
          <ac:chgData name="장성빈" userId="faed9783-0f2f-452b-b998-4701542ec64c" providerId="ADAL" clId="{C57E7006-9255-4554-A1AA-6939BD1F2BEC}" dt="2024-01-02T03:25:18.247" v="6607" actId="478"/>
          <ac:spMkLst>
            <pc:docMk/>
            <pc:sldMk cId="2238621678" sldId="431"/>
            <ac:spMk id="17" creationId="{2662D243-CFEE-D00B-747F-9DCFD66CDAB2}"/>
          </ac:spMkLst>
        </pc:spChg>
        <pc:spChg chg="del mod">
          <ac:chgData name="장성빈" userId="faed9783-0f2f-452b-b998-4701542ec64c" providerId="ADAL" clId="{C57E7006-9255-4554-A1AA-6939BD1F2BEC}" dt="2024-01-02T03:25:13.381" v="6605" actId="478"/>
          <ac:spMkLst>
            <pc:docMk/>
            <pc:sldMk cId="2238621678" sldId="431"/>
            <ac:spMk id="18" creationId="{E1A21249-B3BE-FA7A-DDA4-840A8A36BACD}"/>
          </ac:spMkLst>
        </pc:spChg>
        <pc:spChg chg="del mod topLvl">
          <ac:chgData name="장성빈" userId="faed9783-0f2f-452b-b998-4701542ec64c" providerId="ADAL" clId="{C57E7006-9255-4554-A1AA-6939BD1F2BEC}" dt="2024-01-02T04:26:09.484" v="7950" actId="478"/>
          <ac:spMkLst>
            <pc:docMk/>
            <pc:sldMk cId="2238621678" sldId="431"/>
            <ac:spMk id="19" creationId="{DB161C01-F1DE-88A4-9C6E-D360337A594C}"/>
          </ac:spMkLst>
        </pc:spChg>
        <pc:spChg chg="del mod topLvl">
          <ac:chgData name="장성빈" userId="faed9783-0f2f-452b-b998-4701542ec64c" providerId="ADAL" clId="{C57E7006-9255-4554-A1AA-6939BD1F2BEC}" dt="2024-01-02T04:26:09.119" v="7949" actId="478"/>
          <ac:spMkLst>
            <pc:docMk/>
            <pc:sldMk cId="2238621678" sldId="431"/>
            <ac:spMk id="20" creationId="{A1A5FF2F-4B20-92B1-67AA-EADA82423796}"/>
          </ac:spMkLst>
        </pc:spChg>
        <pc:spChg chg="del mod topLvl">
          <ac:chgData name="장성빈" userId="faed9783-0f2f-452b-b998-4701542ec64c" providerId="ADAL" clId="{C57E7006-9255-4554-A1AA-6939BD1F2BEC}" dt="2024-01-02T04:26:06.206" v="7947" actId="478"/>
          <ac:spMkLst>
            <pc:docMk/>
            <pc:sldMk cId="2238621678" sldId="431"/>
            <ac:spMk id="21" creationId="{9BCC3F28-3343-4D0D-421B-BB66D1B5BFAD}"/>
          </ac:spMkLst>
        </pc:spChg>
        <pc:spChg chg="del mod topLvl">
          <ac:chgData name="장성빈" userId="faed9783-0f2f-452b-b998-4701542ec64c" providerId="ADAL" clId="{C57E7006-9255-4554-A1AA-6939BD1F2BEC}" dt="2024-01-02T04:26:06.206" v="7947" actId="478"/>
          <ac:spMkLst>
            <pc:docMk/>
            <pc:sldMk cId="2238621678" sldId="431"/>
            <ac:spMk id="22" creationId="{E80CB36A-22F8-92F7-1FBF-65774D9847B5}"/>
          </ac:spMkLst>
        </pc:spChg>
        <pc:spChg chg="del mod topLvl">
          <ac:chgData name="장성빈" userId="faed9783-0f2f-452b-b998-4701542ec64c" providerId="ADAL" clId="{C57E7006-9255-4554-A1AA-6939BD1F2BEC}" dt="2024-01-02T04:26:06.206" v="7947" actId="478"/>
          <ac:spMkLst>
            <pc:docMk/>
            <pc:sldMk cId="2238621678" sldId="431"/>
            <ac:spMk id="23" creationId="{AE88DC03-BFD5-2049-E8C1-37055C9CA6B2}"/>
          </ac:spMkLst>
        </pc:spChg>
        <pc:spChg chg="del mod topLvl">
          <ac:chgData name="장성빈" userId="faed9783-0f2f-452b-b998-4701542ec64c" providerId="ADAL" clId="{C57E7006-9255-4554-A1AA-6939BD1F2BEC}" dt="2024-01-02T04:26:06.206" v="7947" actId="478"/>
          <ac:spMkLst>
            <pc:docMk/>
            <pc:sldMk cId="2238621678" sldId="431"/>
            <ac:spMk id="24" creationId="{0BC2C3F6-6C31-6561-DDD6-09CC13CE1792}"/>
          </ac:spMkLst>
        </pc:spChg>
        <pc:spChg chg="mod topLvl">
          <ac:chgData name="장성빈" userId="faed9783-0f2f-452b-b998-4701542ec64c" providerId="ADAL" clId="{C57E7006-9255-4554-A1AA-6939BD1F2BEC}" dt="2024-01-02T04:27:56.071" v="7978" actId="1076"/>
          <ac:spMkLst>
            <pc:docMk/>
            <pc:sldMk cId="2238621678" sldId="431"/>
            <ac:spMk id="29" creationId="{24769E0E-CE76-B102-6A36-11E30685981F}"/>
          </ac:spMkLst>
        </pc:spChg>
        <pc:spChg chg="mod topLvl">
          <ac:chgData name="장성빈" userId="faed9783-0f2f-452b-b998-4701542ec64c" providerId="ADAL" clId="{C57E7006-9255-4554-A1AA-6939BD1F2BEC}" dt="2024-01-02T04:27:51.906" v="7977" actId="1076"/>
          <ac:spMkLst>
            <pc:docMk/>
            <pc:sldMk cId="2238621678" sldId="431"/>
            <ac:spMk id="32" creationId="{28380C33-F0B1-E518-95EC-7005F8D15C65}"/>
          </ac:spMkLst>
        </pc:spChg>
        <pc:spChg chg="mod topLvl">
          <ac:chgData name="장성빈" userId="faed9783-0f2f-452b-b998-4701542ec64c" providerId="ADAL" clId="{C57E7006-9255-4554-A1AA-6939BD1F2BEC}" dt="2024-01-03T09:14:48.922" v="9900" actId="207"/>
          <ac:spMkLst>
            <pc:docMk/>
            <pc:sldMk cId="2238621678" sldId="431"/>
            <ac:spMk id="33" creationId="{E6F548C3-8AF3-AA80-624A-0DF6663E46EF}"/>
          </ac:spMkLst>
        </pc:spChg>
        <pc:spChg chg="mod topLvl">
          <ac:chgData name="장성빈" userId="faed9783-0f2f-452b-b998-4701542ec64c" providerId="ADAL" clId="{C57E7006-9255-4554-A1AA-6939BD1F2BEC}" dt="2024-01-02T04:25:56.251" v="7944" actId="165"/>
          <ac:spMkLst>
            <pc:docMk/>
            <pc:sldMk cId="2238621678" sldId="431"/>
            <ac:spMk id="36" creationId="{55853B20-2D31-F745-EBC8-D2F0185698A5}"/>
          </ac:spMkLst>
        </pc:spChg>
        <pc:spChg chg="mod topLvl">
          <ac:chgData name="장성빈" userId="faed9783-0f2f-452b-b998-4701542ec64c" providerId="ADAL" clId="{C57E7006-9255-4554-A1AA-6939BD1F2BEC}" dt="2024-01-02T04:25:56.251" v="7944" actId="165"/>
          <ac:spMkLst>
            <pc:docMk/>
            <pc:sldMk cId="2238621678" sldId="431"/>
            <ac:spMk id="37" creationId="{E4BF2ACC-66A0-6D6E-5E23-EC4E5A522C19}"/>
          </ac:spMkLst>
        </pc:spChg>
        <pc:spChg chg="del mod topLvl">
          <ac:chgData name="장성빈" userId="faed9783-0f2f-452b-b998-4701542ec64c" providerId="ADAL" clId="{C57E7006-9255-4554-A1AA-6939BD1F2BEC}" dt="2024-01-02T03:28:32.990" v="6678" actId="478"/>
          <ac:spMkLst>
            <pc:docMk/>
            <pc:sldMk cId="2238621678" sldId="431"/>
            <ac:spMk id="38" creationId="{F4A79118-3D31-E07D-2B0A-D7F3029ACC69}"/>
          </ac:spMkLst>
        </pc:spChg>
        <pc:spChg chg="del mod">
          <ac:chgData name="장성빈" userId="faed9783-0f2f-452b-b998-4701542ec64c" providerId="ADAL" clId="{C57E7006-9255-4554-A1AA-6939BD1F2BEC}" dt="2024-01-02T03:28:22.699" v="6671" actId="478"/>
          <ac:spMkLst>
            <pc:docMk/>
            <pc:sldMk cId="2238621678" sldId="431"/>
            <ac:spMk id="39" creationId="{A23C85E4-C12B-6F3A-E912-C13D8E80032E}"/>
          </ac:spMkLst>
        </pc:spChg>
        <pc:spChg chg="del mod topLvl">
          <ac:chgData name="장성빈" userId="faed9783-0f2f-452b-b998-4701542ec64c" providerId="ADAL" clId="{C57E7006-9255-4554-A1AA-6939BD1F2BEC}" dt="2024-01-02T04:27:28.231" v="7972" actId="478"/>
          <ac:spMkLst>
            <pc:docMk/>
            <pc:sldMk cId="2238621678" sldId="431"/>
            <ac:spMk id="40" creationId="{43D98C4A-AC4F-67F0-A513-6923861F46DE}"/>
          </ac:spMkLst>
        </pc:spChg>
        <pc:spChg chg="del mod topLvl">
          <ac:chgData name="장성빈" userId="faed9783-0f2f-452b-b998-4701542ec64c" providerId="ADAL" clId="{C57E7006-9255-4554-A1AA-6939BD1F2BEC}" dt="2024-01-02T04:27:28.614" v="7973" actId="478"/>
          <ac:spMkLst>
            <pc:docMk/>
            <pc:sldMk cId="2238621678" sldId="431"/>
            <ac:spMk id="41" creationId="{A9EA7FB2-C7F0-9FFB-07E4-DCE69B13C30D}"/>
          </ac:spMkLst>
        </pc:spChg>
        <pc:spChg chg="del mod topLvl">
          <ac:chgData name="장성빈" userId="faed9783-0f2f-452b-b998-4701542ec64c" providerId="ADAL" clId="{C57E7006-9255-4554-A1AA-6939BD1F2BEC}" dt="2024-01-02T04:26:07.846" v="7948" actId="478"/>
          <ac:spMkLst>
            <pc:docMk/>
            <pc:sldMk cId="2238621678" sldId="431"/>
            <ac:spMk id="42" creationId="{3DA5701F-7CFD-1A6C-3FC0-6BF245C904ED}"/>
          </ac:spMkLst>
        </pc:spChg>
        <pc:spChg chg="del mod topLvl">
          <ac:chgData name="장성빈" userId="faed9783-0f2f-452b-b998-4701542ec64c" providerId="ADAL" clId="{C57E7006-9255-4554-A1AA-6939BD1F2BEC}" dt="2024-01-02T04:26:07.846" v="7948" actId="478"/>
          <ac:spMkLst>
            <pc:docMk/>
            <pc:sldMk cId="2238621678" sldId="431"/>
            <ac:spMk id="43" creationId="{365B1E3D-E825-13BF-6E87-37D7BFDF9392}"/>
          </ac:spMkLst>
        </pc:spChg>
        <pc:spChg chg="del mod topLvl">
          <ac:chgData name="장성빈" userId="faed9783-0f2f-452b-b998-4701542ec64c" providerId="ADAL" clId="{C57E7006-9255-4554-A1AA-6939BD1F2BEC}" dt="2024-01-02T04:26:07.846" v="7948" actId="478"/>
          <ac:spMkLst>
            <pc:docMk/>
            <pc:sldMk cId="2238621678" sldId="431"/>
            <ac:spMk id="44" creationId="{FB6EF793-A720-2060-F768-DA4EFB448A3A}"/>
          </ac:spMkLst>
        </pc:spChg>
        <pc:spChg chg="del mod topLvl">
          <ac:chgData name="장성빈" userId="faed9783-0f2f-452b-b998-4701542ec64c" providerId="ADAL" clId="{C57E7006-9255-4554-A1AA-6939BD1F2BEC}" dt="2024-01-02T04:26:07.846" v="7948" actId="478"/>
          <ac:spMkLst>
            <pc:docMk/>
            <pc:sldMk cId="2238621678" sldId="431"/>
            <ac:spMk id="45" creationId="{B32D01C4-9F1F-7E5D-ACD6-996BA692BEA7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46" creationId="{D604210A-95DD-23E4-7546-A488CF0AF85F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47" creationId="{B1B7C1B6-B422-5A77-1EBC-B318B848E52D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48" creationId="{73F5A755-AA68-0409-1FC7-EE19924D61E5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49" creationId="{0CFBC86F-7052-7FAF-76F8-4C3E35141EC0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50" creationId="{F904C413-3844-5683-AE6C-0DE4317BB05F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51" creationId="{A98D4599-4C05-9C7F-D423-EEF42086A879}"/>
          </ac:spMkLst>
        </pc:spChg>
        <pc:spChg chg="add del mod">
          <ac:chgData name="장성빈" userId="faed9783-0f2f-452b-b998-4701542ec64c" providerId="ADAL" clId="{C57E7006-9255-4554-A1AA-6939BD1F2BEC}" dt="2024-01-02T03:29:09.425" v="6690" actId="478"/>
          <ac:spMkLst>
            <pc:docMk/>
            <pc:sldMk cId="2238621678" sldId="431"/>
            <ac:spMk id="59" creationId="{3937FB8B-AB40-9E0C-FD1D-EB121FE33849}"/>
          </ac:spMkLst>
        </pc:spChg>
        <pc:spChg chg="add del mod">
          <ac:chgData name="장성빈" userId="faed9783-0f2f-452b-b998-4701542ec64c" providerId="ADAL" clId="{C57E7006-9255-4554-A1AA-6939BD1F2BEC}" dt="2024-01-02T03:29:08.865" v="6689" actId="478"/>
          <ac:spMkLst>
            <pc:docMk/>
            <pc:sldMk cId="2238621678" sldId="431"/>
            <ac:spMk id="63" creationId="{193274B9-58FC-14A9-ADEB-371FF0A34409}"/>
          </ac:spMkLst>
        </pc:spChg>
        <pc:spChg chg="add mod topLvl">
          <ac:chgData name="장성빈" userId="faed9783-0f2f-452b-b998-4701542ec64c" providerId="ADAL" clId="{C57E7006-9255-4554-A1AA-6939BD1F2BEC}" dt="2024-01-02T04:25:56.251" v="7944" actId="165"/>
          <ac:spMkLst>
            <pc:docMk/>
            <pc:sldMk cId="2238621678" sldId="431"/>
            <ac:spMk id="64" creationId="{5A83FDA6-C1CD-7786-BBFC-8483BF86CE3C}"/>
          </ac:spMkLst>
        </pc:spChg>
        <pc:spChg chg="add mod topLvl">
          <ac:chgData name="장성빈" userId="faed9783-0f2f-452b-b998-4701542ec64c" providerId="ADAL" clId="{C57E7006-9255-4554-A1AA-6939BD1F2BEC}" dt="2024-01-02T04:25:51.272" v="7942" actId="165"/>
          <ac:spMkLst>
            <pc:docMk/>
            <pc:sldMk cId="2238621678" sldId="431"/>
            <ac:spMk id="70" creationId="{5B8C1709-C2CE-E90E-29FB-1F7C0AE5667A}"/>
          </ac:spMkLst>
        </pc:spChg>
        <pc:spChg chg="add mod topLvl">
          <ac:chgData name="장성빈" userId="faed9783-0f2f-452b-b998-4701542ec64c" providerId="ADAL" clId="{C57E7006-9255-4554-A1AA-6939BD1F2BEC}" dt="2024-01-02T04:25:56.251" v="7944" actId="165"/>
          <ac:spMkLst>
            <pc:docMk/>
            <pc:sldMk cId="2238621678" sldId="431"/>
            <ac:spMk id="72" creationId="{AEA50185-A703-0E41-940A-3967FF8D54F7}"/>
          </ac:spMkLst>
        </pc:spChg>
        <pc:spChg chg="add mod topLvl">
          <ac:chgData name="장성빈" userId="faed9783-0f2f-452b-b998-4701542ec64c" providerId="ADAL" clId="{C57E7006-9255-4554-A1AA-6939BD1F2BEC}" dt="2024-01-02T04:25:46.441" v="7941" actId="165"/>
          <ac:spMkLst>
            <pc:docMk/>
            <pc:sldMk cId="2238621678" sldId="431"/>
            <ac:spMk id="75" creationId="{06D4B012-A8FC-23D9-8B67-4FA99C84D75C}"/>
          </ac:spMkLst>
        </pc:spChg>
        <pc:spChg chg="add mod topLvl">
          <ac:chgData name="장성빈" userId="faed9783-0f2f-452b-b998-4701542ec64c" providerId="ADAL" clId="{C57E7006-9255-4554-A1AA-6939BD1F2BEC}" dt="2024-01-02T04:25:53.283" v="7943" actId="165"/>
          <ac:spMkLst>
            <pc:docMk/>
            <pc:sldMk cId="2238621678" sldId="431"/>
            <ac:spMk id="76" creationId="{253D217E-DEC8-D16D-C154-6EE289CB8CAB}"/>
          </ac:spMkLst>
        </pc:spChg>
        <pc:spChg chg="add mod">
          <ac:chgData name="장성빈" userId="faed9783-0f2f-452b-b998-4701542ec64c" providerId="ADAL" clId="{C57E7006-9255-4554-A1AA-6939BD1F2BEC}" dt="2024-01-02T03:44:37.993" v="7087" actId="1076"/>
          <ac:spMkLst>
            <pc:docMk/>
            <pc:sldMk cId="2238621678" sldId="431"/>
            <ac:spMk id="79" creationId="{887F8137-7408-2D5F-3BE1-D68FC1FA3B82}"/>
          </ac:spMkLst>
        </pc:spChg>
        <pc:spChg chg="add del mod">
          <ac:chgData name="장성빈" userId="faed9783-0f2f-452b-b998-4701542ec64c" providerId="ADAL" clId="{C57E7006-9255-4554-A1AA-6939BD1F2BEC}" dt="2024-01-02T04:17:16.435" v="7592"/>
          <ac:spMkLst>
            <pc:docMk/>
            <pc:sldMk cId="2238621678" sldId="431"/>
            <ac:spMk id="80" creationId="{4B4F148D-ABA5-120E-64FF-125727397825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83" creationId="{3523F783-FF10-231D-74F4-40E81F174A92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85" creationId="{248E3AFB-18FF-33C9-159F-AF81AB692BF5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87" creationId="{C694006E-652F-BC8E-63CA-7CFB647DA91D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88" creationId="{DB9C8138-0B56-4D0B-B309-08328E6BD907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0" creationId="{4EC80A7F-B2F7-A386-9D98-8E476158B5FB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1" creationId="{F29490CC-D6F6-66D0-EB09-B6D82CB889D4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2" creationId="{22876D5A-237E-62A0-041A-4190B7B84448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3" creationId="{FE0B6834-177D-B1D9-49DB-7D306BAAE6C1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4" creationId="{9688312C-C8DC-3BF8-73D3-D6CEE4CFC8C6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5" creationId="{6157BBFC-8EDA-E68D-2CF9-20C09E42B38C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6" creationId="{6B1BB986-F816-A54D-2C59-3B618AC5B056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7" creationId="{F9F6D9EE-F434-2CDC-7BFC-FDBFCD1D1686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8" creationId="{3E114DB5-7BE0-65A1-60F5-2930577896F4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99" creationId="{27F1C9A5-5BAF-4F1B-F074-9FE2EE4D6D20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00" creationId="{A1AAE970-303D-E93F-91C0-8AFA0B4224F3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02" creationId="{F4DEF9E8-F54C-251D-4C0C-8085D0A8E2C9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03" creationId="{497F718E-FBE0-C3A1-CBD1-08591EDEC6E2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05" creationId="{E8D54148-14E9-736C-7632-BF290C4EE6A8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06" creationId="{608535DE-9880-D731-B6BF-0ACBD7000DE1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09" creationId="{E7306A02-7585-7EA5-4116-1639DBD7EA4E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13" creationId="{36B7C7CF-6F0B-1C22-3141-7EA0A5E43BAA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14" creationId="{D76CAF22-DC5F-EFB1-04F2-42C5F883CC7C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15" creationId="{E581C7A2-BA22-65FD-E8B3-2E3CC727D242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16" creationId="{D0060365-DD1E-7945-A8A6-C8E2D889102C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17" creationId="{B79FABF3-E9CD-5BAC-1FD7-9C768E340712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19" creationId="{CDAF5421-D8B2-8B9B-5D59-136A95E6B944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0" creationId="{26ED581E-0D48-C724-1A18-10399C411D4D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1" creationId="{3807575F-4BB1-EDEA-B796-ACB425C4ECEB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2" creationId="{FB19C4F6-AEC3-DAC1-3480-E6419C88C5E6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3" creationId="{C39E5F58-5B1A-E73F-3064-7ABF96B39E92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4" creationId="{F4104BFC-8F6D-4DE0-D342-36177DAFBA4E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5" creationId="{0565140F-E075-E00E-B5DA-EF553221FD88}"/>
          </ac:spMkLst>
        </pc:spChg>
        <pc:spChg chg="mod">
          <ac:chgData name="장성빈" userId="faed9783-0f2f-452b-b998-4701542ec64c" providerId="ADAL" clId="{C57E7006-9255-4554-A1AA-6939BD1F2BEC}" dt="2024-01-02T04:23:27.453" v="7832"/>
          <ac:spMkLst>
            <pc:docMk/>
            <pc:sldMk cId="2238621678" sldId="431"/>
            <ac:spMk id="126" creationId="{714E7371-D3FE-592F-8E1A-C74D08F5B6EA}"/>
          </ac:spMkLst>
        </pc:spChg>
        <pc:spChg chg="mod">
          <ac:chgData name="장성빈" userId="faed9783-0f2f-452b-b998-4701542ec64c" providerId="ADAL" clId="{C57E7006-9255-4554-A1AA-6939BD1F2BEC}" dt="2024-01-02T04:27:17.104" v="7967" actId="14100"/>
          <ac:spMkLst>
            <pc:docMk/>
            <pc:sldMk cId="2238621678" sldId="431"/>
            <ac:spMk id="130" creationId="{201F5521-37A7-881F-7F77-D5B2E1B34934}"/>
          </ac:spMkLst>
        </pc:spChg>
        <pc:spChg chg="mod">
          <ac:chgData name="장성빈" userId="faed9783-0f2f-452b-b998-4701542ec64c" providerId="ADAL" clId="{C57E7006-9255-4554-A1AA-6939BD1F2BEC}" dt="2024-01-02T04:26:10.657" v="7951"/>
          <ac:spMkLst>
            <pc:docMk/>
            <pc:sldMk cId="2238621678" sldId="431"/>
            <ac:spMk id="131" creationId="{C9A11F35-3D62-CBE0-1B21-F2B54625CC00}"/>
          </ac:spMkLst>
        </pc:spChg>
        <pc:spChg chg="del mod">
          <ac:chgData name="장성빈" userId="faed9783-0f2f-452b-b998-4701542ec64c" providerId="ADAL" clId="{C57E7006-9255-4554-A1AA-6939BD1F2BEC}" dt="2024-01-02T04:27:14.752" v="7966" actId="478"/>
          <ac:spMkLst>
            <pc:docMk/>
            <pc:sldMk cId="2238621678" sldId="431"/>
            <ac:spMk id="132" creationId="{74262902-7A2B-A9E6-6EC9-645228BED98C}"/>
          </ac:spMkLst>
        </pc:spChg>
        <pc:spChg chg="mod">
          <ac:chgData name="장성빈" userId="faed9783-0f2f-452b-b998-4701542ec64c" providerId="ADAL" clId="{C57E7006-9255-4554-A1AA-6939BD1F2BEC}" dt="2024-01-02T04:26:10.657" v="7951"/>
          <ac:spMkLst>
            <pc:docMk/>
            <pc:sldMk cId="2238621678" sldId="431"/>
            <ac:spMk id="133" creationId="{8E37B488-72F0-3667-1533-7368202E3513}"/>
          </ac:spMkLst>
        </pc:spChg>
        <pc:spChg chg="mod">
          <ac:chgData name="장성빈" userId="faed9783-0f2f-452b-b998-4701542ec64c" providerId="ADAL" clId="{C57E7006-9255-4554-A1AA-6939BD1F2BEC}" dt="2024-01-02T04:27:09.461" v="7965" actId="14100"/>
          <ac:spMkLst>
            <pc:docMk/>
            <pc:sldMk cId="2238621678" sldId="431"/>
            <ac:spMk id="134" creationId="{6085897F-08B2-F5D4-656F-A2BD6734A32B}"/>
          </ac:spMkLst>
        </pc:spChg>
        <pc:spChg chg="mod">
          <ac:chgData name="장성빈" userId="faed9783-0f2f-452b-b998-4701542ec64c" providerId="ADAL" clId="{C57E7006-9255-4554-A1AA-6939BD1F2BEC}" dt="2024-01-02T04:26:10.657" v="7951"/>
          <ac:spMkLst>
            <pc:docMk/>
            <pc:sldMk cId="2238621678" sldId="431"/>
            <ac:spMk id="135" creationId="{32865DDC-D403-8E20-C1F5-625A2B606DA1}"/>
          </ac:spMkLst>
        </pc:spChg>
        <pc:spChg chg="del mod">
          <ac:chgData name="장성빈" userId="faed9783-0f2f-452b-b998-4701542ec64c" providerId="ADAL" clId="{C57E7006-9255-4554-A1AA-6939BD1F2BEC}" dt="2024-01-02T04:27:05.157" v="7964" actId="478"/>
          <ac:spMkLst>
            <pc:docMk/>
            <pc:sldMk cId="2238621678" sldId="431"/>
            <ac:spMk id="136" creationId="{0D8554E4-B0C0-5E7C-2D42-16B965E35BEB}"/>
          </ac:spMkLst>
        </pc:spChg>
        <pc:spChg chg="mod">
          <ac:chgData name="장성빈" userId="faed9783-0f2f-452b-b998-4701542ec64c" providerId="ADAL" clId="{C57E7006-9255-4554-A1AA-6939BD1F2BEC}" dt="2024-01-02T04:26:10.657" v="7951"/>
          <ac:spMkLst>
            <pc:docMk/>
            <pc:sldMk cId="2238621678" sldId="431"/>
            <ac:spMk id="137" creationId="{32B94A49-8098-9798-2EE4-D799B691D203}"/>
          </ac:spMkLst>
        </pc:spChg>
        <pc:spChg chg="add del mod">
          <ac:chgData name="장성빈" userId="faed9783-0f2f-452b-b998-4701542ec64c" providerId="ADAL" clId="{C57E7006-9255-4554-A1AA-6939BD1F2BEC}" dt="2024-01-02T04:26:27.424" v="7956"/>
          <ac:spMkLst>
            <pc:docMk/>
            <pc:sldMk cId="2238621678" sldId="431"/>
            <ac:spMk id="139" creationId="{70DD0D12-D2B9-10D5-624C-D1A3CA0711E3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47" creationId="{31F84463-3679-CA7F-05BE-350C375388A7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48" creationId="{9A5FDDED-0B23-A109-D60F-74313CD9E28A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49" creationId="{DDBD2726-DD9B-F4C1-082F-B3826FEE663F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50" creationId="{AC05530A-0204-EFD3-0D13-22A6C956FE3A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51" creationId="{424DEFA3-830E-D3C6-B7FE-2CEBCD5DF393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52" creationId="{0F4DF4BE-917B-A742-D9AC-9C9CE8E558D2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53" creationId="{862EEFF3-FE8E-7DC1-09CA-D9B354C2DD1B}"/>
          </ac:spMkLst>
        </pc:spChg>
        <pc:spChg chg="mod">
          <ac:chgData name="장성빈" userId="faed9783-0f2f-452b-b998-4701542ec64c" providerId="ADAL" clId="{C57E7006-9255-4554-A1AA-6939BD1F2BEC}" dt="2024-01-02T04:26:55.765" v="7962"/>
          <ac:spMkLst>
            <pc:docMk/>
            <pc:sldMk cId="2238621678" sldId="431"/>
            <ac:spMk id="154" creationId="{5B2D32C2-2B3D-5F69-BE2E-C8D711BED9F8}"/>
          </ac:spMkLst>
        </pc:spChg>
        <pc:spChg chg="mod">
          <ac:chgData name="장성빈" userId="faed9783-0f2f-452b-b998-4701542ec64c" providerId="ADAL" clId="{C57E7006-9255-4554-A1AA-6939BD1F2BEC}" dt="2024-01-02T04:27:21.596" v="7968"/>
          <ac:spMkLst>
            <pc:docMk/>
            <pc:sldMk cId="2238621678" sldId="431"/>
            <ac:spMk id="158" creationId="{43957186-F55E-9E47-9A24-3DDD173AAC61}"/>
          </ac:spMkLst>
        </pc:spChg>
        <pc:spChg chg="mod">
          <ac:chgData name="장성빈" userId="faed9783-0f2f-452b-b998-4701542ec64c" providerId="ADAL" clId="{C57E7006-9255-4554-A1AA-6939BD1F2BEC}" dt="2024-01-02T04:27:21.596" v="7968"/>
          <ac:spMkLst>
            <pc:docMk/>
            <pc:sldMk cId="2238621678" sldId="431"/>
            <ac:spMk id="159" creationId="{F3D04361-EFAF-35C7-1170-D6C2C38468DA}"/>
          </ac:spMkLst>
        </pc:spChg>
        <pc:spChg chg="mod">
          <ac:chgData name="장성빈" userId="faed9783-0f2f-452b-b998-4701542ec64c" providerId="ADAL" clId="{C57E7006-9255-4554-A1AA-6939BD1F2BEC}" dt="2024-01-02T04:27:21.596" v="7968"/>
          <ac:spMkLst>
            <pc:docMk/>
            <pc:sldMk cId="2238621678" sldId="431"/>
            <ac:spMk id="160" creationId="{FDBF2D18-AB48-D40B-155C-11E8831442B3}"/>
          </ac:spMkLst>
        </pc:spChg>
        <pc:spChg chg="mod">
          <ac:chgData name="장성빈" userId="faed9783-0f2f-452b-b998-4701542ec64c" providerId="ADAL" clId="{C57E7006-9255-4554-A1AA-6939BD1F2BEC}" dt="2024-01-02T04:27:21.596" v="7968"/>
          <ac:spMkLst>
            <pc:docMk/>
            <pc:sldMk cId="2238621678" sldId="431"/>
            <ac:spMk id="161" creationId="{0400BC75-1649-2677-EB05-DB09F3779F4D}"/>
          </ac:spMkLst>
        </pc:spChg>
        <pc:spChg chg="mod">
          <ac:chgData name="장성빈" userId="faed9783-0f2f-452b-b998-4701542ec64c" providerId="ADAL" clId="{C57E7006-9255-4554-A1AA-6939BD1F2BEC}" dt="2024-01-02T04:27:21.596" v="7968"/>
          <ac:spMkLst>
            <pc:docMk/>
            <pc:sldMk cId="2238621678" sldId="431"/>
            <ac:spMk id="162" creationId="{BA1E2F0D-7C8A-EA2E-4F56-35A437D57B47}"/>
          </ac:spMkLst>
        </pc:spChg>
        <pc:spChg chg="mod">
          <ac:chgData name="장성빈" userId="faed9783-0f2f-452b-b998-4701542ec64c" providerId="ADAL" clId="{C57E7006-9255-4554-A1AA-6939BD1F2BEC}" dt="2024-01-02T04:27:21.596" v="7968"/>
          <ac:spMkLst>
            <pc:docMk/>
            <pc:sldMk cId="2238621678" sldId="431"/>
            <ac:spMk id="163" creationId="{1CEA6A78-571B-A42D-787B-7572C204C6FA}"/>
          </ac:spMkLst>
        </pc:spChg>
        <pc:spChg chg="mod">
          <ac:chgData name="장성빈" userId="faed9783-0f2f-452b-b998-4701542ec64c" providerId="ADAL" clId="{C57E7006-9255-4554-A1AA-6939BD1F2BEC}" dt="2024-01-02T04:27:30.005" v="7974"/>
          <ac:spMkLst>
            <pc:docMk/>
            <pc:sldMk cId="2238621678" sldId="431"/>
            <ac:spMk id="166" creationId="{623298FD-4CCB-537B-8898-75D459D01BE2}"/>
          </ac:spMkLst>
        </pc:spChg>
        <pc:spChg chg="mod">
          <ac:chgData name="장성빈" userId="faed9783-0f2f-452b-b998-4701542ec64c" providerId="ADAL" clId="{C57E7006-9255-4554-A1AA-6939BD1F2BEC}" dt="2024-01-02T04:27:30.005" v="7974"/>
          <ac:spMkLst>
            <pc:docMk/>
            <pc:sldMk cId="2238621678" sldId="431"/>
            <ac:spMk id="167" creationId="{73558E17-8052-325F-F84A-EC230D2A0ED1}"/>
          </ac:spMkLst>
        </pc:spChg>
        <pc:spChg chg="mod">
          <ac:chgData name="장성빈" userId="faed9783-0f2f-452b-b998-4701542ec64c" providerId="ADAL" clId="{C57E7006-9255-4554-A1AA-6939BD1F2BEC}" dt="2024-01-02T04:27:30.005" v="7974"/>
          <ac:spMkLst>
            <pc:docMk/>
            <pc:sldMk cId="2238621678" sldId="431"/>
            <ac:spMk id="168" creationId="{A08BFB81-A6D8-061B-6D82-A72B589644EE}"/>
          </ac:spMkLst>
        </pc:spChg>
        <pc:spChg chg="mod">
          <ac:chgData name="장성빈" userId="faed9783-0f2f-452b-b998-4701542ec64c" providerId="ADAL" clId="{C57E7006-9255-4554-A1AA-6939BD1F2BEC}" dt="2024-01-02T04:27:30.005" v="7974"/>
          <ac:spMkLst>
            <pc:docMk/>
            <pc:sldMk cId="2238621678" sldId="431"/>
            <ac:spMk id="169" creationId="{618EFFBF-58DC-5A82-8C9E-17A57FC8F89E}"/>
          </ac:spMkLst>
        </pc:spChg>
        <pc:spChg chg="mod">
          <ac:chgData name="장성빈" userId="faed9783-0f2f-452b-b998-4701542ec64c" providerId="ADAL" clId="{C57E7006-9255-4554-A1AA-6939BD1F2BEC}" dt="2024-01-02T04:27:30.005" v="7974"/>
          <ac:spMkLst>
            <pc:docMk/>
            <pc:sldMk cId="2238621678" sldId="431"/>
            <ac:spMk id="170" creationId="{5A839B84-CB8B-985A-2E3B-52765C3E78E1}"/>
          </ac:spMkLst>
        </pc:spChg>
        <pc:spChg chg="mod">
          <ac:chgData name="장성빈" userId="faed9783-0f2f-452b-b998-4701542ec64c" providerId="ADAL" clId="{C57E7006-9255-4554-A1AA-6939BD1F2BEC}" dt="2024-01-02T04:27:30.005" v="7974"/>
          <ac:spMkLst>
            <pc:docMk/>
            <pc:sldMk cId="2238621678" sldId="431"/>
            <ac:spMk id="171" creationId="{06D725EB-88F0-B9E4-7412-F12373A713AA}"/>
          </ac:spMkLst>
        </pc:spChg>
        <pc:grpChg chg="add del mod">
          <ac:chgData name="장성빈" userId="faed9783-0f2f-452b-b998-4701542ec64c" providerId="ADAL" clId="{C57E7006-9255-4554-A1AA-6939BD1F2BEC}" dt="2024-01-02T03:25:02.359" v="6604" actId="165"/>
          <ac:grpSpMkLst>
            <pc:docMk/>
            <pc:sldMk cId="2238621678" sldId="431"/>
            <ac:grpSpMk id="3" creationId="{57F5243C-F792-B623-BA83-B5DD2873D1EC}"/>
          </ac:grpSpMkLst>
        </pc:grpChg>
        <pc:grpChg chg="del mod topLvl">
          <ac:chgData name="장성빈" userId="faed9783-0f2f-452b-b998-4701542ec64c" providerId="ADAL" clId="{C57E7006-9255-4554-A1AA-6939BD1F2BEC}" dt="2024-01-02T04:25:59.682" v="7945" actId="165"/>
          <ac:grpSpMkLst>
            <pc:docMk/>
            <pc:sldMk cId="2238621678" sldId="431"/>
            <ac:grpSpMk id="6" creationId="{0A09F1E0-7791-639B-9AED-23BF43E81CC6}"/>
          </ac:grpSpMkLst>
        </pc:grpChg>
        <pc:grpChg chg="del mod topLvl">
          <ac:chgData name="장성빈" userId="faed9783-0f2f-452b-b998-4701542ec64c" providerId="ADAL" clId="{C57E7006-9255-4554-A1AA-6939BD1F2BEC}" dt="2024-01-02T03:25:16.903" v="6606" actId="165"/>
          <ac:grpSpMkLst>
            <pc:docMk/>
            <pc:sldMk cId="2238621678" sldId="431"/>
            <ac:grpSpMk id="7" creationId="{7B372919-7C06-8F34-F7B8-4E3318341611}"/>
          </ac:grpSpMkLst>
        </pc:grpChg>
        <pc:grpChg chg="add del mod">
          <ac:chgData name="장성빈" userId="faed9783-0f2f-452b-b998-4701542ec64c" providerId="ADAL" clId="{C57E7006-9255-4554-A1AA-6939BD1F2BEC}" dt="2024-01-02T03:28:26.934" v="6674" actId="165"/>
          <ac:grpSpMkLst>
            <pc:docMk/>
            <pc:sldMk cId="2238621678" sldId="431"/>
            <ac:grpSpMk id="25" creationId="{ABD596B0-9E2D-EAA1-5090-0699D59739CA}"/>
          </ac:grpSpMkLst>
        </pc:grpChg>
        <pc:grpChg chg="del mod topLvl">
          <ac:chgData name="장성빈" userId="faed9783-0f2f-452b-b998-4701542ec64c" providerId="ADAL" clId="{C57E7006-9255-4554-A1AA-6939BD1F2BEC}" dt="2024-01-02T04:26:01.702" v="7946" actId="165"/>
          <ac:grpSpMkLst>
            <pc:docMk/>
            <pc:sldMk cId="2238621678" sldId="431"/>
            <ac:grpSpMk id="26" creationId="{611A00B0-897F-B053-B156-AC5431653B0C}"/>
          </ac:grpSpMkLst>
        </pc:grpChg>
        <pc:grpChg chg="add del mod topLvl">
          <ac:chgData name="장성빈" userId="faed9783-0f2f-452b-b998-4701542ec64c" providerId="ADAL" clId="{C57E7006-9255-4554-A1AA-6939BD1F2BEC}" dt="2024-01-02T03:28:31.662" v="6677" actId="165"/>
          <ac:grpSpMkLst>
            <pc:docMk/>
            <pc:sldMk cId="2238621678" sldId="431"/>
            <ac:grpSpMk id="28" creationId="{FF7415ED-C8E6-CF1E-64D0-466E9B071FC4}"/>
          </ac:grpSpMkLst>
        </pc:grpChg>
        <pc:grpChg chg="add del mod">
          <ac:chgData name="장성빈" userId="faed9783-0f2f-452b-b998-4701542ec64c" providerId="ADAL" clId="{C57E7006-9255-4554-A1AA-6939BD1F2BEC}" dt="2024-01-02T03:29:58.986" v="6699" actId="165"/>
          <ac:grpSpMkLst>
            <pc:docMk/>
            <pc:sldMk cId="2238621678" sldId="431"/>
            <ac:grpSpMk id="68" creationId="{2751563C-5FA6-59D9-0AA6-F1A02BF3B72F}"/>
          </ac:grpSpMkLst>
        </pc:grpChg>
        <pc:grpChg chg="add del mod">
          <ac:chgData name="장성빈" userId="faed9783-0f2f-452b-b998-4701542ec64c" providerId="ADAL" clId="{C57E7006-9255-4554-A1AA-6939BD1F2BEC}" dt="2024-01-02T03:30:19.271" v="6706" actId="165"/>
          <ac:grpSpMkLst>
            <pc:docMk/>
            <pc:sldMk cId="2238621678" sldId="431"/>
            <ac:grpSpMk id="69" creationId="{19E74AFF-BFC6-9F63-A800-F5033B8C0434}"/>
          </ac:grpSpMkLst>
        </pc:grpChg>
        <pc:grpChg chg="add mod topLvl">
          <ac:chgData name="장성빈" userId="faed9783-0f2f-452b-b998-4701542ec64c" providerId="ADAL" clId="{C57E7006-9255-4554-A1AA-6939BD1F2BEC}" dt="2024-01-02T04:25:51.272" v="7942" actId="165"/>
          <ac:grpSpMkLst>
            <pc:docMk/>
            <pc:sldMk cId="2238621678" sldId="431"/>
            <ac:grpSpMk id="71" creationId="{018F4198-3E6F-79BA-9973-9BCAB0F0C469}"/>
          </ac:grpSpMkLst>
        </pc:grpChg>
        <pc:grpChg chg="add del mod topLvl">
          <ac:chgData name="장성빈" userId="faed9783-0f2f-452b-b998-4701542ec64c" providerId="ADAL" clId="{C57E7006-9255-4554-A1AA-6939BD1F2BEC}" dt="2024-01-02T04:25:51.272" v="7942" actId="165"/>
          <ac:grpSpMkLst>
            <pc:docMk/>
            <pc:sldMk cId="2238621678" sldId="431"/>
            <ac:grpSpMk id="73" creationId="{0DE9A09B-8E71-F8D9-B0F1-5B1C1977237C}"/>
          </ac:grpSpMkLst>
        </pc:grpChg>
        <pc:grpChg chg="add del mod topLvl">
          <ac:chgData name="장성빈" userId="faed9783-0f2f-452b-b998-4701542ec64c" providerId="ADAL" clId="{C57E7006-9255-4554-A1AA-6939BD1F2BEC}" dt="2024-01-02T04:25:56.251" v="7944" actId="165"/>
          <ac:grpSpMkLst>
            <pc:docMk/>
            <pc:sldMk cId="2238621678" sldId="431"/>
            <ac:grpSpMk id="74" creationId="{EDB03719-B185-7176-603E-D3FCA0173BA3}"/>
          </ac:grpSpMkLst>
        </pc:grpChg>
        <pc:grpChg chg="add del mod">
          <ac:chgData name="장성빈" userId="faed9783-0f2f-452b-b998-4701542ec64c" providerId="ADAL" clId="{C57E7006-9255-4554-A1AA-6939BD1F2BEC}" dt="2024-01-02T04:25:46.441" v="7941" actId="165"/>
          <ac:grpSpMkLst>
            <pc:docMk/>
            <pc:sldMk cId="2238621678" sldId="431"/>
            <ac:grpSpMk id="77" creationId="{643EFE84-0796-C1D3-A347-8F7B8346A6A6}"/>
          </ac:grpSpMkLst>
        </pc:grpChg>
        <pc:grpChg chg="add del mod">
          <ac:chgData name="장성빈" userId="faed9783-0f2f-452b-b998-4701542ec64c" providerId="ADAL" clId="{C57E7006-9255-4554-A1AA-6939BD1F2BEC}" dt="2024-01-02T04:25:53.283" v="7943" actId="165"/>
          <ac:grpSpMkLst>
            <pc:docMk/>
            <pc:sldMk cId="2238621678" sldId="431"/>
            <ac:grpSpMk id="78" creationId="{D68501B4-715C-41B8-2524-C695EB91DDE1}"/>
          </ac:grpSpMkLst>
        </pc:grpChg>
        <pc:grpChg chg="add del mod">
          <ac:chgData name="장성빈" userId="faed9783-0f2f-452b-b998-4701542ec64c" providerId="ADAL" clId="{C57E7006-9255-4554-A1AA-6939BD1F2BEC}" dt="2024-01-02T04:23:42.991" v="7841" actId="478"/>
          <ac:grpSpMkLst>
            <pc:docMk/>
            <pc:sldMk cId="2238621678" sldId="431"/>
            <ac:grpSpMk id="81" creationId="{9BDFAD72-123B-A466-A2CE-F03ADF101886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82" creationId="{5ADE58A7-B2B1-B72D-AAAD-4514681D6AA6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84" creationId="{7A5B2258-44D1-3696-C05D-65F5386817A6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86" creationId="{121C6691-93B9-71DD-5916-5A241A030BB6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89" creationId="{AE1BDEE8-EDDF-E294-26FD-0C6A5C1C3004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101" creationId="{08EC22F4-9472-3E26-56B8-A534EF42C682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110" creationId="{FA39ACCE-A24E-B380-6941-C722ED473208}"/>
          </ac:grpSpMkLst>
        </pc:grpChg>
        <pc:grpChg chg="mod">
          <ac:chgData name="장성빈" userId="faed9783-0f2f-452b-b998-4701542ec64c" providerId="ADAL" clId="{C57E7006-9255-4554-A1AA-6939BD1F2BEC}" dt="2024-01-02T04:23:27.453" v="7832"/>
          <ac:grpSpMkLst>
            <pc:docMk/>
            <pc:sldMk cId="2238621678" sldId="431"/>
            <ac:grpSpMk id="118" creationId="{56062816-E13F-BD5B-2751-F9C2F569460A}"/>
          </ac:grpSpMkLst>
        </pc:grpChg>
        <pc:grpChg chg="add mod">
          <ac:chgData name="장성빈" userId="faed9783-0f2f-452b-b998-4701542ec64c" providerId="ADAL" clId="{C57E7006-9255-4554-A1AA-6939BD1F2BEC}" dt="2024-01-02T04:26:18.354" v="7952" actId="1076"/>
          <ac:grpSpMkLst>
            <pc:docMk/>
            <pc:sldMk cId="2238621678" sldId="431"/>
            <ac:grpSpMk id="128" creationId="{C26B110B-662D-09C5-5313-B3D74702AEB2}"/>
          </ac:grpSpMkLst>
        </pc:grpChg>
        <pc:grpChg chg="mod">
          <ac:chgData name="장성빈" userId="faed9783-0f2f-452b-b998-4701542ec64c" providerId="ADAL" clId="{C57E7006-9255-4554-A1AA-6939BD1F2BEC}" dt="2024-01-02T04:26:10.657" v="7951"/>
          <ac:grpSpMkLst>
            <pc:docMk/>
            <pc:sldMk cId="2238621678" sldId="431"/>
            <ac:grpSpMk id="129" creationId="{60BA6845-A865-F6BD-16D1-19414F87BE50}"/>
          </ac:grpSpMkLst>
        </pc:grpChg>
        <pc:grpChg chg="add del mod">
          <ac:chgData name="장성빈" userId="faed9783-0f2f-452b-b998-4701542ec64c" providerId="ADAL" clId="{C57E7006-9255-4554-A1AA-6939BD1F2BEC}" dt="2024-01-02T04:27:27.355" v="7971" actId="478"/>
          <ac:grpSpMkLst>
            <pc:docMk/>
            <pc:sldMk cId="2238621678" sldId="431"/>
            <ac:grpSpMk id="145" creationId="{58F05D49-E236-1213-2E78-1F0FFA9C0D2C}"/>
          </ac:grpSpMkLst>
        </pc:grpChg>
        <pc:grpChg chg="mod">
          <ac:chgData name="장성빈" userId="faed9783-0f2f-452b-b998-4701542ec64c" providerId="ADAL" clId="{C57E7006-9255-4554-A1AA-6939BD1F2BEC}" dt="2024-01-02T04:26:55.765" v="7962"/>
          <ac:grpSpMkLst>
            <pc:docMk/>
            <pc:sldMk cId="2238621678" sldId="431"/>
            <ac:grpSpMk id="146" creationId="{7DDB1C03-16AA-B80E-FAE9-50C3FBD7DDCA}"/>
          </ac:grpSpMkLst>
        </pc:grpChg>
        <pc:grpChg chg="add del mod">
          <ac:chgData name="장성빈" userId="faed9783-0f2f-452b-b998-4701542ec64c" providerId="ADAL" clId="{C57E7006-9255-4554-A1AA-6939BD1F2BEC}" dt="2024-01-02T04:27:25.736" v="7970" actId="21"/>
          <ac:grpSpMkLst>
            <pc:docMk/>
            <pc:sldMk cId="2238621678" sldId="431"/>
            <ac:grpSpMk id="156" creationId="{C5CCFB53-4355-0134-91E5-45DFE01ACC20}"/>
          </ac:grpSpMkLst>
        </pc:grpChg>
        <pc:grpChg chg="mod">
          <ac:chgData name="장성빈" userId="faed9783-0f2f-452b-b998-4701542ec64c" providerId="ADAL" clId="{C57E7006-9255-4554-A1AA-6939BD1F2BEC}" dt="2024-01-02T04:27:21.596" v="7968"/>
          <ac:grpSpMkLst>
            <pc:docMk/>
            <pc:sldMk cId="2238621678" sldId="431"/>
            <ac:grpSpMk id="157" creationId="{87CB3FA3-CD86-51A7-9800-A8B827E5C86C}"/>
          </ac:grpSpMkLst>
        </pc:grpChg>
        <pc:grpChg chg="add mod">
          <ac:chgData name="장성빈" userId="faed9783-0f2f-452b-b998-4701542ec64c" providerId="ADAL" clId="{C57E7006-9255-4554-A1AA-6939BD1F2BEC}" dt="2024-01-02T04:27:41.017" v="7975" actId="1076"/>
          <ac:grpSpMkLst>
            <pc:docMk/>
            <pc:sldMk cId="2238621678" sldId="431"/>
            <ac:grpSpMk id="164" creationId="{E742C35A-638C-7B76-A154-0F906DD60373}"/>
          </ac:grpSpMkLst>
        </pc:grpChg>
        <pc:grpChg chg="mod">
          <ac:chgData name="장성빈" userId="faed9783-0f2f-452b-b998-4701542ec64c" providerId="ADAL" clId="{C57E7006-9255-4554-A1AA-6939BD1F2BEC}" dt="2024-01-02T04:27:30.005" v="7974"/>
          <ac:grpSpMkLst>
            <pc:docMk/>
            <pc:sldMk cId="2238621678" sldId="431"/>
            <ac:grpSpMk id="165" creationId="{A88D746D-7240-DEAA-0A3C-7F6C2C458668}"/>
          </ac:grpSpMkLst>
        </pc:grpChg>
        <pc:cxnChg chg="del mod topLvl">
          <ac:chgData name="장성빈" userId="faed9783-0f2f-452b-b998-4701542ec64c" providerId="ADAL" clId="{C57E7006-9255-4554-A1AA-6939BD1F2BEC}" dt="2024-01-02T04:26:22.293" v="7954" actId="478"/>
          <ac:cxnSpMkLst>
            <pc:docMk/>
            <pc:sldMk cId="2238621678" sldId="431"/>
            <ac:cxnSpMk id="9" creationId="{238BCF3B-E30E-EB15-F300-2EFD8D559411}"/>
          </ac:cxnSpMkLst>
        </pc:cxnChg>
        <pc:cxnChg chg="mod topLvl">
          <ac:chgData name="장성빈" userId="faed9783-0f2f-452b-b998-4701542ec64c" providerId="ADAL" clId="{C57E7006-9255-4554-A1AA-6939BD1F2BEC}" dt="2024-01-02T04:25:51.272" v="7942" actId="165"/>
          <ac:cxnSpMkLst>
            <pc:docMk/>
            <pc:sldMk cId="2238621678" sldId="431"/>
            <ac:cxnSpMk id="10" creationId="{3A1544EE-FC2F-D7F2-6B78-8B94CEA52277}"/>
          </ac:cxnSpMkLst>
        </pc:cxnChg>
        <pc:cxnChg chg="mod topLvl">
          <ac:chgData name="장성빈" userId="faed9783-0f2f-452b-b998-4701542ec64c" providerId="ADAL" clId="{C57E7006-9255-4554-A1AA-6939BD1F2BEC}" dt="2024-01-02T04:26:45.956" v="7961" actId="1076"/>
          <ac:cxnSpMkLst>
            <pc:docMk/>
            <pc:sldMk cId="2238621678" sldId="431"/>
            <ac:cxnSpMk id="13" creationId="{0EC15DB4-E6CD-AA52-1FB4-6FA3780BF1A6}"/>
          </ac:cxnSpMkLst>
        </pc:cxnChg>
        <pc:cxnChg chg="mod topLvl">
          <ac:chgData name="장성빈" userId="faed9783-0f2f-452b-b998-4701542ec64c" providerId="ADAL" clId="{C57E7006-9255-4554-A1AA-6939BD1F2BEC}" dt="2024-01-02T04:25:51.272" v="7942" actId="165"/>
          <ac:cxnSpMkLst>
            <pc:docMk/>
            <pc:sldMk cId="2238621678" sldId="431"/>
            <ac:cxnSpMk id="14" creationId="{7BCD7DA9-F98C-0F83-5AD1-BCFBA12DD1E5}"/>
          </ac:cxnSpMkLst>
        </pc:cxnChg>
        <pc:cxnChg chg="del mod topLvl">
          <ac:chgData name="장성빈" userId="faed9783-0f2f-452b-b998-4701542ec64c" providerId="ADAL" clId="{C57E7006-9255-4554-A1AA-6939BD1F2BEC}" dt="2024-01-02T04:27:59.729" v="7980" actId="478"/>
          <ac:cxnSpMkLst>
            <pc:docMk/>
            <pc:sldMk cId="2238621678" sldId="431"/>
            <ac:cxnSpMk id="30" creationId="{F445156A-C0E0-3A52-19E0-63CF6CF471ED}"/>
          </ac:cxnSpMkLst>
        </pc:cxnChg>
        <pc:cxnChg chg="del mod">
          <ac:chgData name="장성빈" userId="faed9783-0f2f-452b-b998-4701542ec64c" providerId="ADAL" clId="{C57E7006-9255-4554-A1AA-6939BD1F2BEC}" dt="2024-01-02T03:28:13.673" v="6667" actId="478"/>
          <ac:cxnSpMkLst>
            <pc:docMk/>
            <pc:sldMk cId="2238621678" sldId="431"/>
            <ac:cxnSpMk id="31" creationId="{A181BC5B-9E86-B0D4-FAEA-F4A7EA505A05}"/>
          </ac:cxnSpMkLst>
        </pc:cxnChg>
        <pc:cxnChg chg="mod topLvl">
          <ac:chgData name="장성빈" userId="faed9783-0f2f-452b-b998-4701542ec64c" providerId="ADAL" clId="{C57E7006-9255-4554-A1AA-6939BD1F2BEC}" dt="2024-01-02T04:27:56.071" v="7978" actId="1076"/>
          <ac:cxnSpMkLst>
            <pc:docMk/>
            <pc:sldMk cId="2238621678" sldId="431"/>
            <ac:cxnSpMk id="34" creationId="{E1BBF06C-537D-6749-3902-8E5F91599658}"/>
          </ac:cxnSpMkLst>
        </pc:cxnChg>
        <pc:cxnChg chg="mod topLvl">
          <ac:chgData name="장성빈" userId="faed9783-0f2f-452b-b998-4701542ec64c" providerId="ADAL" clId="{C57E7006-9255-4554-A1AA-6939BD1F2BEC}" dt="2024-01-02T04:27:51.906" v="7977" actId="1076"/>
          <ac:cxnSpMkLst>
            <pc:docMk/>
            <pc:sldMk cId="2238621678" sldId="431"/>
            <ac:cxnSpMk id="35" creationId="{3AA79775-B329-1476-56E5-7F02741D3B69}"/>
          </ac:cxnSpMkLst>
        </pc:cxnChg>
        <pc:cxnChg chg="add mod topLvl">
          <ac:chgData name="장성빈" userId="faed9783-0f2f-452b-b998-4701542ec64c" providerId="ADAL" clId="{C57E7006-9255-4554-A1AA-6939BD1F2BEC}" dt="2024-01-02T04:25:51.272" v="7942" actId="165"/>
          <ac:cxnSpMkLst>
            <pc:docMk/>
            <pc:sldMk cId="2238621678" sldId="431"/>
            <ac:cxnSpMk id="52" creationId="{7BFA186D-DE83-3643-4873-B9411B5CE369}"/>
          </ac:cxnSpMkLst>
        </pc:cxnChg>
        <pc:cxnChg chg="add mod topLvl">
          <ac:chgData name="장성빈" userId="faed9783-0f2f-452b-b998-4701542ec64c" providerId="ADAL" clId="{C57E7006-9255-4554-A1AA-6939BD1F2BEC}" dt="2024-01-02T04:27:51.906" v="7977" actId="1076"/>
          <ac:cxnSpMkLst>
            <pc:docMk/>
            <pc:sldMk cId="2238621678" sldId="431"/>
            <ac:cxnSpMk id="56" creationId="{E38041B3-37AB-8F97-09B8-38B2F116AED2}"/>
          </ac:cxnSpMkLst>
        </pc:cxnChg>
        <pc:cxnChg chg="add mod topLvl">
          <ac:chgData name="장성빈" userId="faed9783-0f2f-452b-b998-4701542ec64c" providerId="ADAL" clId="{C57E7006-9255-4554-A1AA-6939BD1F2BEC}" dt="2024-01-02T04:25:56.251" v="7944" actId="165"/>
          <ac:cxnSpMkLst>
            <pc:docMk/>
            <pc:sldMk cId="2238621678" sldId="431"/>
            <ac:cxnSpMk id="65" creationId="{AF9CC10E-0859-2EB0-F76A-4EC13715D6E9}"/>
          </ac:cxnSpMkLst>
        </pc:cxnChg>
        <pc:cxnChg chg="mod">
          <ac:chgData name="장성빈" userId="faed9783-0f2f-452b-b998-4701542ec64c" providerId="ADAL" clId="{C57E7006-9255-4554-A1AA-6939BD1F2BEC}" dt="2024-01-02T04:23:42.991" v="7841" actId="478"/>
          <ac:cxnSpMkLst>
            <pc:docMk/>
            <pc:sldMk cId="2238621678" sldId="431"/>
            <ac:cxnSpMk id="104" creationId="{DE7EE3C4-1722-2DEE-6793-99B34F6A09BB}"/>
          </ac:cxnSpMkLst>
        </pc:cxnChg>
        <pc:cxnChg chg="mod">
          <ac:chgData name="장성빈" userId="faed9783-0f2f-452b-b998-4701542ec64c" providerId="ADAL" clId="{C57E7006-9255-4554-A1AA-6939BD1F2BEC}" dt="2024-01-02T04:23:42.991" v="7841" actId="478"/>
          <ac:cxnSpMkLst>
            <pc:docMk/>
            <pc:sldMk cId="2238621678" sldId="431"/>
            <ac:cxnSpMk id="107" creationId="{0EC86FD7-D770-320D-1FB3-8AFFF99E8F78}"/>
          </ac:cxnSpMkLst>
        </pc:cxnChg>
        <pc:cxnChg chg="mod">
          <ac:chgData name="장성빈" userId="faed9783-0f2f-452b-b998-4701542ec64c" providerId="ADAL" clId="{C57E7006-9255-4554-A1AA-6939BD1F2BEC}" dt="2024-01-02T04:23:42.991" v="7841" actId="478"/>
          <ac:cxnSpMkLst>
            <pc:docMk/>
            <pc:sldMk cId="2238621678" sldId="431"/>
            <ac:cxnSpMk id="108" creationId="{37425894-E319-A2DE-3FDC-81555F0F7482}"/>
          </ac:cxnSpMkLst>
        </pc:cxnChg>
        <pc:cxnChg chg="mod">
          <ac:chgData name="장성빈" userId="faed9783-0f2f-452b-b998-4701542ec64c" providerId="ADAL" clId="{C57E7006-9255-4554-A1AA-6939BD1F2BEC}" dt="2024-01-02T04:23:42.991" v="7841" actId="478"/>
          <ac:cxnSpMkLst>
            <pc:docMk/>
            <pc:sldMk cId="2238621678" sldId="431"/>
            <ac:cxnSpMk id="111" creationId="{C7830CF0-0033-8110-4DD8-3DB4EDB0936C}"/>
          </ac:cxnSpMkLst>
        </pc:cxnChg>
        <pc:cxnChg chg="mod">
          <ac:chgData name="장성빈" userId="faed9783-0f2f-452b-b998-4701542ec64c" providerId="ADAL" clId="{C57E7006-9255-4554-A1AA-6939BD1F2BEC}" dt="2024-01-02T04:23:42.991" v="7841" actId="478"/>
          <ac:cxnSpMkLst>
            <pc:docMk/>
            <pc:sldMk cId="2238621678" sldId="431"/>
            <ac:cxnSpMk id="112" creationId="{8E38B905-FB2E-682D-1B2C-45C75E2F5AF7}"/>
          </ac:cxnSpMkLst>
        </pc:cxnChg>
        <pc:cxnChg chg="add mod">
          <ac:chgData name="장성빈" userId="faed9783-0f2f-452b-b998-4701542ec64c" providerId="ADAL" clId="{C57E7006-9255-4554-A1AA-6939BD1F2BEC}" dt="2024-01-02T04:27:09.461" v="7965" actId="14100"/>
          <ac:cxnSpMkLst>
            <pc:docMk/>
            <pc:sldMk cId="2238621678" sldId="431"/>
            <ac:cxnSpMk id="141" creationId="{88313E55-BDE9-796F-973E-5D13311280B6}"/>
          </ac:cxnSpMkLst>
        </pc:cxnChg>
        <pc:cxnChg chg="add mod">
          <ac:chgData name="장성빈" userId="faed9783-0f2f-452b-b998-4701542ec64c" providerId="ADAL" clId="{C57E7006-9255-4554-A1AA-6939BD1F2BEC}" dt="2024-01-02T04:28:08.523" v="7984" actId="14100"/>
          <ac:cxnSpMkLst>
            <pc:docMk/>
            <pc:sldMk cId="2238621678" sldId="431"/>
            <ac:cxnSpMk id="178" creationId="{7FDB3CC1-F122-98E4-0480-30E0F8006D61}"/>
          </ac:cxnSpMkLst>
        </pc:cxnChg>
      </pc:sldChg>
      <pc:sldChg chg="addSp delSp modSp mod modNotesTx">
        <pc:chgData name="장성빈" userId="faed9783-0f2f-452b-b998-4701542ec64c" providerId="ADAL" clId="{C57E7006-9255-4554-A1AA-6939BD1F2BEC}" dt="2024-01-11T05:27:09.725" v="13594" actId="1076"/>
        <pc:sldMkLst>
          <pc:docMk/>
          <pc:sldMk cId="48237748" sldId="432"/>
        </pc:sldMkLst>
        <pc:spChg chg="mod">
          <ac:chgData name="장성빈" userId="faed9783-0f2f-452b-b998-4701542ec64c" providerId="ADAL" clId="{C57E7006-9255-4554-A1AA-6939BD1F2BEC}" dt="2024-01-11T05:24:59.727" v="13546" actId="20577"/>
          <ac:spMkLst>
            <pc:docMk/>
            <pc:sldMk cId="48237748" sldId="432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C57E7006-9255-4554-A1AA-6939BD1F2BEC}" dt="2024-01-11T05:25:14.112" v="13548" actId="478"/>
          <ac:graphicFrameMkLst>
            <pc:docMk/>
            <pc:sldMk cId="48237748" sldId="432"/>
            <ac:graphicFrameMk id="3" creationId="{74D91E99-BC70-4940-BE64-275DBFE6F752}"/>
          </ac:graphicFrameMkLst>
        </pc:graphicFrameChg>
        <pc:graphicFrameChg chg="del">
          <ac:chgData name="장성빈" userId="faed9783-0f2f-452b-b998-4701542ec64c" providerId="ADAL" clId="{C57E7006-9255-4554-A1AA-6939BD1F2BEC}" dt="2024-01-02T01:48:31.557" v="6566" actId="478"/>
          <ac:graphicFrameMkLst>
            <pc:docMk/>
            <pc:sldMk cId="48237748" sldId="432"/>
            <ac:graphicFrameMk id="6" creationId="{2BEAFAA5-E18A-25C5-9334-94B7FD18895D}"/>
          </ac:graphicFrameMkLst>
        </pc:graphicFrameChg>
        <pc:graphicFrameChg chg="del">
          <ac:chgData name="장성빈" userId="faed9783-0f2f-452b-b998-4701542ec64c" providerId="ADAL" clId="{C57E7006-9255-4554-A1AA-6939BD1F2BEC}" dt="2024-01-04T03:42:11.530" v="12608" actId="478"/>
          <ac:graphicFrameMkLst>
            <pc:docMk/>
            <pc:sldMk cId="48237748" sldId="432"/>
            <ac:graphicFrameMk id="6" creationId="{74D91E99-BC70-4940-BE64-275DBFE6F752}"/>
          </ac:graphicFrameMkLst>
        </pc:graphicFrameChg>
        <pc:graphicFrameChg chg="add del mod">
          <ac:chgData name="장성빈" userId="faed9783-0f2f-452b-b998-4701542ec64c" providerId="ADAL" clId="{C57E7006-9255-4554-A1AA-6939BD1F2BEC}" dt="2024-01-11T05:26:58.233" v="13591" actId="21"/>
          <ac:graphicFrameMkLst>
            <pc:docMk/>
            <pc:sldMk cId="48237748" sldId="432"/>
            <ac:graphicFrameMk id="6" creationId="{74F1D1E5-FE8A-477C-9365-FCD9E3D34971}"/>
          </ac:graphicFrameMkLst>
        </pc:graphicFrameChg>
        <pc:graphicFrameChg chg="add del mod">
          <ac:chgData name="장성빈" userId="faed9783-0f2f-452b-b998-4701542ec64c" providerId="ADAL" clId="{C57E7006-9255-4554-A1AA-6939BD1F2BEC}" dt="2024-01-05T02:52:15.218" v="13431" actId="478"/>
          <ac:graphicFrameMkLst>
            <pc:docMk/>
            <pc:sldMk cId="48237748" sldId="432"/>
            <ac:graphicFrameMk id="7" creationId="{74D91E99-BC70-4940-BE64-275DBFE6F752}"/>
          </ac:graphicFrameMkLst>
        </pc:graphicFrameChg>
        <pc:graphicFrameChg chg="add mod">
          <ac:chgData name="장성빈" userId="faed9783-0f2f-452b-b998-4701542ec64c" providerId="ADAL" clId="{C57E7006-9255-4554-A1AA-6939BD1F2BEC}" dt="2024-01-11T05:27:06.052" v="13593" actId="1076"/>
          <ac:graphicFrameMkLst>
            <pc:docMk/>
            <pc:sldMk cId="48237748" sldId="432"/>
            <ac:graphicFrameMk id="7" creationId="{74F1D1E5-FE8A-477C-9365-FCD9E3D34971}"/>
          </ac:graphicFrameMkLst>
        </pc:graphicFrameChg>
        <pc:cxnChg chg="add mod ord">
          <ac:chgData name="장성빈" userId="faed9783-0f2f-452b-b998-4701542ec64c" providerId="ADAL" clId="{C57E7006-9255-4554-A1AA-6939BD1F2BEC}" dt="2024-01-11T05:27:02.699" v="13592" actId="166"/>
          <ac:cxnSpMkLst>
            <pc:docMk/>
            <pc:sldMk cId="48237748" sldId="432"/>
            <ac:cxnSpMk id="8" creationId="{7A8BEAC6-AAEE-6C72-9D36-426040AD4FCC}"/>
          </ac:cxnSpMkLst>
        </pc:cxnChg>
        <pc:cxnChg chg="add mod ord">
          <ac:chgData name="장성빈" userId="faed9783-0f2f-452b-b998-4701542ec64c" providerId="ADAL" clId="{C57E7006-9255-4554-A1AA-6939BD1F2BEC}" dt="2024-01-11T05:27:09.725" v="13594" actId="1076"/>
          <ac:cxnSpMkLst>
            <pc:docMk/>
            <pc:sldMk cId="48237748" sldId="432"/>
            <ac:cxnSpMk id="9" creationId="{233CC273-3C24-BBDC-B360-535C19C4E7DE}"/>
          </ac:cxnSpMkLst>
        </pc:cxnChg>
      </pc:sldChg>
      <pc:sldChg chg="addSp delSp modSp mod modNotesTx">
        <pc:chgData name="장성빈" userId="faed9783-0f2f-452b-b998-4701542ec64c" providerId="ADAL" clId="{C57E7006-9255-4554-A1AA-6939BD1F2BEC}" dt="2024-01-11T05:39:50.881" v="14418" actId="20577"/>
        <pc:sldMkLst>
          <pc:docMk/>
          <pc:sldMk cId="4058533915" sldId="433"/>
        </pc:sldMkLst>
        <pc:graphicFrameChg chg="add mod">
          <ac:chgData name="장성빈" userId="faed9783-0f2f-452b-b998-4701542ec64c" providerId="ADAL" clId="{C57E7006-9255-4554-A1AA-6939BD1F2BEC}" dt="2024-01-02T01:49:01.064" v="6571"/>
          <ac:graphicFrameMkLst>
            <pc:docMk/>
            <pc:sldMk cId="4058533915" sldId="433"/>
            <ac:graphicFrameMk id="3" creationId="{639E2B4C-9415-401F-BAA3-1F431B453CC4}"/>
          </ac:graphicFrameMkLst>
        </pc:graphicFrameChg>
        <pc:graphicFrameChg chg="add mod">
          <ac:chgData name="장성빈" userId="faed9783-0f2f-452b-b998-4701542ec64c" providerId="ADAL" clId="{C57E7006-9255-4554-A1AA-6939BD1F2BEC}" dt="2024-01-11T05:30:30.081" v="13641" actId="1076"/>
          <ac:graphicFrameMkLst>
            <pc:docMk/>
            <pc:sldMk cId="4058533915" sldId="433"/>
            <ac:graphicFrameMk id="3" creationId="{B32ECF33-0376-49FE-8ED9-FD718A7A771E}"/>
          </ac:graphicFrameMkLst>
        </pc:graphicFrameChg>
        <pc:graphicFrameChg chg="add del mod">
          <ac:chgData name="장성빈" userId="faed9783-0f2f-452b-b998-4701542ec64c" providerId="ADAL" clId="{C57E7006-9255-4554-A1AA-6939BD1F2BEC}" dt="2024-01-02T01:49:36.911" v="6576" actId="1076"/>
          <ac:graphicFrameMkLst>
            <pc:docMk/>
            <pc:sldMk cId="4058533915" sldId="433"/>
            <ac:graphicFrameMk id="6" creationId="{639E2B4C-9415-401F-BAA3-1F431B453CC4}"/>
          </ac:graphicFrameMkLst>
        </pc:graphicFrameChg>
        <pc:graphicFrameChg chg="del">
          <ac:chgData name="장성빈" userId="faed9783-0f2f-452b-b998-4701542ec64c" providerId="ADAL" clId="{C57E7006-9255-4554-A1AA-6939BD1F2BEC}" dt="2024-01-04T03:41:20.725" v="12598" actId="478"/>
          <ac:graphicFrameMkLst>
            <pc:docMk/>
            <pc:sldMk cId="4058533915" sldId="433"/>
            <ac:graphicFrameMk id="7" creationId="{639E2B4C-9415-401F-BAA3-1F431B453CC4}"/>
          </ac:graphicFrameMkLst>
        </pc:graphicFrameChg>
        <pc:graphicFrameChg chg="add del mod">
          <ac:chgData name="장성빈" userId="faed9783-0f2f-452b-b998-4701542ec64c" providerId="ADAL" clId="{C57E7006-9255-4554-A1AA-6939BD1F2BEC}" dt="2024-01-11T05:30:19.191" v="13637" actId="478"/>
          <ac:graphicFrameMkLst>
            <pc:docMk/>
            <pc:sldMk cId="4058533915" sldId="433"/>
            <ac:graphicFrameMk id="8" creationId="{639E2B4C-9415-401F-BAA3-1F431B453CC4}"/>
          </ac:graphicFrameMkLst>
        </pc:graphicFrameChg>
        <pc:cxnChg chg="add mod ord">
          <ac:chgData name="장성빈" userId="faed9783-0f2f-452b-b998-4701542ec64c" providerId="ADAL" clId="{C57E7006-9255-4554-A1AA-6939BD1F2BEC}" dt="2024-01-11T05:30:33.624" v="13642" actId="14100"/>
          <ac:cxnSpMkLst>
            <pc:docMk/>
            <pc:sldMk cId="4058533915" sldId="433"/>
            <ac:cxnSpMk id="9" creationId="{4C59DAD6-CC18-6234-D229-9892399D97CC}"/>
          </ac:cxnSpMkLst>
        </pc:cxnChg>
        <pc:cxnChg chg="add mod ord">
          <ac:chgData name="장성빈" userId="faed9783-0f2f-452b-b998-4701542ec64c" providerId="ADAL" clId="{C57E7006-9255-4554-A1AA-6939BD1F2BEC}" dt="2024-01-11T05:30:36.262" v="13643" actId="14100"/>
          <ac:cxnSpMkLst>
            <pc:docMk/>
            <pc:sldMk cId="4058533915" sldId="433"/>
            <ac:cxnSpMk id="10" creationId="{A948DB93-1BCF-9BC3-888A-A08D09B19D14}"/>
          </ac:cxnSpMkLst>
        </pc:cxnChg>
      </pc:sldChg>
      <pc:sldChg chg="add del">
        <pc:chgData name="장성빈" userId="faed9783-0f2f-452b-b998-4701542ec64c" providerId="ADAL" clId="{C57E7006-9255-4554-A1AA-6939BD1F2BEC}" dt="2024-01-02T04:23:00.014" v="7826" actId="47"/>
        <pc:sldMkLst>
          <pc:docMk/>
          <pc:sldMk cId="1023246866" sldId="434"/>
        </pc:sldMkLst>
      </pc:sldChg>
      <pc:sldChg chg="addSp delSp modSp add mod modShow">
        <pc:chgData name="장성빈" userId="faed9783-0f2f-452b-b998-4701542ec64c" providerId="ADAL" clId="{C57E7006-9255-4554-A1AA-6939BD1F2BEC}" dt="2024-01-11T05:28:02.087" v="13605" actId="1076"/>
        <pc:sldMkLst>
          <pc:docMk/>
          <pc:sldMk cId="2598029682" sldId="434"/>
        </pc:sldMkLst>
        <pc:spChg chg="mod">
          <ac:chgData name="장성빈" userId="faed9783-0f2f-452b-b998-4701542ec64c" providerId="ADAL" clId="{C57E7006-9255-4554-A1AA-6939BD1F2BEC}" dt="2024-01-02T04:53:33.960" v="8396" actId="20577"/>
          <ac:spMkLst>
            <pc:docMk/>
            <pc:sldMk cId="2598029682" sldId="434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02T04:50:32.245" v="8088" actId="20577"/>
          <ac:spMkLst>
            <pc:docMk/>
            <pc:sldMk cId="2598029682" sldId="434"/>
            <ac:spMk id="5" creationId="{23FC4640-2CE6-4BA9-8DAA-C3F2DFAA0595}"/>
          </ac:spMkLst>
        </pc:spChg>
        <pc:graphicFrameChg chg="add mod">
          <ac:chgData name="장성빈" userId="faed9783-0f2f-452b-b998-4701542ec64c" providerId="ADAL" clId="{C57E7006-9255-4554-A1AA-6939BD1F2BEC}" dt="2024-01-11T05:28:00.048" v="13604" actId="1076"/>
          <ac:graphicFrameMkLst>
            <pc:docMk/>
            <pc:sldMk cId="2598029682" sldId="434"/>
            <ac:graphicFrameMk id="3" creationId="{4EC9A9B9-F7CB-4414-9DB3-57DF04D1AF22}"/>
          </ac:graphicFrameMkLst>
        </pc:graphicFrameChg>
        <pc:graphicFrameChg chg="mod">
          <ac:chgData name="장성빈" userId="faed9783-0f2f-452b-b998-4701542ec64c" providerId="ADAL" clId="{C57E7006-9255-4554-A1AA-6939BD1F2BEC}" dt="2024-01-02T04:54:13.862" v="8425" actId="20577"/>
          <ac:graphicFrameMkLst>
            <pc:docMk/>
            <pc:sldMk cId="2598029682" sldId="434"/>
            <ac:graphicFrameMk id="6" creationId="{639E2B4C-9415-401F-BAA3-1F431B453CC4}"/>
          </ac:graphicFrameMkLst>
        </pc:graphicFrameChg>
        <pc:graphicFrameChg chg="add del">
          <ac:chgData name="장성빈" userId="faed9783-0f2f-452b-b998-4701542ec64c" providerId="ADAL" clId="{C57E7006-9255-4554-A1AA-6939BD1F2BEC}" dt="2024-01-04T03:40:49.353" v="12593" actId="478"/>
          <ac:graphicFrameMkLst>
            <pc:docMk/>
            <pc:sldMk cId="2598029682" sldId="434"/>
            <ac:graphicFrameMk id="7" creationId="{10A1D6E9-3215-6CA7-6A05-F488E5B472DD}"/>
          </ac:graphicFrameMkLst>
        </pc:graphicFrameChg>
        <pc:graphicFrameChg chg="add del mod">
          <ac:chgData name="장성빈" userId="faed9783-0f2f-452b-b998-4701542ec64c" providerId="ADAL" clId="{C57E7006-9255-4554-A1AA-6939BD1F2BEC}" dt="2024-01-11T05:27:51.354" v="13601" actId="478"/>
          <ac:graphicFrameMkLst>
            <pc:docMk/>
            <pc:sldMk cId="2598029682" sldId="434"/>
            <ac:graphicFrameMk id="8" creationId="{10A1D6E9-3215-6CA7-6A05-F488E5B472DD}"/>
          </ac:graphicFrameMkLst>
        </pc:graphicFrameChg>
        <pc:cxnChg chg="add mod ord">
          <ac:chgData name="장성빈" userId="faed9783-0f2f-452b-b998-4701542ec64c" providerId="ADAL" clId="{C57E7006-9255-4554-A1AA-6939BD1F2BEC}" dt="2024-01-11T05:27:55.080" v="13603" actId="166"/>
          <ac:cxnSpMkLst>
            <pc:docMk/>
            <pc:sldMk cId="2598029682" sldId="434"/>
            <ac:cxnSpMk id="9" creationId="{647883A1-2EA6-DE3A-626C-BF541D9AD9EF}"/>
          </ac:cxnSpMkLst>
        </pc:cxnChg>
        <pc:cxnChg chg="add mod ord">
          <ac:chgData name="장성빈" userId="faed9783-0f2f-452b-b998-4701542ec64c" providerId="ADAL" clId="{C57E7006-9255-4554-A1AA-6939BD1F2BEC}" dt="2024-01-11T05:28:02.087" v="13605" actId="1076"/>
          <ac:cxnSpMkLst>
            <pc:docMk/>
            <pc:sldMk cId="2598029682" sldId="434"/>
            <ac:cxnSpMk id="10" creationId="{24AAC4BC-220F-D14C-8BEC-A8DDC837D715}"/>
          </ac:cxnSpMkLst>
        </pc:cxnChg>
      </pc:sldChg>
      <pc:sldChg chg="addSp delSp modSp add mod modNotesTx">
        <pc:chgData name="장성빈" userId="faed9783-0f2f-452b-b998-4701542ec64c" providerId="ADAL" clId="{C57E7006-9255-4554-A1AA-6939BD1F2BEC}" dt="2024-01-04T04:21:55.105" v="13030"/>
        <pc:sldMkLst>
          <pc:docMk/>
          <pc:sldMk cId="3070483044" sldId="435"/>
        </pc:sldMkLst>
        <pc:spChg chg="mod">
          <ac:chgData name="장성빈" userId="faed9783-0f2f-452b-b998-4701542ec64c" providerId="ADAL" clId="{C57E7006-9255-4554-A1AA-6939BD1F2BEC}" dt="2024-01-03T11:00:18.352" v="11622" actId="15"/>
          <ac:spMkLst>
            <pc:docMk/>
            <pc:sldMk cId="3070483044" sldId="435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02T04:55:11.543" v="8533" actId="20577"/>
          <ac:spMkLst>
            <pc:docMk/>
            <pc:sldMk cId="3070483044" sldId="435"/>
            <ac:spMk id="5" creationId="{23FC4640-2CE6-4BA9-8DAA-C3F2DFAA0595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9" creationId="{80618180-E589-2686-C115-D0C614907699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0" creationId="{6CA981BE-D897-5F8E-774C-319F97424752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1" creationId="{86E39631-EC45-DA5A-FE3C-EAC0931791EF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2" creationId="{FB84E754-629D-AD10-A696-C0430BF6FAA6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3" creationId="{059AF36C-C4EA-D36A-6D9A-A0149AE9315C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4" creationId="{BE084D01-308D-3D56-C5A2-745166B4BC4B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5" creationId="{1A90F109-BB28-BE80-A777-162EA0F2D16C}"/>
          </ac:spMkLst>
        </pc:spChg>
        <pc:spChg chg="mod">
          <ac:chgData name="장성빈" userId="faed9783-0f2f-452b-b998-4701542ec64c" providerId="ADAL" clId="{C57E7006-9255-4554-A1AA-6939BD1F2BEC}" dt="2024-01-03T09:06:57.546" v="9386"/>
          <ac:spMkLst>
            <pc:docMk/>
            <pc:sldMk cId="3070483044" sldId="435"/>
            <ac:spMk id="16" creationId="{CADE7039-4BEC-A1BF-4AE6-88FDF070C592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19" creationId="{3F444D91-D508-4CF0-6628-18360F31982F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20" creationId="{6E7F3071-4523-395E-9423-0616BF4D10A0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21" creationId="{B86E1536-D867-F187-3EB5-0ED8F10BBA94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22" creationId="{A65AC484-8661-3534-CFFB-88FB7C708AD2}"/>
          </ac:spMkLst>
        </pc:spChg>
        <pc:spChg chg="mod">
          <ac:chgData name="장성빈" userId="faed9783-0f2f-452b-b998-4701542ec64c" providerId="ADAL" clId="{C57E7006-9255-4554-A1AA-6939BD1F2BEC}" dt="2024-01-03T09:22:18.305" v="10144" actId="165"/>
          <ac:spMkLst>
            <pc:docMk/>
            <pc:sldMk cId="3070483044" sldId="435"/>
            <ac:spMk id="23" creationId="{641E6BAE-F980-08B0-5325-4F813F62E925}"/>
          </ac:spMkLst>
        </pc:spChg>
        <pc:spChg chg="mod">
          <ac:chgData name="장성빈" userId="faed9783-0f2f-452b-b998-4701542ec64c" providerId="ADAL" clId="{C57E7006-9255-4554-A1AA-6939BD1F2BEC}" dt="2024-01-03T09:22:18.305" v="10144" actId="165"/>
          <ac:spMkLst>
            <pc:docMk/>
            <pc:sldMk cId="3070483044" sldId="435"/>
            <ac:spMk id="24" creationId="{ABF58E35-E664-5E74-3C35-1B61A1B00ACC}"/>
          </ac:spMkLst>
        </pc:spChg>
        <pc:spChg chg="mod">
          <ac:chgData name="장성빈" userId="faed9783-0f2f-452b-b998-4701542ec64c" providerId="ADAL" clId="{C57E7006-9255-4554-A1AA-6939BD1F2BEC}" dt="2024-01-03T09:22:18.305" v="10144" actId="165"/>
          <ac:spMkLst>
            <pc:docMk/>
            <pc:sldMk cId="3070483044" sldId="435"/>
            <ac:spMk id="25" creationId="{10BCE102-7AD9-726A-4836-624148EA5978}"/>
          </ac:spMkLst>
        </pc:spChg>
        <pc:spChg chg="mod">
          <ac:chgData name="장성빈" userId="faed9783-0f2f-452b-b998-4701542ec64c" providerId="ADAL" clId="{C57E7006-9255-4554-A1AA-6939BD1F2BEC}" dt="2024-01-03T09:22:18.305" v="10144" actId="165"/>
          <ac:spMkLst>
            <pc:docMk/>
            <pc:sldMk cId="3070483044" sldId="435"/>
            <ac:spMk id="26" creationId="{05AE1871-59AE-749B-9B82-779DCB24E277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28" creationId="{A4C2A19E-8809-77F4-8A56-6736955F9CDB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29" creationId="{11198D89-E69D-0EA5-2C80-2EBB2DD92895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31" creationId="{1ECE19B4-8473-3C05-4D67-505683C88C40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32" creationId="{D30EF513-3450-BF98-6E2B-60D00A0BBC23}"/>
          </ac:spMkLst>
        </pc:spChg>
        <pc:spChg chg="add mod">
          <ac:chgData name="장성빈" userId="faed9783-0f2f-452b-b998-4701542ec64c" providerId="ADAL" clId="{C57E7006-9255-4554-A1AA-6939BD1F2BEC}" dt="2024-01-03T09:22:36.532" v="10173" actId="113"/>
          <ac:spMkLst>
            <pc:docMk/>
            <pc:sldMk cId="3070483044" sldId="435"/>
            <ac:spMk id="35" creationId="{754F27A5-1DAB-2B6A-4E3D-22E9D68DF2CA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37" creationId="{F4FB86F4-CA79-2900-FFEF-185293D1F3F2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38" creationId="{41D33344-CE11-12BE-1105-A42730D2D399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39" creationId="{ABA62F0F-7CA7-6E65-86CD-AAFBC2AC3482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40" creationId="{A6C5A4F5-FD31-4DBC-6235-D20121125AEE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41" creationId="{858B9B7C-33CD-EDDE-9C21-4E937314121F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44" creationId="{FE02E2B8-E72B-7F58-0B39-B65C72C1611A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45" creationId="{D6A2B0D3-B7A7-4F17-B4B5-7287E29E5B88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50" creationId="{89F7ECAB-5EAB-7387-036B-1C99DA7EC05E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51" creationId="{B38F0B95-96E5-4819-3028-D04F02111C8F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52" creationId="{BDE273A7-45FB-20F1-EEC5-7FE8A148800A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53" creationId="{8BB3D1A9-F9A4-85CB-0E43-0E2E0CF36C00}"/>
          </ac:spMkLst>
        </pc:spChg>
        <pc:spChg chg="mod topLvl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54" creationId="{848A478A-F0F6-69CC-B790-BC6FE3775946}"/>
          </ac:spMkLst>
        </pc:spChg>
        <pc:spChg chg="add mod">
          <ac:chgData name="장성빈" userId="faed9783-0f2f-452b-b998-4701542ec64c" providerId="ADAL" clId="{C57E7006-9255-4554-A1AA-6939BD1F2BEC}" dt="2024-01-03T09:22:23.243" v="10169" actId="1037"/>
          <ac:spMkLst>
            <pc:docMk/>
            <pc:sldMk cId="3070483044" sldId="435"/>
            <ac:spMk id="56" creationId="{92655965-D285-BFD9-040D-786ADED8472C}"/>
          </ac:spMkLst>
        </pc:spChg>
        <pc:spChg chg="add mod">
          <ac:chgData name="장성빈" userId="faed9783-0f2f-452b-b998-4701542ec64c" providerId="ADAL" clId="{C57E7006-9255-4554-A1AA-6939BD1F2BEC}" dt="2024-01-03T09:22:34.396" v="10172" actId="113"/>
          <ac:spMkLst>
            <pc:docMk/>
            <pc:sldMk cId="3070483044" sldId="435"/>
            <ac:spMk id="57" creationId="{4C4B36CB-03A8-65FF-580C-D38471964F82}"/>
          </ac:spMkLst>
        </pc:spChg>
        <pc:grpChg chg="add del mod">
          <ac:chgData name="장성빈" userId="faed9783-0f2f-452b-b998-4701542ec64c" providerId="ADAL" clId="{C57E7006-9255-4554-A1AA-6939BD1F2BEC}" dt="2024-01-03T09:14:00.858" v="9889" actId="478"/>
          <ac:grpSpMkLst>
            <pc:docMk/>
            <pc:sldMk cId="3070483044" sldId="435"/>
            <ac:grpSpMk id="7" creationId="{1AC3027A-80E5-1ACC-58CB-B12F7F51C17C}"/>
          </ac:grpSpMkLst>
        </pc:grpChg>
        <pc:grpChg chg="mod">
          <ac:chgData name="장성빈" userId="faed9783-0f2f-452b-b998-4701542ec64c" providerId="ADAL" clId="{C57E7006-9255-4554-A1AA-6939BD1F2BEC}" dt="2024-01-03T09:06:57.546" v="9386"/>
          <ac:grpSpMkLst>
            <pc:docMk/>
            <pc:sldMk cId="3070483044" sldId="435"/>
            <ac:grpSpMk id="8" creationId="{D3776049-1BD5-51AC-7230-02836AE4C8BD}"/>
          </ac:grpSpMkLst>
        </pc:grpChg>
        <pc:grpChg chg="add del mod">
          <ac:chgData name="장성빈" userId="faed9783-0f2f-452b-b998-4701542ec64c" providerId="ADAL" clId="{C57E7006-9255-4554-A1AA-6939BD1F2BEC}" dt="2024-01-03T09:22:09.144" v="10142" actId="165"/>
          <ac:grpSpMkLst>
            <pc:docMk/>
            <pc:sldMk cId="3070483044" sldId="435"/>
            <ac:grpSpMk id="17" creationId="{E27FF108-B9D6-98FA-CAB4-8B41A8F4D520}"/>
          </ac:grpSpMkLst>
        </pc:grpChg>
        <pc:grpChg chg="mod topLvl">
          <ac:chgData name="장성빈" userId="faed9783-0f2f-452b-b998-4701542ec64c" providerId="ADAL" clId="{C57E7006-9255-4554-A1AA-6939BD1F2BEC}" dt="2024-01-03T09:22:23.243" v="10169" actId="1037"/>
          <ac:grpSpMkLst>
            <pc:docMk/>
            <pc:sldMk cId="3070483044" sldId="435"/>
            <ac:grpSpMk id="18" creationId="{80903ABC-5BEA-30B1-5E25-FE808D3BF0CB}"/>
          </ac:grpSpMkLst>
        </pc:grpChg>
        <pc:grpChg chg="add del mod">
          <ac:chgData name="장성빈" userId="faed9783-0f2f-452b-b998-4701542ec64c" providerId="ADAL" clId="{C57E7006-9255-4554-A1AA-6939BD1F2BEC}" dt="2024-01-03T09:22:09.144" v="10142" actId="165"/>
          <ac:grpSpMkLst>
            <pc:docMk/>
            <pc:sldMk cId="3070483044" sldId="435"/>
            <ac:grpSpMk id="36" creationId="{AEEB6518-6881-2FBB-B474-834BF0564B6B}"/>
          </ac:grpSpMkLst>
        </pc:grpChg>
        <pc:grpChg chg="add del mod">
          <ac:chgData name="장성빈" userId="faed9783-0f2f-452b-b998-4701542ec64c" providerId="ADAL" clId="{C57E7006-9255-4554-A1AA-6939BD1F2BEC}" dt="2024-01-03T09:22:09.144" v="10142" actId="165"/>
          <ac:grpSpMkLst>
            <pc:docMk/>
            <pc:sldMk cId="3070483044" sldId="435"/>
            <ac:grpSpMk id="49" creationId="{D6F9F630-CC9C-A7A9-1FAD-EB6CDB5DFDE0}"/>
          </ac:grpSpMkLst>
        </pc:grpChg>
        <pc:grpChg chg="add del mod">
          <ac:chgData name="장성빈" userId="faed9783-0f2f-452b-b998-4701542ec64c" providerId="ADAL" clId="{C57E7006-9255-4554-A1AA-6939BD1F2BEC}" dt="2024-01-03T09:22:18.305" v="10144" actId="165"/>
          <ac:grpSpMkLst>
            <pc:docMk/>
            <pc:sldMk cId="3070483044" sldId="435"/>
            <ac:grpSpMk id="58" creationId="{B90B543B-20A5-2646-0643-A704C5411247}"/>
          </ac:grpSpMkLst>
        </pc:grpChg>
        <pc:grpChg chg="add del mod">
          <ac:chgData name="장성빈" userId="faed9783-0f2f-452b-b998-4701542ec64c" providerId="ADAL" clId="{C57E7006-9255-4554-A1AA-6939BD1F2BEC}" dt="2024-01-03T09:22:18.305" v="10144" actId="165"/>
          <ac:grpSpMkLst>
            <pc:docMk/>
            <pc:sldMk cId="3070483044" sldId="435"/>
            <ac:grpSpMk id="59" creationId="{1BFD137D-D815-516C-A302-774156C22012}"/>
          </ac:grpSpMkLst>
        </pc:grpChg>
        <pc:grpChg chg="add del mod">
          <ac:chgData name="장성빈" userId="faed9783-0f2f-452b-b998-4701542ec64c" providerId="ADAL" clId="{C57E7006-9255-4554-A1AA-6939BD1F2BEC}" dt="2024-01-03T09:22:18.305" v="10144" actId="165"/>
          <ac:grpSpMkLst>
            <pc:docMk/>
            <pc:sldMk cId="3070483044" sldId="435"/>
            <ac:grpSpMk id="60" creationId="{7CF79345-6EF0-3A95-610C-FBF0FA2384B6}"/>
          </ac:grpSpMkLst>
        </pc:grpChg>
        <pc:graphicFrameChg chg="add del mod modGraphic">
          <ac:chgData name="장성빈" userId="faed9783-0f2f-452b-b998-4701542ec64c" providerId="ADAL" clId="{C57E7006-9255-4554-A1AA-6939BD1F2BEC}" dt="2024-01-04T04:21:55.105" v="13030"/>
          <ac:graphicFrameMkLst>
            <pc:docMk/>
            <pc:sldMk cId="3070483044" sldId="435"/>
            <ac:graphicFrameMk id="3" creationId="{AACD0CA2-D46D-418C-3129-3DCC28F051B5}"/>
          </ac:graphicFrameMkLst>
        </pc:graphicFrameChg>
        <pc:graphicFrameChg chg="del">
          <ac:chgData name="장성빈" userId="faed9783-0f2f-452b-b998-4701542ec64c" providerId="ADAL" clId="{C57E7006-9255-4554-A1AA-6939BD1F2BEC}" dt="2024-01-03T09:05:36.755" v="9354" actId="478"/>
          <ac:graphicFrameMkLst>
            <pc:docMk/>
            <pc:sldMk cId="3070483044" sldId="435"/>
            <ac:graphicFrameMk id="6" creationId="{639E2B4C-9415-401F-BAA3-1F431B453CC4}"/>
          </ac:graphicFrameMkLst>
        </pc:graphicFrameChg>
        <pc:cxnChg chg="add mod">
          <ac:chgData name="장성빈" userId="faed9783-0f2f-452b-b998-4701542ec64c" providerId="ADAL" clId="{C57E7006-9255-4554-A1AA-6939BD1F2BEC}" dt="2024-01-03T09:22:23.243" v="10169" actId="1037"/>
          <ac:cxnSpMkLst>
            <pc:docMk/>
            <pc:sldMk cId="3070483044" sldId="435"/>
            <ac:cxnSpMk id="30" creationId="{0B8A183F-900E-18A8-5DF2-051BBDB5A256}"/>
          </ac:cxnSpMkLst>
        </pc:cxnChg>
        <pc:cxnChg chg="add mod">
          <ac:chgData name="장성빈" userId="faed9783-0f2f-452b-b998-4701542ec64c" providerId="ADAL" clId="{C57E7006-9255-4554-A1AA-6939BD1F2BEC}" dt="2024-01-03T09:22:23.243" v="10169" actId="1037"/>
          <ac:cxnSpMkLst>
            <pc:docMk/>
            <pc:sldMk cId="3070483044" sldId="435"/>
            <ac:cxnSpMk id="33" creationId="{7BBB80C9-7C24-D63F-BD93-3B3A70AFBAA5}"/>
          </ac:cxnSpMkLst>
        </pc:cxnChg>
        <pc:cxnChg chg="add mod">
          <ac:chgData name="장성빈" userId="faed9783-0f2f-452b-b998-4701542ec64c" providerId="ADAL" clId="{C57E7006-9255-4554-A1AA-6939BD1F2BEC}" dt="2024-01-03T09:22:23.243" v="10169" actId="1037"/>
          <ac:cxnSpMkLst>
            <pc:docMk/>
            <pc:sldMk cId="3070483044" sldId="435"/>
            <ac:cxnSpMk id="34" creationId="{E355DFA9-5333-2F34-2E56-0BEA230A69B4}"/>
          </ac:cxnSpMkLst>
        </pc:cxnChg>
        <pc:cxnChg chg="add mod">
          <ac:chgData name="장성빈" userId="faed9783-0f2f-452b-b998-4701542ec64c" providerId="ADAL" clId="{C57E7006-9255-4554-A1AA-6939BD1F2BEC}" dt="2024-01-03T09:22:23.243" v="10169" actId="1037"/>
          <ac:cxnSpMkLst>
            <pc:docMk/>
            <pc:sldMk cId="3070483044" sldId="435"/>
            <ac:cxnSpMk id="42" creationId="{D3CB58DC-8556-18AB-613C-BFC2C5977E56}"/>
          </ac:cxnSpMkLst>
        </pc:cxnChg>
        <pc:cxnChg chg="add mod">
          <ac:chgData name="장성빈" userId="faed9783-0f2f-452b-b998-4701542ec64c" providerId="ADAL" clId="{C57E7006-9255-4554-A1AA-6939BD1F2BEC}" dt="2024-01-03T09:22:23.243" v="10169" actId="1037"/>
          <ac:cxnSpMkLst>
            <pc:docMk/>
            <pc:sldMk cId="3070483044" sldId="435"/>
            <ac:cxnSpMk id="43" creationId="{774852B2-4E09-F9D3-3A55-91022DF0BE74}"/>
          </ac:cxnSpMkLst>
        </pc:cxnChg>
        <pc:cxnChg chg="add mod">
          <ac:chgData name="장성빈" userId="faed9783-0f2f-452b-b998-4701542ec64c" providerId="ADAL" clId="{C57E7006-9255-4554-A1AA-6939BD1F2BEC}" dt="2024-01-03T09:22:23.243" v="10169" actId="1037"/>
          <ac:cxnSpMkLst>
            <pc:docMk/>
            <pc:sldMk cId="3070483044" sldId="435"/>
            <ac:cxnSpMk id="46" creationId="{57D3BBE3-E30D-DB3A-B332-71D60C0E64A7}"/>
          </ac:cxnSpMkLst>
        </pc:cxnChg>
      </pc:sldChg>
      <pc:sldChg chg="addSp delSp modSp add mod ord">
        <pc:chgData name="장성빈" userId="faed9783-0f2f-452b-b998-4701542ec64c" providerId="ADAL" clId="{C57E7006-9255-4554-A1AA-6939BD1F2BEC}" dt="2024-01-11T05:31:39.462" v="13685" actId="20577"/>
        <pc:sldMkLst>
          <pc:docMk/>
          <pc:sldMk cId="1076875062" sldId="436"/>
        </pc:sldMkLst>
        <pc:spChg chg="mod">
          <ac:chgData name="장성빈" userId="faed9783-0f2f-452b-b998-4701542ec64c" providerId="ADAL" clId="{C57E7006-9255-4554-A1AA-6939BD1F2BEC}" dt="2024-01-03T10:00:57.187" v="10520"/>
          <ac:spMkLst>
            <pc:docMk/>
            <pc:sldMk cId="1076875062" sldId="436"/>
            <ac:spMk id="2" creationId="{A37690DE-5A18-DDCD-E7E1-B259C22C017A}"/>
          </ac:spMkLst>
        </pc:spChg>
        <pc:spChg chg="add mod topLvl">
          <ac:chgData name="장성빈" userId="faed9783-0f2f-452b-b998-4701542ec64c" providerId="ADAL" clId="{C57E7006-9255-4554-A1AA-6939BD1F2BEC}" dt="2024-01-03T10:01:00.988" v="10521" actId="164"/>
          <ac:spMkLst>
            <pc:docMk/>
            <pc:sldMk cId="1076875062" sldId="436"/>
            <ac:spMk id="3" creationId="{80C07886-E3B1-7BCD-E11A-B2B0D0561758}"/>
          </ac:spMkLst>
        </pc:spChg>
        <pc:spChg chg="mod">
          <ac:chgData name="장성빈" userId="faed9783-0f2f-452b-b998-4701542ec64c" providerId="ADAL" clId="{C57E7006-9255-4554-A1AA-6939BD1F2BEC}" dt="2024-01-03T09:55:05.111" v="10411" actId="113"/>
          <ac:spMkLst>
            <pc:docMk/>
            <pc:sldMk cId="1076875062" sldId="436"/>
            <ac:spMk id="4" creationId="{1AB7C16C-844F-4D04-ADE8-D88F9EF581E3}"/>
          </ac:spMkLst>
        </pc:spChg>
        <pc:spChg chg="mod">
          <ac:chgData name="장성빈" userId="faed9783-0f2f-452b-b998-4701542ec64c" providerId="ADAL" clId="{C57E7006-9255-4554-A1AA-6939BD1F2BEC}" dt="2024-01-11T05:31:39.462" v="13685" actId="20577"/>
          <ac:spMkLst>
            <pc:docMk/>
            <pc:sldMk cId="1076875062" sldId="436"/>
            <ac:spMk id="5" creationId="{23FC4640-2CE6-4BA9-8DAA-C3F2DFAA0595}"/>
          </ac:spMkLst>
        </pc:spChg>
        <pc:spChg chg="add mod topLvl">
          <ac:chgData name="장성빈" userId="faed9783-0f2f-452b-b998-4701542ec64c" providerId="ADAL" clId="{C57E7006-9255-4554-A1AA-6939BD1F2BEC}" dt="2024-01-03T10:22:34.489" v="11171" actId="404"/>
          <ac:spMkLst>
            <pc:docMk/>
            <pc:sldMk cId="1076875062" sldId="436"/>
            <ac:spMk id="6" creationId="{83C00BC5-B661-0E49-DFEE-4113B3BBC3F1}"/>
          </ac:spMkLst>
        </pc:spChg>
        <pc:spChg chg="add mod topLvl">
          <ac:chgData name="장성빈" userId="faed9783-0f2f-452b-b998-4701542ec64c" providerId="ADAL" clId="{C57E7006-9255-4554-A1AA-6939BD1F2BEC}" dt="2024-01-03T10:22:35.926" v="11172" actId="404"/>
          <ac:spMkLst>
            <pc:docMk/>
            <pc:sldMk cId="1076875062" sldId="436"/>
            <ac:spMk id="7" creationId="{5A894C8D-F534-DF33-E81F-CE6AF96EB9FA}"/>
          </ac:spMkLst>
        </pc:spChg>
        <pc:spChg chg="add mod topLvl">
          <ac:chgData name="장성빈" userId="faed9783-0f2f-452b-b998-4701542ec64c" providerId="ADAL" clId="{C57E7006-9255-4554-A1AA-6939BD1F2BEC}" dt="2024-01-03T10:01:00.988" v="10521" actId="164"/>
          <ac:spMkLst>
            <pc:docMk/>
            <pc:sldMk cId="1076875062" sldId="436"/>
            <ac:spMk id="8" creationId="{E797A251-4BCC-8E86-3742-A384971F85D6}"/>
          </ac:spMkLst>
        </pc:spChg>
        <pc:spChg chg="add mod topLvl">
          <ac:chgData name="장성빈" userId="faed9783-0f2f-452b-b998-4701542ec64c" providerId="ADAL" clId="{C57E7006-9255-4554-A1AA-6939BD1F2BEC}" dt="2024-01-03T10:27:36.677" v="11330" actId="1076"/>
          <ac:spMkLst>
            <pc:docMk/>
            <pc:sldMk cId="1076875062" sldId="436"/>
            <ac:spMk id="9" creationId="{7BDA9FB5-8F16-3551-EDA5-CD75DFCF72F0}"/>
          </ac:spMkLst>
        </pc:spChg>
        <pc:spChg chg="add mod topLvl">
          <ac:chgData name="장성빈" userId="faed9783-0f2f-452b-b998-4701542ec64c" providerId="ADAL" clId="{C57E7006-9255-4554-A1AA-6939BD1F2BEC}" dt="2024-01-03T10:01:00.988" v="10521" actId="164"/>
          <ac:spMkLst>
            <pc:docMk/>
            <pc:sldMk cId="1076875062" sldId="436"/>
            <ac:spMk id="10" creationId="{C4DCC9A8-C3F2-ACFF-7D90-BADBC1CE401F}"/>
          </ac:spMkLst>
        </pc:spChg>
        <pc:spChg chg="add del mod topLvl">
          <ac:chgData name="장성빈" userId="faed9783-0f2f-452b-b998-4701542ec64c" providerId="ADAL" clId="{C57E7006-9255-4554-A1AA-6939BD1F2BEC}" dt="2024-01-03T09:59:55.994" v="10500" actId="21"/>
          <ac:spMkLst>
            <pc:docMk/>
            <pc:sldMk cId="1076875062" sldId="436"/>
            <ac:spMk id="11" creationId="{F5C32ECB-DE3C-1484-6EE0-9A17792053F4}"/>
          </ac:spMkLst>
        </pc:spChg>
        <pc:spChg chg="add mod topLvl">
          <ac:chgData name="장성빈" userId="faed9783-0f2f-452b-b998-4701542ec64c" providerId="ADAL" clId="{C57E7006-9255-4554-A1AA-6939BD1F2BEC}" dt="2024-01-03T10:22:44.281" v="11174" actId="404"/>
          <ac:spMkLst>
            <pc:docMk/>
            <pc:sldMk cId="1076875062" sldId="436"/>
            <ac:spMk id="12" creationId="{EDF5C6D2-1A39-8260-D340-382E7BAE2F3F}"/>
          </ac:spMkLst>
        </pc:spChg>
        <pc:spChg chg="add mod topLvl">
          <ac:chgData name="장성빈" userId="faed9783-0f2f-452b-b998-4701542ec64c" providerId="ADAL" clId="{C57E7006-9255-4554-A1AA-6939BD1F2BEC}" dt="2024-01-03T10:22:46.132" v="11175" actId="404"/>
          <ac:spMkLst>
            <pc:docMk/>
            <pc:sldMk cId="1076875062" sldId="436"/>
            <ac:spMk id="13" creationId="{6FBA47D8-CBD7-96E6-DDF0-B13FDA59C781}"/>
          </ac:spMkLst>
        </pc:spChg>
        <pc:spChg chg="add del mod">
          <ac:chgData name="장성빈" userId="faed9783-0f2f-452b-b998-4701542ec64c" providerId="ADAL" clId="{C57E7006-9255-4554-A1AA-6939BD1F2BEC}" dt="2024-01-03T09:54:04.087" v="10380"/>
          <ac:spMkLst>
            <pc:docMk/>
            <pc:sldMk cId="1076875062" sldId="436"/>
            <ac:spMk id="14" creationId="{7AA03CCF-C09B-B3F7-D56D-5E3B644A462B}"/>
          </ac:spMkLst>
        </pc:spChg>
        <pc:spChg chg="add mod ord topLvl">
          <ac:chgData name="장성빈" userId="faed9783-0f2f-452b-b998-4701542ec64c" providerId="ADAL" clId="{C57E7006-9255-4554-A1AA-6939BD1F2BEC}" dt="2024-01-03T10:19:29.996" v="11049" actId="1038"/>
          <ac:spMkLst>
            <pc:docMk/>
            <pc:sldMk cId="1076875062" sldId="436"/>
            <ac:spMk id="15" creationId="{DD850133-B903-41F3-8E02-EEA3FA67CED0}"/>
          </ac:spMkLst>
        </pc:spChg>
        <pc:spChg chg="add del mod ord topLvl">
          <ac:chgData name="장성빈" userId="faed9783-0f2f-452b-b998-4701542ec64c" providerId="ADAL" clId="{C57E7006-9255-4554-A1AA-6939BD1F2BEC}" dt="2024-01-03T10:02:27.719" v="10557" actId="21"/>
          <ac:spMkLst>
            <pc:docMk/>
            <pc:sldMk cId="1076875062" sldId="436"/>
            <ac:spMk id="16" creationId="{025BB856-55A4-A3AB-93F5-8E6B89E57421}"/>
          </ac:spMkLst>
        </pc:spChg>
        <pc:spChg chg="add del mod ord topLvl">
          <ac:chgData name="장성빈" userId="faed9783-0f2f-452b-b998-4701542ec64c" providerId="ADAL" clId="{C57E7006-9255-4554-A1AA-6939BD1F2BEC}" dt="2024-01-03T09:59:22.524" v="10493" actId="478"/>
          <ac:spMkLst>
            <pc:docMk/>
            <pc:sldMk cId="1076875062" sldId="436"/>
            <ac:spMk id="17" creationId="{55EAA373-07E7-FB61-50D6-AAD60440E394}"/>
          </ac:spMkLst>
        </pc:spChg>
        <pc:spChg chg="add del mod ord topLvl">
          <ac:chgData name="장성빈" userId="faed9783-0f2f-452b-b998-4701542ec64c" providerId="ADAL" clId="{C57E7006-9255-4554-A1AA-6939BD1F2BEC}" dt="2024-01-03T09:59:23.356" v="10494" actId="478"/>
          <ac:spMkLst>
            <pc:docMk/>
            <pc:sldMk cId="1076875062" sldId="436"/>
            <ac:spMk id="18" creationId="{93A0EF2B-7F32-3DA7-8207-D2B39F284863}"/>
          </ac:spMkLst>
        </pc:spChg>
        <pc:spChg chg="add del mod">
          <ac:chgData name="장성빈" userId="faed9783-0f2f-452b-b998-4701542ec64c" providerId="ADAL" clId="{C57E7006-9255-4554-A1AA-6939BD1F2BEC}" dt="2024-01-03T09:56:19.985" v="10428" actId="478"/>
          <ac:spMkLst>
            <pc:docMk/>
            <pc:sldMk cId="1076875062" sldId="436"/>
            <ac:spMk id="19" creationId="{6F933639-3C79-6217-36AD-99A55D04C79C}"/>
          </ac:spMkLst>
        </pc:spChg>
        <pc:spChg chg="del">
          <ac:chgData name="장성빈" userId="faed9783-0f2f-452b-b998-4701542ec64c" providerId="ADAL" clId="{C57E7006-9255-4554-A1AA-6939BD1F2BEC}" dt="2024-01-03T09:46:22.172" v="10221" actId="478"/>
          <ac:spMkLst>
            <pc:docMk/>
            <pc:sldMk cId="1076875062" sldId="436"/>
            <ac:spMk id="21" creationId="{4D315A32-FF7C-927D-1E59-24253AA09BC9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2" creationId="{405F9611-48DF-B8B7-2F86-7611301B3BDE}"/>
          </ac:spMkLst>
        </pc:spChg>
        <pc:spChg chg="del">
          <ac:chgData name="장성빈" userId="faed9783-0f2f-452b-b998-4701542ec64c" providerId="ADAL" clId="{C57E7006-9255-4554-A1AA-6939BD1F2BEC}" dt="2024-01-03T09:46:22.172" v="10221" actId="478"/>
          <ac:spMkLst>
            <pc:docMk/>
            <pc:sldMk cId="1076875062" sldId="436"/>
            <ac:spMk id="24" creationId="{C1A53626-C662-7B52-7ACC-F26A5A19EDCA}"/>
          </ac:spMkLst>
        </pc:spChg>
        <pc:spChg chg="del">
          <ac:chgData name="장성빈" userId="faed9783-0f2f-452b-b998-4701542ec64c" providerId="ADAL" clId="{C57E7006-9255-4554-A1AA-6939BD1F2BEC}" dt="2024-01-03T09:46:22.172" v="10221" actId="478"/>
          <ac:spMkLst>
            <pc:docMk/>
            <pc:sldMk cId="1076875062" sldId="436"/>
            <ac:spMk id="25" creationId="{AE0A38E5-48BC-6C33-BD39-F423665A359E}"/>
          </ac:spMkLst>
        </pc:spChg>
        <pc:spChg chg="mod topLvl">
          <ac:chgData name="장성빈" userId="faed9783-0f2f-452b-b998-4701542ec64c" providerId="ADAL" clId="{C57E7006-9255-4554-A1AA-6939BD1F2BEC}" dt="2024-01-03T10:01:00.988" v="10521" actId="164"/>
          <ac:spMkLst>
            <pc:docMk/>
            <pc:sldMk cId="1076875062" sldId="436"/>
            <ac:spMk id="29" creationId="{704084E2-DF6E-D3ED-135D-5A172254074A}"/>
          </ac:spMkLst>
        </pc:spChg>
        <pc:spChg chg="add del mod">
          <ac:chgData name="장성빈" userId="faed9783-0f2f-452b-b998-4701542ec64c" providerId="ADAL" clId="{C57E7006-9255-4554-A1AA-6939BD1F2BEC}" dt="2024-01-03T10:00:04.516" v="10506" actId="21"/>
          <ac:spMkLst>
            <pc:docMk/>
            <pc:sldMk cId="1076875062" sldId="436"/>
            <ac:spMk id="40" creationId="{1D2BAF5D-DDDC-D0D2-A7B1-384E035FA15D}"/>
          </ac:spMkLst>
        </pc:spChg>
        <pc:spChg chg="del">
          <ac:chgData name="장성빈" userId="faed9783-0f2f-452b-b998-4701542ec64c" providerId="ADAL" clId="{C57E7006-9255-4554-A1AA-6939BD1F2BEC}" dt="2024-01-03T09:46:22.172" v="10221" actId="478"/>
          <ac:spMkLst>
            <pc:docMk/>
            <pc:sldMk cId="1076875062" sldId="436"/>
            <ac:spMk id="42" creationId="{0FD980A5-56AB-3495-23F3-62B9CAFE79ED}"/>
          </ac:spMkLst>
        </pc:spChg>
        <pc:spChg chg="add mod">
          <ac:chgData name="장성빈" userId="faed9783-0f2f-452b-b998-4701542ec64c" providerId="ADAL" clId="{C57E7006-9255-4554-A1AA-6939BD1F2BEC}" dt="2024-01-03T10:22:38.613" v="11173" actId="404"/>
          <ac:spMkLst>
            <pc:docMk/>
            <pc:sldMk cId="1076875062" sldId="436"/>
            <ac:spMk id="46" creationId="{0D9A432C-55CA-B44D-5A25-39F1D0F6C195}"/>
          </ac:spMkLst>
        </pc:spChg>
        <pc:spChg chg="add mod ord">
          <ac:chgData name="장성빈" userId="faed9783-0f2f-452b-b998-4701542ec64c" providerId="ADAL" clId="{C57E7006-9255-4554-A1AA-6939BD1F2BEC}" dt="2024-01-03T10:36:36.807" v="11431" actId="1076"/>
          <ac:spMkLst>
            <pc:docMk/>
            <pc:sldMk cId="1076875062" sldId="436"/>
            <ac:spMk id="47" creationId="{4151F92C-91FF-6980-6776-FABD28215FEF}"/>
          </ac:spMkLst>
        </pc:spChg>
        <pc:spChg chg="add mod ord">
          <ac:chgData name="장성빈" userId="faed9783-0f2f-452b-b998-4701542ec64c" providerId="ADAL" clId="{C57E7006-9255-4554-A1AA-6939BD1F2BEC}" dt="2024-01-03T10:01:00.988" v="10521" actId="164"/>
          <ac:spMkLst>
            <pc:docMk/>
            <pc:sldMk cId="1076875062" sldId="436"/>
            <ac:spMk id="48" creationId="{82084455-F8FE-A042-2C62-2D061499682F}"/>
          </ac:spMkLst>
        </pc:spChg>
        <pc:spChg chg="add del mod ord topLvl">
          <ac:chgData name="장성빈" userId="faed9783-0f2f-452b-b998-4701542ec64c" providerId="ADAL" clId="{C57E7006-9255-4554-A1AA-6939BD1F2BEC}" dt="2024-01-03T10:16:41.520" v="10995" actId="21"/>
          <ac:spMkLst>
            <pc:docMk/>
            <pc:sldMk cId="1076875062" sldId="436"/>
            <ac:spMk id="57" creationId="{6FEFC72D-7B12-F241-51C3-7AE790F29993}"/>
          </ac:spMkLst>
        </pc:spChg>
        <pc:spChg chg="add del mod">
          <ac:chgData name="장성빈" userId="faed9783-0f2f-452b-b998-4701542ec64c" providerId="ADAL" clId="{C57E7006-9255-4554-A1AA-6939BD1F2BEC}" dt="2024-01-03T10:02:01.840" v="10550"/>
          <ac:spMkLst>
            <pc:docMk/>
            <pc:sldMk cId="1076875062" sldId="436"/>
            <ac:spMk id="58" creationId="{F4204A2B-A8E0-C846-C4FC-FB7AEA587EFF}"/>
          </ac:spMkLst>
        </pc:spChg>
        <pc:spChg chg="add mod topLvl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59" creationId="{3C6C2326-918A-B64F-6644-874BC0EF7349}"/>
          </ac:spMkLst>
        </pc:spChg>
        <pc:spChg chg="add del mod">
          <ac:chgData name="장성빈" userId="faed9783-0f2f-452b-b998-4701542ec64c" providerId="ADAL" clId="{C57E7006-9255-4554-A1AA-6939BD1F2BEC}" dt="2024-01-03T10:19:21.856" v="11046" actId="21"/>
          <ac:spMkLst>
            <pc:docMk/>
            <pc:sldMk cId="1076875062" sldId="436"/>
            <ac:spMk id="60" creationId="{6B03FD23-7A48-AC53-355C-0880584F23FA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62" creationId="{FE913A9E-5A57-3F85-80A9-ED2D3B324606}"/>
          </ac:spMkLst>
        </pc:spChg>
        <pc:spChg chg="add mod">
          <ac:chgData name="장성빈" userId="faed9783-0f2f-452b-b998-4701542ec64c" providerId="ADAL" clId="{C57E7006-9255-4554-A1AA-6939BD1F2BEC}" dt="2024-01-03T10:09:56.319" v="10815" actId="164"/>
          <ac:spMkLst>
            <pc:docMk/>
            <pc:sldMk cId="1076875062" sldId="436"/>
            <ac:spMk id="63" creationId="{8A718D54-CAE4-39AD-1A21-F3502CA3B8CE}"/>
          </ac:spMkLst>
        </pc:spChg>
        <pc:spChg chg="add mod">
          <ac:chgData name="장성빈" userId="faed9783-0f2f-452b-b998-4701542ec64c" providerId="ADAL" clId="{C57E7006-9255-4554-A1AA-6939BD1F2BEC}" dt="2024-01-03T10:09:56.319" v="10815" actId="164"/>
          <ac:spMkLst>
            <pc:docMk/>
            <pc:sldMk cId="1076875062" sldId="436"/>
            <ac:spMk id="64" creationId="{A80A6466-02C2-3528-339B-104160F7A4FA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65" creationId="{28AC12E8-E4DA-2052-2ECD-845A3CCAEBAE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66" creationId="{23129804-8D1F-0357-9675-D2DB81BAE121}"/>
          </ac:spMkLst>
        </pc:spChg>
        <pc:spChg chg="add mod">
          <ac:chgData name="장성빈" userId="faed9783-0f2f-452b-b998-4701542ec64c" providerId="ADAL" clId="{C57E7006-9255-4554-A1AA-6939BD1F2BEC}" dt="2024-01-03T10:06:05.403" v="10624"/>
          <ac:spMkLst>
            <pc:docMk/>
            <pc:sldMk cId="1076875062" sldId="436"/>
            <ac:spMk id="67" creationId="{775267C8-C260-0A7F-3642-C1F4249081A1}"/>
          </ac:spMkLst>
        </pc:spChg>
        <pc:spChg chg="add mod">
          <ac:chgData name="장성빈" userId="faed9783-0f2f-452b-b998-4701542ec64c" providerId="ADAL" clId="{C57E7006-9255-4554-A1AA-6939BD1F2BEC}" dt="2024-01-03T10:09:52.204" v="10814" actId="164"/>
          <ac:spMkLst>
            <pc:docMk/>
            <pc:sldMk cId="1076875062" sldId="436"/>
            <ac:spMk id="69" creationId="{970A6BB9-8543-94A7-46D8-AD6A4035CD1E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70" creationId="{6E24A5CC-B18F-A3ED-F0EC-380E64DCBF11}"/>
          </ac:spMkLst>
        </pc:spChg>
        <pc:spChg chg="add mod or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81" creationId="{FC525A5F-BE77-03EB-8C41-A865193F6F4F}"/>
          </ac:spMkLst>
        </pc:spChg>
        <pc:spChg chg="add mod">
          <ac:chgData name="장성빈" userId="faed9783-0f2f-452b-b998-4701542ec64c" providerId="ADAL" clId="{C57E7006-9255-4554-A1AA-6939BD1F2BEC}" dt="2024-01-03T10:09:52.204" v="10814" actId="164"/>
          <ac:spMkLst>
            <pc:docMk/>
            <pc:sldMk cId="1076875062" sldId="436"/>
            <ac:spMk id="82" creationId="{1A601144-775A-AAFD-296D-FD2BC35BD193}"/>
          </ac:spMkLst>
        </pc:spChg>
        <pc:spChg chg="add del mod">
          <ac:chgData name="장성빈" userId="faed9783-0f2f-452b-b998-4701542ec64c" providerId="ADAL" clId="{C57E7006-9255-4554-A1AA-6939BD1F2BEC}" dt="2024-01-03T10:10:34.882" v="10826"/>
          <ac:spMkLst>
            <pc:docMk/>
            <pc:sldMk cId="1076875062" sldId="436"/>
            <ac:spMk id="85" creationId="{91164C40-D214-94CE-057F-48C113A3F0FE}"/>
          </ac:spMkLst>
        </pc:spChg>
        <pc:spChg chg="add mod">
          <ac:chgData name="장성빈" userId="faed9783-0f2f-452b-b998-4701542ec64c" providerId="ADAL" clId="{C57E7006-9255-4554-A1AA-6939BD1F2BEC}" dt="2024-01-03T10:14:40.409" v="10955" actId="164"/>
          <ac:spMkLst>
            <pc:docMk/>
            <pc:sldMk cId="1076875062" sldId="436"/>
            <ac:spMk id="86" creationId="{2052FEA9-B615-DD0C-1B62-D5F37333FC8B}"/>
          </ac:spMkLst>
        </pc:spChg>
        <pc:spChg chg="add del mod">
          <ac:chgData name="장성빈" userId="faed9783-0f2f-452b-b998-4701542ec64c" providerId="ADAL" clId="{C57E7006-9255-4554-A1AA-6939BD1F2BEC}" dt="2024-01-03T10:12:01.592" v="10863"/>
          <ac:spMkLst>
            <pc:docMk/>
            <pc:sldMk cId="1076875062" sldId="436"/>
            <ac:spMk id="89" creationId="{11DB200D-6A77-609D-271D-8A152B0DFF96}"/>
          </ac:spMkLst>
        </pc:spChg>
        <pc:spChg chg="add del mod">
          <ac:chgData name="장성빈" userId="faed9783-0f2f-452b-b998-4701542ec64c" providerId="ADAL" clId="{C57E7006-9255-4554-A1AA-6939BD1F2BEC}" dt="2024-01-03T10:12:04.296" v="10865"/>
          <ac:spMkLst>
            <pc:docMk/>
            <pc:sldMk cId="1076875062" sldId="436"/>
            <ac:spMk id="90" creationId="{68405036-90EB-CC48-3EAF-5D77EBC457BE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94" creationId="{6D318E4E-808B-C17F-38E9-1E20080A6D25}"/>
          </ac:spMkLst>
        </pc:spChg>
        <pc:spChg chg="add del mod">
          <ac:chgData name="장성빈" userId="faed9783-0f2f-452b-b998-4701542ec64c" providerId="ADAL" clId="{C57E7006-9255-4554-A1AA-6939BD1F2BEC}" dt="2024-01-03T10:12:42.894" v="10891"/>
          <ac:spMkLst>
            <pc:docMk/>
            <pc:sldMk cId="1076875062" sldId="436"/>
            <ac:spMk id="96" creationId="{F786C8DA-BC2C-9A4D-5BA7-21F5B10FDB67}"/>
          </ac:spMkLst>
        </pc:spChg>
        <pc:spChg chg="add del mod">
          <ac:chgData name="장성빈" userId="faed9783-0f2f-452b-b998-4701542ec64c" providerId="ADAL" clId="{C57E7006-9255-4554-A1AA-6939BD1F2BEC}" dt="2024-01-03T10:14:02.429" v="10939" actId="478"/>
          <ac:spMkLst>
            <pc:docMk/>
            <pc:sldMk cId="1076875062" sldId="436"/>
            <ac:spMk id="97" creationId="{ACD20903-9AF6-4DF1-3405-89866A9B27DD}"/>
          </ac:spMkLst>
        </pc:spChg>
        <pc:spChg chg="add del mod">
          <ac:chgData name="장성빈" userId="faed9783-0f2f-452b-b998-4701542ec64c" providerId="ADAL" clId="{C57E7006-9255-4554-A1AA-6939BD1F2BEC}" dt="2024-01-03T10:14:03.207" v="10940" actId="478"/>
          <ac:spMkLst>
            <pc:docMk/>
            <pc:sldMk cId="1076875062" sldId="436"/>
            <ac:spMk id="98" creationId="{7B033C00-EC26-B9C2-DED4-8BA7C5266310}"/>
          </ac:spMkLst>
        </pc:spChg>
        <pc:spChg chg="add mod">
          <ac:chgData name="장성빈" userId="faed9783-0f2f-452b-b998-4701542ec64c" providerId="ADAL" clId="{C57E7006-9255-4554-A1AA-6939BD1F2BEC}" dt="2024-01-03T10:14:40.409" v="10955" actId="164"/>
          <ac:spMkLst>
            <pc:docMk/>
            <pc:sldMk cId="1076875062" sldId="436"/>
            <ac:spMk id="99" creationId="{DBAA3FF3-2D15-5383-630F-403CF6494FF1}"/>
          </ac:spMkLst>
        </pc:spChg>
        <pc:spChg chg="add mod">
          <ac:chgData name="장성빈" userId="faed9783-0f2f-452b-b998-4701542ec64c" providerId="ADAL" clId="{C57E7006-9255-4554-A1AA-6939BD1F2BEC}" dt="2024-01-03T10:14:40.409" v="10955" actId="164"/>
          <ac:spMkLst>
            <pc:docMk/>
            <pc:sldMk cId="1076875062" sldId="436"/>
            <ac:spMk id="100" creationId="{D82CC6CB-D04D-3BCD-17C2-718D718C7A54}"/>
          </ac:spMkLst>
        </pc:spChg>
        <pc:spChg chg="add mod">
          <ac:chgData name="장성빈" userId="faed9783-0f2f-452b-b998-4701542ec64c" providerId="ADAL" clId="{C57E7006-9255-4554-A1AA-6939BD1F2BEC}" dt="2024-01-03T10:14:40.409" v="10955" actId="164"/>
          <ac:spMkLst>
            <pc:docMk/>
            <pc:sldMk cId="1076875062" sldId="436"/>
            <ac:spMk id="101" creationId="{335A0E89-7479-07B9-36BA-B5F3F366F0A3}"/>
          </ac:spMkLst>
        </pc:spChg>
        <pc:spChg chg="add mod">
          <ac:chgData name="장성빈" userId="faed9783-0f2f-452b-b998-4701542ec64c" providerId="ADAL" clId="{C57E7006-9255-4554-A1AA-6939BD1F2BEC}" dt="2024-01-04T03:03:28.052" v="12165" actId="1035"/>
          <ac:spMkLst>
            <pc:docMk/>
            <pc:sldMk cId="1076875062" sldId="436"/>
            <ac:spMk id="113" creationId="{D4A99E31-A881-30C3-B4AE-ED2D5138DF50}"/>
          </ac:spMkLst>
        </pc:spChg>
        <pc:spChg chg="add del mod">
          <ac:chgData name="장성빈" userId="faed9783-0f2f-452b-b998-4701542ec64c" providerId="ADAL" clId="{C57E7006-9255-4554-A1AA-6939BD1F2BEC}" dt="2024-01-03T10:18:16.766" v="11022" actId="21"/>
          <ac:spMkLst>
            <pc:docMk/>
            <pc:sldMk cId="1076875062" sldId="436"/>
            <ac:spMk id="123" creationId="{1A66EEE2-A068-21A8-FFBD-C067664AEEF6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127" creationId="{BF5FBC77-A679-CBB2-1A62-954B50E642F2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130" creationId="{0054FF65-06A7-C048-DEF7-24D1F6C11462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131" creationId="{67B7CCBB-08D5-A003-035B-2394FB503B2B}"/>
          </ac:spMkLst>
        </pc:spChg>
        <pc:spChg chg="add del mod">
          <ac:chgData name="장성빈" userId="faed9783-0f2f-452b-b998-4701542ec64c" providerId="ADAL" clId="{C57E7006-9255-4554-A1AA-6939BD1F2BEC}" dt="2024-01-03T10:21:22.767" v="11124" actId="478"/>
          <ac:spMkLst>
            <pc:docMk/>
            <pc:sldMk cId="1076875062" sldId="436"/>
            <ac:spMk id="132" creationId="{EA3AE2B3-2241-6236-F8C2-5CB6F28EA957}"/>
          </ac:spMkLst>
        </pc:spChg>
        <pc:spChg chg="add del mod">
          <ac:chgData name="장성빈" userId="faed9783-0f2f-452b-b998-4701542ec64c" providerId="ADAL" clId="{C57E7006-9255-4554-A1AA-6939BD1F2BEC}" dt="2024-01-03T10:22:01.703" v="11145" actId="478"/>
          <ac:spMkLst>
            <pc:docMk/>
            <pc:sldMk cId="1076875062" sldId="436"/>
            <ac:spMk id="133" creationId="{B14B2EE7-84B3-F26E-924C-5234ADB69C74}"/>
          </ac:spMkLst>
        </pc:spChg>
        <pc:spChg chg="add del mod">
          <ac:chgData name="장성빈" userId="faed9783-0f2f-452b-b998-4701542ec64c" providerId="ADAL" clId="{C57E7006-9255-4554-A1AA-6939BD1F2BEC}" dt="2024-01-03T10:23:44.666" v="11194" actId="478"/>
          <ac:spMkLst>
            <pc:docMk/>
            <pc:sldMk cId="1076875062" sldId="436"/>
            <ac:spMk id="144" creationId="{42DAE69B-BEB2-5FBD-B20B-E85D47DA12FB}"/>
          </ac:spMkLst>
        </pc:spChg>
        <pc:spChg chg="add mod">
          <ac:chgData name="장성빈" userId="faed9783-0f2f-452b-b998-4701542ec64c" providerId="ADAL" clId="{C57E7006-9255-4554-A1AA-6939BD1F2BEC}" dt="2024-01-03T10:24:13.958" v="11200" actId="164"/>
          <ac:spMkLst>
            <pc:docMk/>
            <pc:sldMk cId="1076875062" sldId="436"/>
            <ac:spMk id="145" creationId="{9117ED59-F8B5-1119-39C9-B8FB57290C1D}"/>
          </ac:spMkLst>
        </pc:spChg>
        <pc:spChg chg="add mod">
          <ac:chgData name="장성빈" userId="faed9783-0f2f-452b-b998-4701542ec64c" providerId="ADAL" clId="{C57E7006-9255-4554-A1AA-6939BD1F2BEC}" dt="2024-01-03T10:24:13.958" v="11200" actId="164"/>
          <ac:spMkLst>
            <pc:docMk/>
            <pc:sldMk cId="1076875062" sldId="436"/>
            <ac:spMk id="146" creationId="{2AC71CA1-1B28-EFC3-FD6C-A2C9FEB540D8}"/>
          </ac:spMkLst>
        </pc:spChg>
        <pc:spChg chg="add mod">
          <ac:chgData name="장성빈" userId="faed9783-0f2f-452b-b998-4701542ec64c" providerId="ADAL" clId="{C57E7006-9255-4554-A1AA-6939BD1F2BEC}" dt="2024-01-03T10:24:13.958" v="11200" actId="164"/>
          <ac:spMkLst>
            <pc:docMk/>
            <pc:sldMk cId="1076875062" sldId="436"/>
            <ac:spMk id="147" creationId="{302F0B49-93FB-CDC3-2FEB-F02034153C0B}"/>
          </ac:spMkLst>
        </pc:spChg>
        <pc:spChg chg="add mod">
          <ac:chgData name="장성빈" userId="faed9783-0f2f-452b-b998-4701542ec64c" providerId="ADAL" clId="{C57E7006-9255-4554-A1AA-6939BD1F2BEC}" dt="2024-01-03T10:24:13.958" v="11200" actId="164"/>
          <ac:spMkLst>
            <pc:docMk/>
            <pc:sldMk cId="1076875062" sldId="436"/>
            <ac:spMk id="148" creationId="{CFEC0232-C8C3-018F-6FCE-BED332F9D85F}"/>
          </ac:spMkLst>
        </pc:spChg>
        <pc:spChg chg="add mod">
          <ac:chgData name="장성빈" userId="faed9783-0f2f-452b-b998-4701542ec64c" providerId="ADAL" clId="{C57E7006-9255-4554-A1AA-6939BD1F2BEC}" dt="2024-01-03T10:24:15.750" v="11201" actId="404"/>
          <ac:spMkLst>
            <pc:docMk/>
            <pc:sldMk cId="1076875062" sldId="436"/>
            <ac:spMk id="149" creationId="{095F4424-87AE-CE76-FB3F-C5837A3E4658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151" creationId="{F0339FD3-ADF3-15BF-0374-7B24E351A4BE}"/>
          </ac:spMkLst>
        </pc:spChg>
        <pc:spChg chg="mod">
          <ac:chgData name="장성빈" userId="faed9783-0f2f-452b-b998-4701542ec64c" providerId="ADAL" clId="{C57E7006-9255-4554-A1AA-6939BD1F2BEC}" dt="2024-01-03T10:25:06.751" v="11255"/>
          <ac:spMkLst>
            <pc:docMk/>
            <pc:sldMk cId="1076875062" sldId="436"/>
            <ac:spMk id="153" creationId="{C24784CC-E114-4C7A-70A1-DB8549285FC2}"/>
          </ac:spMkLst>
        </pc:spChg>
        <pc:spChg chg="mod">
          <ac:chgData name="장성빈" userId="faed9783-0f2f-452b-b998-4701542ec64c" providerId="ADAL" clId="{C57E7006-9255-4554-A1AA-6939BD1F2BEC}" dt="2024-01-03T10:25:06.751" v="11255"/>
          <ac:spMkLst>
            <pc:docMk/>
            <pc:sldMk cId="1076875062" sldId="436"/>
            <ac:spMk id="154" creationId="{AD168BA5-3F72-842F-3416-C727AEB4AF5D}"/>
          </ac:spMkLst>
        </pc:spChg>
        <pc:spChg chg="mod">
          <ac:chgData name="장성빈" userId="faed9783-0f2f-452b-b998-4701542ec64c" providerId="ADAL" clId="{C57E7006-9255-4554-A1AA-6939BD1F2BEC}" dt="2024-01-03T10:25:06.751" v="11255"/>
          <ac:spMkLst>
            <pc:docMk/>
            <pc:sldMk cId="1076875062" sldId="436"/>
            <ac:spMk id="155" creationId="{506E052E-B38D-39D8-3B14-5A895D6A540D}"/>
          </ac:spMkLst>
        </pc:spChg>
        <pc:spChg chg="mod">
          <ac:chgData name="장성빈" userId="faed9783-0f2f-452b-b998-4701542ec64c" providerId="ADAL" clId="{C57E7006-9255-4554-A1AA-6939BD1F2BEC}" dt="2024-01-03T10:25:06.751" v="11255"/>
          <ac:spMkLst>
            <pc:docMk/>
            <pc:sldMk cId="1076875062" sldId="436"/>
            <ac:spMk id="156" creationId="{DA3F7938-9779-47DA-61D5-92050221C39C}"/>
          </ac:spMkLst>
        </pc:spChg>
        <pc:spChg chg="mod">
          <ac:chgData name="장성빈" userId="faed9783-0f2f-452b-b998-4701542ec64c" providerId="ADAL" clId="{C57E7006-9255-4554-A1AA-6939BD1F2BEC}" dt="2024-01-03T10:25:06.751" v="11255"/>
          <ac:spMkLst>
            <pc:docMk/>
            <pc:sldMk cId="1076875062" sldId="436"/>
            <ac:spMk id="157" creationId="{5F924D0A-486D-80BA-394A-B2E192E32FF2}"/>
          </ac:spMkLst>
        </pc:spChg>
        <pc:spChg chg="mod">
          <ac:chgData name="장성빈" userId="faed9783-0f2f-452b-b998-4701542ec64c" providerId="ADAL" clId="{C57E7006-9255-4554-A1AA-6939BD1F2BEC}" dt="2024-01-03T10:25:28.295" v="11260"/>
          <ac:spMkLst>
            <pc:docMk/>
            <pc:sldMk cId="1076875062" sldId="436"/>
            <ac:spMk id="159" creationId="{62A02FA8-0AD7-2213-422B-B47FA60A9916}"/>
          </ac:spMkLst>
        </pc:spChg>
        <pc:spChg chg="mod">
          <ac:chgData name="장성빈" userId="faed9783-0f2f-452b-b998-4701542ec64c" providerId="ADAL" clId="{C57E7006-9255-4554-A1AA-6939BD1F2BEC}" dt="2024-01-03T10:25:28.295" v="11260"/>
          <ac:spMkLst>
            <pc:docMk/>
            <pc:sldMk cId="1076875062" sldId="436"/>
            <ac:spMk id="160" creationId="{BD45670A-8900-6623-BC42-5B4C18E0E057}"/>
          </ac:spMkLst>
        </pc:spChg>
        <pc:spChg chg="mod">
          <ac:chgData name="장성빈" userId="faed9783-0f2f-452b-b998-4701542ec64c" providerId="ADAL" clId="{C57E7006-9255-4554-A1AA-6939BD1F2BEC}" dt="2024-01-03T10:25:28.295" v="11260"/>
          <ac:spMkLst>
            <pc:docMk/>
            <pc:sldMk cId="1076875062" sldId="436"/>
            <ac:spMk id="161" creationId="{C9CC859B-3994-A993-A0E4-821727405D96}"/>
          </ac:spMkLst>
        </pc:spChg>
        <pc:spChg chg="mod">
          <ac:chgData name="장성빈" userId="faed9783-0f2f-452b-b998-4701542ec64c" providerId="ADAL" clId="{C57E7006-9255-4554-A1AA-6939BD1F2BEC}" dt="2024-01-03T10:25:28.295" v="11260"/>
          <ac:spMkLst>
            <pc:docMk/>
            <pc:sldMk cId="1076875062" sldId="436"/>
            <ac:spMk id="162" creationId="{3A34EF33-ADF2-9609-BBA9-7F1FD85FAA36}"/>
          </ac:spMkLst>
        </pc:spChg>
        <pc:spChg chg="mod">
          <ac:chgData name="장성빈" userId="faed9783-0f2f-452b-b998-4701542ec64c" providerId="ADAL" clId="{C57E7006-9255-4554-A1AA-6939BD1F2BEC}" dt="2024-01-03T10:25:28.295" v="11260"/>
          <ac:spMkLst>
            <pc:docMk/>
            <pc:sldMk cId="1076875062" sldId="436"/>
            <ac:spMk id="163" creationId="{67E2DACD-17AA-ABAB-D0D0-D4A56AC08E50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65" creationId="{2DB21BAA-C18D-7EDA-AF04-9D2C996F6DDF}"/>
          </ac:spMkLst>
        </pc:spChg>
        <pc:spChg chg="mod">
          <ac:chgData name="장성빈" userId="faed9783-0f2f-452b-b998-4701542ec64c" providerId="ADAL" clId="{C57E7006-9255-4554-A1AA-6939BD1F2BEC}" dt="2024-01-03T10:26:31.197" v="11273" actId="1076"/>
          <ac:spMkLst>
            <pc:docMk/>
            <pc:sldMk cId="1076875062" sldId="436"/>
            <ac:spMk id="166" creationId="{D58992D5-149B-B876-02D1-77750806FD40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67" creationId="{EECF50E7-D2D3-5496-F097-8A97B6309C04}"/>
          </ac:spMkLst>
        </pc:spChg>
        <pc:spChg chg="mod">
          <ac:chgData name="장성빈" userId="faed9783-0f2f-452b-b998-4701542ec64c" providerId="ADAL" clId="{C57E7006-9255-4554-A1AA-6939BD1F2BEC}" dt="2024-01-03T10:26:32.549" v="11275" actId="1076"/>
          <ac:spMkLst>
            <pc:docMk/>
            <pc:sldMk cId="1076875062" sldId="436"/>
            <ac:spMk id="168" creationId="{B02891B9-EDAB-22F3-95C7-FF5A9D8B3D11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69" creationId="{E1DA45C2-31AE-1F48-BCC5-9671747DA1F2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71" creationId="{4C80CCDF-EA68-9E6F-FC1F-81E8AE53ED02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72" creationId="{538DED77-2BF2-7E9A-77F0-12233A0CDB76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73" creationId="{7911FA84-676D-A5A6-E9CE-79921720D690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74" creationId="{CAAFC751-EFAF-B1FF-0E56-57358A61E036}"/>
          </ac:spMkLst>
        </pc:spChg>
        <pc:spChg chg="mod">
          <ac:chgData name="장성빈" userId="faed9783-0f2f-452b-b998-4701542ec64c" providerId="ADAL" clId="{C57E7006-9255-4554-A1AA-6939BD1F2BEC}" dt="2024-01-03T10:25:51.937" v="11263"/>
          <ac:spMkLst>
            <pc:docMk/>
            <pc:sldMk cId="1076875062" sldId="436"/>
            <ac:spMk id="178" creationId="{F89FE763-C12E-F973-BA4D-81A037FF3D50}"/>
          </ac:spMkLst>
        </pc:spChg>
        <pc:spChg chg="mod">
          <ac:chgData name="장성빈" userId="faed9783-0f2f-452b-b998-4701542ec64c" providerId="ADAL" clId="{C57E7006-9255-4554-A1AA-6939BD1F2BEC}" dt="2024-01-03T10:26:13.547" v="11267"/>
          <ac:spMkLst>
            <pc:docMk/>
            <pc:sldMk cId="1076875062" sldId="436"/>
            <ac:spMk id="184" creationId="{3780EAFC-8C42-9664-7786-EE77ED2AA5C4}"/>
          </ac:spMkLst>
        </pc:spChg>
        <pc:spChg chg="mod">
          <ac:chgData name="장성빈" userId="faed9783-0f2f-452b-b998-4701542ec64c" providerId="ADAL" clId="{C57E7006-9255-4554-A1AA-6939BD1F2BEC}" dt="2024-01-03T10:26:13.547" v="11267"/>
          <ac:spMkLst>
            <pc:docMk/>
            <pc:sldMk cId="1076875062" sldId="436"/>
            <ac:spMk id="185" creationId="{11DCCF41-0495-E152-B281-F4FA36285AE6}"/>
          </ac:spMkLst>
        </pc:spChg>
        <pc:spChg chg="mod">
          <ac:chgData name="장성빈" userId="faed9783-0f2f-452b-b998-4701542ec64c" providerId="ADAL" clId="{C57E7006-9255-4554-A1AA-6939BD1F2BEC}" dt="2024-01-03T10:26:13.547" v="11267"/>
          <ac:spMkLst>
            <pc:docMk/>
            <pc:sldMk cId="1076875062" sldId="436"/>
            <ac:spMk id="186" creationId="{F0421DAF-5C4B-30C8-EA88-4892C6D3147F}"/>
          </ac:spMkLst>
        </pc:spChg>
        <pc:spChg chg="mod">
          <ac:chgData name="장성빈" userId="faed9783-0f2f-452b-b998-4701542ec64c" providerId="ADAL" clId="{C57E7006-9255-4554-A1AA-6939BD1F2BEC}" dt="2024-01-03T10:26:13.547" v="11267"/>
          <ac:spMkLst>
            <pc:docMk/>
            <pc:sldMk cId="1076875062" sldId="436"/>
            <ac:spMk id="187" creationId="{17E38E4A-28B7-5FB4-84A6-73F020E7E1DD}"/>
          </ac:spMkLst>
        </pc:spChg>
        <pc:spChg chg="mod">
          <ac:chgData name="장성빈" userId="faed9783-0f2f-452b-b998-4701542ec64c" providerId="ADAL" clId="{C57E7006-9255-4554-A1AA-6939BD1F2BEC}" dt="2024-01-03T10:26:13.547" v="11267"/>
          <ac:spMkLst>
            <pc:docMk/>
            <pc:sldMk cId="1076875062" sldId="436"/>
            <ac:spMk id="188" creationId="{827D4DAB-8912-1AE7-FC23-79623F550F80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189" creationId="{62C4F311-4A93-0D9D-8EB8-1A1D0D46AF2F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190" creationId="{853ED092-93E3-B633-CD01-E12FC73FA2A8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00" creationId="{BC15D3CA-389B-D721-A65A-71CAEAD5030D}"/>
          </ac:spMkLst>
        </pc:spChg>
        <pc:spChg chg="del">
          <ac:chgData name="장성빈" userId="faed9783-0f2f-452b-b998-4701542ec64c" providerId="ADAL" clId="{C57E7006-9255-4554-A1AA-6939BD1F2BEC}" dt="2024-01-03T09:45:45.221" v="10218" actId="478"/>
          <ac:spMkLst>
            <pc:docMk/>
            <pc:sldMk cId="1076875062" sldId="436"/>
            <ac:spMk id="205" creationId="{46ED0B1C-5C82-33FE-0120-E4F379CF6303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13" creationId="{0073241F-1F31-EF94-A816-A00776802766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14" creationId="{9638E125-F9C1-8E30-AD62-1724037E3B54}"/>
          </ac:spMkLst>
        </pc:spChg>
        <pc:spChg chg="del">
          <ac:chgData name="장성빈" userId="faed9783-0f2f-452b-b998-4701542ec64c" providerId="ADAL" clId="{C57E7006-9255-4554-A1AA-6939BD1F2BEC}" dt="2024-01-03T09:45:46.708" v="10219" actId="478"/>
          <ac:spMkLst>
            <pc:docMk/>
            <pc:sldMk cId="1076875062" sldId="436"/>
            <ac:spMk id="217" creationId="{167577C8-9404-9F0F-775E-075E89287067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19" creationId="{1FD5F1C1-E6EA-D774-5D1E-6EF9D79AB9FC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20" creationId="{06437413-FD5D-3505-D69C-16AB01661F12}"/>
          </ac:spMkLst>
        </pc:spChg>
        <pc:spChg chg="add mod">
          <ac:chgData name="장성빈" userId="faed9783-0f2f-452b-b998-4701542ec64c" providerId="ADAL" clId="{C57E7006-9255-4554-A1AA-6939BD1F2BEC}" dt="2024-01-04T03:03:50.565" v="12170" actId="1076"/>
          <ac:spMkLst>
            <pc:docMk/>
            <pc:sldMk cId="1076875062" sldId="436"/>
            <ac:spMk id="221" creationId="{87D3230F-2B84-98F3-D8B7-C868273CB503}"/>
          </ac:spMkLst>
        </pc:spChg>
        <pc:spChg chg="add mod">
          <ac:chgData name="장성빈" userId="faed9783-0f2f-452b-b998-4701542ec64c" providerId="ADAL" clId="{C57E7006-9255-4554-A1AA-6939BD1F2BEC}" dt="2024-01-04T03:03:53.849" v="12171" actId="1076"/>
          <ac:spMkLst>
            <pc:docMk/>
            <pc:sldMk cId="1076875062" sldId="436"/>
            <ac:spMk id="222" creationId="{D14648E6-CF9F-020B-8988-B61C474A5ECD}"/>
          </ac:spMkLst>
        </pc:spChg>
        <pc:spChg chg="add mod">
          <ac:chgData name="장성빈" userId="faed9783-0f2f-452b-b998-4701542ec64c" providerId="ADAL" clId="{C57E7006-9255-4554-A1AA-6939BD1F2BEC}" dt="2024-01-03T10:38:40.869" v="11476" actId="1036"/>
          <ac:spMkLst>
            <pc:docMk/>
            <pc:sldMk cId="1076875062" sldId="436"/>
            <ac:spMk id="235" creationId="{FCC0CB45-7DA7-BA65-8186-C58AD2FD445E}"/>
          </ac:spMkLst>
        </pc:spChg>
        <pc:spChg chg="add mod">
          <ac:chgData name="장성빈" userId="faed9783-0f2f-452b-b998-4701542ec64c" providerId="ADAL" clId="{C57E7006-9255-4554-A1AA-6939BD1F2BEC}" dt="2024-01-04T02:53:23.496" v="11988"/>
          <ac:spMkLst>
            <pc:docMk/>
            <pc:sldMk cId="1076875062" sldId="436"/>
            <ac:spMk id="236" creationId="{2A3EC514-C2A6-0A8C-3945-0A837A4320F7}"/>
          </ac:spMkLst>
        </pc:spChg>
        <pc:spChg chg="add mod">
          <ac:chgData name="장성빈" userId="faed9783-0f2f-452b-b998-4701542ec64c" providerId="ADAL" clId="{C57E7006-9255-4554-A1AA-6939BD1F2BEC}" dt="2024-01-04T03:07:26.181" v="12341" actId="1076"/>
          <ac:spMkLst>
            <pc:docMk/>
            <pc:sldMk cId="1076875062" sldId="436"/>
            <ac:spMk id="241" creationId="{CC644AA2-C280-6530-FFAB-00F5BD5F0290}"/>
          </ac:spMkLst>
        </pc:spChg>
        <pc:grpChg chg="add del mod">
          <ac:chgData name="장성빈" userId="faed9783-0f2f-452b-b998-4701542ec64c" providerId="ADAL" clId="{C57E7006-9255-4554-A1AA-6939BD1F2BEC}" dt="2024-01-03T09:57:01.774" v="10436" actId="165"/>
          <ac:grpSpMkLst>
            <pc:docMk/>
            <pc:sldMk cId="1076875062" sldId="436"/>
            <ac:grpSpMk id="20" creationId="{ECB658EA-420B-7319-A49C-F35E3642BAD0}"/>
          </ac:grpSpMkLst>
        </pc:grpChg>
        <pc:grpChg chg="add del mod">
          <ac:chgData name="장성빈" userId="faed9783-0f2f-452b-b998-4701542ec64c" providerId="ADAL" clId="{C57E7006-9255-4554-A1AA-6939BD1F2BEC}" dt="2024-01-03T09:59:55.994" v="10500" actId="21"/>
          <ac:grpSpMkLst>
            <pc:docMk/>
            <pc:sldMk cId="1076875062" sldId="436"/>
            <ac:grpSpMk id="27" creationId="{D89554A7-3DE5-D37A-DE38-AC952D190C6F}"/>
          </ac:grpSpMkLst>
        </pc:grpChg>
        <pc:grpChg chg="add del mod">
          <ac:chgData name="장성빈" userId="faed9783-0f2f-452b-b998-4701542ec64c" providerId="ADAL" clId="{C57E7006-9255-4554-A1AA-6939BD1F2BEC}" dt="2024-01-03T09:58:34.234" v="10482" actId="165"/>
          <ac:grpSpMkLst>
            <pc:docMk/>
            <pc:sldMk cId="1076875062" sldId="436"/>
            <ac:grpSpMk id="31" creationId="{2A3C00D9-C3DC-3760-2A15-6A0A327485D9}"/>
          </ac:grpSpMkLst>
        </pc:grpChg>
        <pc:grpChg chg="add del mod">
          <ac:chgData name="장성빈" userId="faed9783-0f2f-452b-b998-4701542ec64c" providerId="ADAL" clId="{C57E7006-9255-4554-A1AA-6939BD1F2BEC}" dt="2024-01-03T10:02:27.719" v="10557" actId="21"/>
          <ac:grpSpMkLst>
            <pc:docMk/>
            <pc:sldMk cId="1076875062" sldId="436"/>
            <ac:grpSpMk id="32" creationId="{53E05421-4101-2AAE-14D2-21196B5B98EA}"/>
          </ac:grpSpMkLst>
        </pc:grpChg>
        <pc:grpChg chg="add mod">
          <ac:chgData name="장성빈" userId="faed9783-0f2f-452b-b998-4701542ec64c" providerId="ADAL" clId="{C57E7006-9255-4554-A1AA-6939BD1F2BEC}" dt="2024-01-03T10:01:00.988" v="10521" actId="164"/>
          <ac:grpSpMkLst>
            <pc:docMk/>
            <pc:sldMk cId="1076875062" sldId="436"/>
            <ac:grpSpMk id="33" creationId="{9FBB9ECA-5FDB-A71C-B33C-ADAE54D4EDC7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53" creationId="{E11C8A55-640F-2F57-6A45-AC1CC5EBA692}"/>
          </ac:grpSpMkLst>
        </pc:grpChg>
        <pc:grpChg chg="del">
          <ac:chgData name="장성빈" userId="faed9783-0f2f-452b-b998-4701542ec64c" providerId="ADAL" clId="{C57E7006-9255-4554-A1AA-6939BD1F2BEC}" dt="2024-01-03T09:46:22.172" v="10221" actId="478"/>
          <ac:grpSpMkLst>
            <pc:docMk/>
            <pc:sldMk cId="1076875062" sldId="436"/>
            <ac:grpSpMk id="55" creationId="{F91954AE-8845-47A9-208A-BD4E1F9FEDE3}"/>
          </ac:grpSpMkLst>
        </pc:grpChg>
        <pc:grpChg chg="del">
          <ac:chgData name="장성빈" userId="faed9783-0f2f-452b-b998-4701542ec64c" providerId="ADAL" clId="{C57E7006-9255-4554-A1AA-6939BD1F2BEC}" dt="2024-01-03T09:46:22.172" v="10221" actId="478"/>
          <ac:grpSpMkLst>
            <pc:docMk/>
            <pc:sldMk cId="1076875062" sldId="436"/>
            <ac:grpSpMk id="56" creationId="{1D4040BA-0BD6-04B1-D8D8-D4AA6AD2491A}"/>
          </ac:grpSpMkLst>
        </pc:grpChg>
        <pc:grpChg chg="add del mod">
          <ac:chgData name="장성빈" userId="faed9783-0f2f-452b-b998-4701542ec64c" providerId="ADAL" clId="{C57E7006-9255-4554-A1AA-6939BD1F2BEC}" dt="2024-01-03T10:16:41.520" v="10995" actId="21"/>
          <ac:grpSpMkLst>
            <pc:docMk/>
            <pc:sldMk cId="1076875062" sldId="436"/>
            <ac:grpSpMk id="61" creationId="{2556FAF6-4C84-FEAE-9D2E-E70A9EBDD51A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83" creationId="{44B2CE2C-B683-A870-61F9-82329E06C9FD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84" creationId="{B7F04778-9C14-9D25-76D1-820270235889}"/>
          </ac:grpSpMkLst>
        </pc:grpChg>
        <pc:grpChg chg="add del mod">
          <ac:chgData name="장성빈" userId="faed9783-0f2f-452b-b998-4701542ec64c" providerId="ADAL" clId="{C57E7006-9255-4554-A1AA-6939BD1F2BEC}" dt="2024-01-04T03:07:14.181" v="12338" actId="478"/>
          <ac:grpSpMkLst>
            <pc:docMk/>
            <pc:sldMk cId="1076875062" sldId="436"/>
            <ac:grpSpMk id="102" creationId="{E9B3D3B0-404E-16AA-2381-B6AF76B4E040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150" creationId="{0318864B-639E-D959-CF86-2346C4BD38C1}"/>
          </ac:grpSpMkLst>
        </pc:grpChg>
        <pc:grpChg chg="add del mod">
          <ac:chgData name="장성빈" userId="faed9783-0f2f-452b-b998-4701542ec64c" providerId="ADAL" clId="{C57E7006-9255-4554-A1AA-6939BD1F2BEC}" dt="2024-01-03T10:25:22.316" v="11258" actId="478"/>
          <ac:grpSpMkLst>
            <pc:docMk/>
            <pc:sldMk cId="1076875062" sldId="436"/>
            <ac:grpSpMk id="152" creationId="{39BBD862-964B-2F85-9210-C257FA5BFBCC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158" creationId="{BC306B99-7B48-AB3A-1DC8-A222D1E133DA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164" creationId="{616846B4-558D-C7E8-D944-0ADFEFD74354}"/>
          </ac:grpSpMkLst>
        </pc:grpChg>
        <pc:grpChg chg="add del mod">
          <ac:chgData name="장성빈" userId="faed9783-0f2f-452b-b998-4701542ec64c" providerId="ADAL" clId="{C57E7006-9255-4554-A1AA-6939BD1F2BEC}" dt="2024-01-03T10:26:18.724" v="11269" actId="478"/>
          <ac:grpSpMkLst>
            <pc:docMk/>
            <pc:sldMk cId="1076875062" sldId="436"/>
            <ac:grpSpMk id="170" creationId="{6BC79FAD-19D9-4953-B432-F2DD0DBD6818}"/>
          </ac:grpSpMkLst>
        </pc:grpChg>
        <pc:grpChg chg="add mod">
          <ac:chgData name="장성빈" userId="faed9783-0f2f-452b-b998-4701542ec64c" providerId="ADAL" clId="{C57E7006-9255-4554-A1AA-6939BD1F2BEC}" dt="2024-01-03T10:38:40.869" v="11476" actId="1036"/>
          <ac:grpSpMkLst>
            <pc:docMk/>
            <pc:sldMk cId="1076875062" sldId="436"/>
            <ac:grpSpMk id="183" creationId="{E1E53C09-F383-7F80-6816-6BF597C54CCA}"/>
          </ac:grpSpMkLst>
        </pc:grpChg>
        <pc:grpChg chg="del">
          <ac:chgData name="장성빈" userId="faed9783-0f2f-452b-b998-4701542ec64c" providerId="ADAL" clId="{C57E7006-9255-4554-A1AA-6939BD1F2BEC}" dt="2024-01-03T09:46:25.780" v="10222" actId="478"/>
          <ac:grpSpMkLst>
            <pc:docMk/>
            <pc:sldMk cId="1076875062" sldId="436"/>
            <ac:grpSpMk id="218" creationId="{2932D0C0-A19F-7AFA-6F73-431D72C289B8}"/>
          </ac:grpSpMkLst>
        </pc:grpChg>
        <pc:graphicFrameChg chg="add mod modGraphic">
          <ac:chgData name="장성빈" userId="faed9783-0f2f-452b-b998-4701542ec64c" providerId="ADAL" clId="{C57E7006-9255-4554-A1AA-6939BD1F2BEC}" dt="2024-01-03T10:38:40.869" v="11476" actId="1036"/>
          <ac:graphicFrameMkLst>
            <pc:docMk/>
            <pc:sldMk cId="1076875062" sldId="436"/>
            <ac:graphicFrameMk id="87" creationId="{24C8339F-CF62-0099-C471-041A83FE05C5}"/>
          </ac:graphicFrameMkLst>
        </pc:graphicFrameChg>
        <pc:graphicFrameChg chg="add del mod modGraphic">
          <ac:chgData name="장성빈" userId="faed9783-0f2f-452b-b998-4701542ec64c" providerId="ADAL" clId="{C57E7006-9255-4554-A1AA-6939BD1F2BEC}" dt="2024-01-03T10:17:05.273" v="10999" actId="478"/>
          <ac:graphicFrameMkLst>
            <pc:docMk/>
            <pc:sldMk cId="1076875062" sldId="436"/>
            <ac:graphicFrameMk id="112" creationId="{7FC37786-D454-FD0B-6610-B082EBF46884}"/>
          </ac:graphicFrameMkLst>
        </pc:graphicFrameChg>
        <pc:graphicFrameChg chg="add mod modGraphic">
          <ac:chgData name="장성빈" userId="faed9783-0f2f-452b-b998-4701542ec64c" providerId="ADAL" clId="{C57E7006-9255-4554-A1AA-6939BD1F2BEC}" dt="2024-01-04T03:03:38.975" v="12168" actId="20577"/>
          <ac:graphicFrameMkLst>
            <pc:docMk/>
            <pc:sldMk cId="1076875062" sldId="436"/>
            <ac:graphicFrameMk id="124" creationId="{679CD1FE-A7EC-89F3-3EAC-724A57E9E74B}"/>
          </ac:graphicFrameMkLst>
        </pc:graphicFrameChg>
        <pc:cxnChg chg="del mod">
          <ac:chgData name="장성빈" userId="faed9783-0f2f-452b-b998-4701542ec64c" providerId="ADAL" clId="{C57E7006-9255-4554-A1AA-6939BD1F2BEC}" dt="2024-01-03T09:46:22.172" v="10221" actId="478"/>
          <ac:cxnSpMkLst>
            <pc:docMk/>
            <pc:sldMk cId="1076875062" sldId="436"/>
            <ac:cxnSpMk id="23" creationId="{02BFC9B6-78E6-F72B-5E3E-BF193176AD83}"/>
          </ac:cxnSpMkLst>
        </pc:cxnChg>
        <pc:cxnChg chg="del mod">
          <ac:chgData name="장성빈" userId="faed9783-0f2f-452b-b998-4701542ec64c" providerId="ADAL" clId="{C57E7006-9255-4554-A1AA-6939BD1F2BEC}" dt="2024-01-03T09:46:22.172" v="10221" actId="478"/>
          <ac:cxnSpMkLst>
            <pc:docMk/>
            <pc:sldMk cId="1076875062" sldId="436"/>
            <ac:cxnSpMk id="26" creationId="{C2F88F84-751D-0B4E-9977-2048E4499AD5}"/>
          </ac:cxnSpMkLst>
        </pc:cxnChg>
        <pc:cxnChg chg="del mod">
          <ac:chgData name="장성빈" userId="faed9783-0f2f-452b-b998-4701542ec64c" providerId="ADAL" clId="{C57E7006-9255-4554-A1AA-6939BD1F2BEC}" dt="2024-01-03T09:46:22.172" v="10221" actId="478"/>
          <ac:cxnSpMkLst>
            <pc:docMk/>
            <pc:sldMk cId="1076875062" sldId="436"/>
            <ac:cxnSpMk id="28" creationId="{CE033A39-9E9E-B2C9-6B67-753259D16E3B}"/>
          </ac:cxnSpMkLst>
        </pc:cxnChg>
        <pc:cxnChg chg="add del">
          <ac:chgData name="장성빈" userId="faed9783-0f2f-452b-b998-4701542ec64c" providerId="ADAL" clId="{C57E7006-9255-4554-A1AA-6939BD1F2BEC}" dt="2024-01-03T09:59:37.484" v="10497" actId="478"/>
          <ac:cxnSpMkLst>
            <pc:docMk/>
            <pc:sldMk cId="1076875062" sldId="436"/>
            <ac:cxnSpMk id="35" creationId="{DB7EBB7C-137F-2A95-1DDE-266444A9E5CD}"/>
          </ac:cxnSpMkLst>
        </pc:cxnChg>
        <pc:cxnChg chg="add mod">
          <ac:chgData name="장성빈" userId="faed9783-0f2f-452b-b998-4701542ec64c" providerId="ADAL" clId="{C57E7006-9255-4554-A1AA-6939BD1F2BEC}" dt="2024-01-03T10:01:00.988" v="10521" actId="164"/>
          <ac:cxnSpMkLst>
            <pc:docMk/>
            <pc:sldMk cId="1076875062" sldId="436"/>
            <ac:cxnSpMk id="37" creationId="{71D559BB-5E8D-781B-FC13-DC5C0D192A1A}"/>
          </ac:cxnSpMkLst>
        </pc:cxnChg>
        <pc:cxnChg chg="add mod">
          <ac:chgData name="장성빈" userId="faed9783-0f2f-452b-b998-4701542ec64c" providerId="ADAL" clId="{C57E7006-9255-4554-A1AA-6939BD1F2BEC}" dt="2024-01-03T10:01:00.988" v="10521" actId="164"/>
          <ac:cxnSpMkLst>
            <pc:docMk/>
            <pc:sldMk cId="1076875062" sldId="436"/>
            <ac:cxnSpMk id="41" creationId="{07447433-CDAF-5103-946D-E7657F76F4D0}"/>
          </ac:cxnSpMkLst>
        </pc:cxnChg>
        <pc:cxnChg chg="del mod">
          <ac:chgData name="장성빈" userId="faed9783-0f2f-452b-b998-4701542ec64c" providerId="ADAL" clId="{C57E7006-9255-4554-A1AA-6939BD1F2BEC}" dt="2024-01-03T09:46:22.172" v="10221" actId="478"/>
          <ac:cxnSpMkLst>
            <pc:docMk/>
            <pc:sldMk cId="1076875062" sldId="436"/>
            <ac:cxnSpMk id="68" creationId="{40213229-20D7-D492-FE95-F6827950A70A}"/>
          </ac:cxnSpMkLst>
        </pc:cxnChg>
        <pc:cxnChg chg="add mod">
          <ac:chgData name="장성빈" userId="faed9783-0f2f-452b-b998-4701542ec64c" providerId="ADAL" clId="{C57E7006-9255-4554-A1AA-6939BD1F2BEC}" dt="2024-01-03T10:38:40.869" v="11476" actId="1036"/>
          <ac:cxnSpMkLst>
            <pc:docMk/>
            <pc:sldMk cId="1076875062" sldId="436"/>
            <ac:cxnSpMk id="72" creationId="{D3FEEC62-5532-F8D2-AAF0-4D46E524E76B}"/>
          </ac:cxnSpMkLst>
        </pc:cxnChg>
        <pc:cxnChg chg="add mod">
          <ac:chgData name="장성빈" userId="faed9783-0f2f-452b-b998-4701542ec64c" providerId="ADAL" clId="{C57E7006-9255-4554-A1AA-6939BD1F2BEC}" dt="2024-01-03T10:38:40.869" v="11476" actId="1036"/>
          <ac:cxnSpMkLst>
            <pc:docMk/>
            <pc:sldMk cId="1076875062" sldId="436"/>
            <ac:cxnSpMk id="76" creationId="{A05CF0C5-592E-F039-A6D4-19DD25A4A73F}"/>
          </ac:cxnSpMkLst>
        </pc:cxnChg>
        <pc:cxnChg chg="del mod">
          <ac:chgData name="장성빈" userId="faed9783-0f2f-452b-b998-4701542ec64c" providerId="ADAL" clId="{C57E7006-9255-4554-A1AA-6939BD1F2BEC}" dt="2024-01-03T09:46:22.172" v="10221" actId="478"/>
          <ac:cxnSpMkLst>
            <pc:docMk/>
            <pc:sldMk cId="1076875062" sldId="436"/>
            <ac:cxnSpMk id="78" creationId="{C65BC51F-7F84-D3E1-F04B-BE6EC400321E}"/>
          </ac:cxnSpMkLst>
        </pc:cxnChg>
        <pc:cxnChg chg="add del mod">
          <ac:chgData name="장성빈" userId="faed9783-0f2f-452b-b998-4701542ec64c" providerId="ADAL" clId="{C57E7006-9255-4554-A1AA-6939BD1F2BEC}" dt="2024-01-04T03:07:32.074" v="12343" actId="478"/>
          <ac:cxnSpMkLst>
            <pc:docMk/>
            <pc:sldMk cId="1076875062" sldId="436"/>
            <ac:cxnSpMk id="103" creationId="{8FC4C63D-3523-4567-8FB2-9C0F8653AB96}"/>
          </ac:cxnSpMkLst>
        </pc:cxnChg>
        <pc:cxnChg chg="add mod">
          <ac:chgData name="장성빈" userId="faed9783-0f2f-452b-b998-4701542ec64c" providerId="ADAL" clId="{C57E7006-9255-4554-A1AA-6939BD1F2BEC}" dt="2024-01-04T03:07:34.432" v="12344" actId="14100"/>
          <ac:cxnSpMkLst>
            <pc:docMk/>
            <pc:sldMk cId="1076875062" sldId="436"/>
            <ac:cxnSpMk id="106" creationId="{DB63382E-5C74-CF7F-76E5-F58238F1BEC0}"/>
          </ac:cxnSpMkLst>
        </pc:cxnChg>
        <pc:cxnChg chg="add del mod">
          <ac:chgData name="장성빈" userId="faed9783-0f2f-452b-b998-4701542ec64c" providerId="ADAL" clId="{C57E7006-9255-4554-A1AA-6939BD1F2BEC}" dt="2024-01-04T03:07:30.522" v="12342" actId="478"/>
          <ac:cxnSpMkLst>
            <pc:docMk/>
            <pc:sldMk cId="1076875062" sldId="436"/>
            <ac:cxnSpMk id="109" creationId="{6131C3BD-6DC9-8103-6144-72FF63269EF2}"/>
          </ac:cxnSpMkLst>
        </pc:cxnChg>
        <pc:cxnChg chg="add mod">
          <ac:chgData name="장성빈" userId="faed9783-0f2f-452b-b998-4701542ec64c" providerId="ADAL" clId="{C57E7006-9255-4554-A1AA-6939BD1F2BEC}" dt="2024-01-03T10:38:40.869" v="11476" actId="1036"/>
          <ac:cxnSpMkLst>
            <pc:docMk/>
            <pc:sldMk cId="1076875062" sldId="436"/>
            <ac:cxnSpMk id="114" creationId="{10483A2A-320D-AFD3-C1F3-B9D55435F12D}"/>
          </ac:cxnSpMkLst>
        </pc:cxnChg>
        <pc:cxnChg chg="add mod">
          <ac:chgData name="장성빈" userId="faed9783-0f2f-452b-b998-4701542ec64c" providerId="ADAL" clId="{C57E7006-9255-4554-A1AA-6939BD1F2BEC}" dt="2024-01-03T10:38:40.869" v="11476" actId="1036"/>
          <ac:cxnSpMkLst>
            <pc:docMk/>
            <pc:sldMk cId="1076875062" sldId="436"/>
            <ac:cxnSpMk id="117" creationId="{DE356AC5-2623-4781-E92E-A36355601B9E}"/>
          </ac:cxnSpMkLst>
        </pc:cxnChg>
        <pc:cxnChg chg="add del mod">
          <ac:chgData name="장성빈" userId="faed9783-0f2f-452b-b998-4701542ec64c" providerId="ADAL" clId="{C57E7006-9255-4554-A1AA-6939BD1F2BEC}" dt="2024-01-04T03:07:38.030" v="12346" actId="478"/>
          <ac:cxnSpMkLst>
            <pc:docMk/>
            <pc:sldMk cId="1076875062" sldId="436"/>
            <ac:cxnSpMk id="134" creationId="{51E90D22-CF75-761E-897A-54895F286BA6}"/>
          </ac:cxnSpMkLst>
        </pc:cxnChg>
        <pc:cxnChg chg="add del mod">
          <ac:chgData name="장성빈" userId="faed9783-0f2f-452b-b998-4701542ec64c" providerId="ADAL" clId="{C57E7006-9255-4554-A1AA-6939BD1F2BEC}" dt="2024-01-04T03:07:37.167" v="12345" actId="478"/>
          <ac:cxnSpMkLst>
            <pc:docMk/>
            <pc:sldMk cId="1076875062" sldId="436"/>
            <ac:cxnSpMk id="138" creationId="{EF1144D9-7DCE-CFC3-6D4D-6E27563760E9}"/>
          </ac:cxnSpMkLst>
        </pc:cxnChg>
        <pc:cxnChg chg="add del mod">
          <ac:chgData name="장성빈" userId="faed9783-0f2f-452b-b998-4701542ec64c" providerId="ADAL" clId="{C57E7006-9255-4554-A1AA-6939BD1F2BEC}" dt="2024-01-04T03:07:43.594" v="12348" actId="478"/>
          <ac:cxnSpMkLst>
            <pc:docMk/>
            <pc:sldMk cId="1076875062" sldId="436"/>
            <ac:cxnSpMk id="141" creationId="{5B25E8AA-D0ED-F0FC-E37A-111332E6CB57}"/>
          </ac:cxnSpMkLst>
        </pc:cxnChg>
        <pc:cxnChg chg="add mod">
          <ac:chgData name="장성빈" userId="faed9783-0f2f-452b-b998-4701542ec64c" providerId="ADAL" clId="{C57E7006-9255-4554-A1AA-6939BD1F2BEC}" dt="2024-01-03T10:38:40.869" v="11476" actId="1036"/>
          <ac:cxnSpMkLst>
            <pc:docMk/>
            <pc:sldMk cId="1076875062" sldId="436"/>
            <ac:cxnSpMk id="191" creationId="{934FE794-DB7C-8879-126B-4A8AB193D1C0}"/>
          </ac:cxnSpMkLst>
        </pc:cxnChg>
        <pc:cxnChg chg="add mod">
          <ac:chgData name="장성빈" userId="faed9783-0f2f-452b-b998-4701542ec64c" providerId="ADAL" clId="{C57E7006-9255-4554-A1AA-6939BD1F2BEC}" dt="2024-01-04T03:03:43.310" v="12169" actId="14100"/>
          <ac:cxnSpMkLst>
            <pc:docMk/>
            <pc:sldMk cId="1076875062" sldId="436"/>
            <ac:cxnSpMk id="194" creationId="{EF754829-1421-E263-BE8E-33D852BB9EFF}"/>
          </ac:cxnSpMkLst>
        </pc:cxnChg>
        <pc:cxnChg chg="add del mod">
          <ac:chgData name="장성빈" userId="faed9783-0f2f-452b-b998-4701542ec64c" providerId="ADAL" clId="{C57E7006-9255-4554-A1AA-6939BD1F2BEC}" dt="2024-01-04T03:29:20.408" v="12588" actId="478"/>
          <ac:cxnSpMkLst>
            <pc:docMk/>
            <pc:sldMk cId="1076875062" sldId="436"/>
            <ac:cxnSpMk id="201" creationId="{3897E21B-D0E3-EF5B-53B3-A52B07B67778}"/>
          </ac:cxnSpMkLst>
        </pc:cxnChg>
        <pc:cxnChg chg="add del mod">
          <ac:chgData name="장성빈" userId="faed9783-0f2f-452b-b998-4701542ec64c" providerId="ADAL" clId="{C57E7006-9255-4554-A1AA-6939BD1F2BEC}" dt="2024-01-03T10:31:45.192" v="11388" actId="478"/>
          <ac:cxnSpMkLst>
            <pc:docMk/>
            <pc:sldMk cId="1076875062" sldId="436"/>
            <ac:cxnSpMk id="208" creationId="{85955E91-F976-5A08-2A0C-3D148447F70E}"/>
          </ac:cxnSpMkLst>
        </pc:cxnChg>
        <pc:cxnChg chg="add mod">
          <ac:chgData name="장성빈" userId="faed9783-0f2f-452b-b998-4701542ec64c" providerId="ADAL" clId="{C57E7006-9255-4554-A1AA-6939BD1F2BEC}" dt="2024-01-03T10:38:40.869" v="11476" actId="1036"/>
          <ac:cxnSpMkLst>
            <pc:docMk/>
            <pc:sldMk cId="1076875062" sldId="436"/>
            <ac:cxnSpMk id="228" creationId="{9F3F994F-BF30-FBCA-80F9-B146CBAD42D0}"/>
          </ac:cxnSpMkLst>
        </pc:cxnChg>
        <pc:cxnChg chg="add mod">
          <ac:chgData name="장성빈" userId="faed9783-0f2f-452b-b998-4701542ec64c" providerId="ADAL" clId="{C57E7006-9255-4554-A1AA-6939BD1F2BEC}" dt="2024-01-04T03:07:55.590" v="12352" actId="1582"/>
          <ac:cxnSpMkLst>
            <pc:docMk/>
            <pc:sldMk cId="1076875062" sldId="436"/>
            <ac:cxnSpMk id="245" creationId="{2CFDE72E-8971-3905-B39B-CB724343CF09}"/>
          </ac:cxnSpMkLst>
        </pc:cxnChg>
      </pc:sldChg>
      <pc:sldChg chg="modSp add del mod ord">
        <pc:chgData name="장성빈" userId="faed9783-0f2f-452b-b998-4701542ec64c" providerId="ADAL" clId="{C57E7006-9255-4554-A1AA-6939BD1F2BEC}" dt="2024-01-03T10:59:14.880" v="11570" actId="47"/>
        <pc:sldMkLst>
          <pc:docMk/>
          <pc:sldMk cId="288121382" sldId="437"/>
        </pc:sldMkLst>
        <pc:spChg chg="mod">
          <ac:chgData name="장성빈" userId="faed9783-0f2f-452b-b998-4701542ec64c" providerId="ADAL" clId="{C57E7006-9255-4554-A1AA-6939BD1F2BEC}" dt="2024-01-03T10:58:26.986" v="11561" actId="20577"/>
          <ac:spMkLst>
            <pc:docMk/>
            <pc:sldMk cId="288121382" sldId="437"/>
            <ac:spMk id="5" creationId="{23FC4640-2CE6-4BA9-8DAA-C3F2DFAA0595}"/>
          </ac:spMkLst>
        </pc:spChg>
      </pc:sldChg>
      <pc:sldChg chg="modSp add mod">
        <pc:chgData name="장성빈" userId="faed9783-0f2f-452b-b998-4701542ec64c" providerId="ADAL" clId="{C57E7006-9255-4554-A1AA-6939BD1F2BEC}" dt="2024-01-11T05:31:26.959" v="13673" actId="20577"/>
        <pc:sldMkLst>
          <pc:docMk/>
          <pc:sldMk cId="2732455519" sldId="437"/>
        </pc:sldMkLst>
        <pc:spChg chg="mod">
          <ac:chgData name="장성빈" userId="faed9783-0f2f-452b-b998-4701542ec64c" providerId="ADAL" clId="{C57E7006-9255-4554-A1AA-6939BD1F2BEC}" dt="2024-01-11T05:31:26.959" v="13673" actId="20577"/>
          <ac:spMkLst>
            <pc:docMk/>
            <pc:sldMk cId="2732455519" sldId="437"/>
            <ac:spMk id="5" creationId="{23FC4640-2CE6-4BA9-8DAA-C3F2DFAA0595}"/>
          </ac:spMkLst>
        </pc:spChg>
      </pc:sldChg>
      <pc:sldChg chg="addSp delSp modSp add del mod ord">
        <pc:chgData name="장성빈" userId="faed9783-0f2f-452b-b998-4701542ec64c" providerId="ADAL" clId="{C57E7006-9255-4554-A1AA-6939BD1F2BEC}" dt="2024-01-11T05:31:08.442" v="13647" actId="2696"/>
        <pc:sldMkLst>
          <pc:docMk/>
          <pc:sldMk cId="2807097890" sldId="437"/>
        </pc:sldMkLst>
        <pc:spChg chg="mod">
          <ac:chgData name="장성빈" userId="faed9783-0f2f-452b-b998-4701542ec64c" providerId="ADAL" clId="{C57E7006-9255-4554-A1AA-6939BD1F2BEC}" dt="2024-01-04T02:49:10.756" v="11833" actId="20577"/>
          <ac:spMkLst>
            <pc:docMk/>
            <pc:sldMk cId="2807097890" sldId="437"/>
            <ac:spMk id="5" creationId="{23FC4640-2CE6-4BA9-8DAA-C3F2DFAA0595}"/>
          </ac:spMkLst>
        </pc:spChg>
        <pc:spChg chg="add mod">
          <ac:chgData name="장성빈" userId="faed9783-0f2f-452b-b998-4701542ec64c" providerId="ADAL" clId="{C57E7006-9255-4554-A1AA-6939BD1F2BEC}" dt="2024-01-04T02:53:04.766" v="11986" actId="1036"/>
          <ac:spMkLst>
            <pc:docMk/>
            <pc:sldMk cId="2807097890" sldId="437"/>
            <ac:spMk id="24" creationId="{FCDFF225-B6F0-B4B3-30A0-D46BEBEDBD9D}"/>
          </ac:spMkLst>
        </pc:spChg>
        <pc:spChg chg="add mod">
          <ac:chgData name="장성빈" userId="faed9783-0f2f-452b-b998-4701542ec64c" providerId="ADAL" clId="{C57E7006-9255-4554-A1AA-6939BD1F2BEC}" dt="2024-01-04T03:24:02.124" v="12459" actId="164"/>
          <ac:spMkLst>
            <pc:docMk/>
            <pc:sldMk cId="2807097890" sldId="437"/>
            <ac:spMk id="35" creationId="{D42AE008-D975-6E76-AFF8-A0571FE57D89}"/>
          </ac:spMkLst>
        </pc:spChg>
        <pc:spChg chg="add mod">
          <ac:chgData name="장성빈" userId="faed9783-0f2f-452b-b998-4701542ec64c" providerId="ADAL" clId="{C57E7006-9255-4554-A1AA-6939BD1F2BEC}" dt="2024-01-04T03:24:04.565" v="12460" actId="164"/>
          <ac:spMkLst>
            <pc:docMk/>
            <pc:sldMk cId="2807097890" sldId="437"/>
            <ac:spMk id="36" creationId="{5CB6DB33-2E44-7BFB-5CC8-1F32252E0511}"/>
          </ac:spMkLst>
        </pc:spChg>
        <pc:spChg chg="add mod">
          <ac:chgData name="장성빈" userId="faed9783-0f2f-452b-b998-4701542ec64c" providerId="ADAL" clId="{C57E7006-9255-4554-A1AA-6939BD1F2BEC}" dt="2024-01-04T03:24:07.428" v="12461" actId="164"/>
          <ac:spMkLst>
            <pc:docMk/>
            <pc:sldMk cId="2807097890" sldId="437"/>
            <ac:spMk id="38" creationId="{9852AEAE-D458-C6FA-8066-A5F07DBC3F04}"/>
          </ac:spMkLst>
        </pc:spChg>
        <pc:spChg chg="add del mod">
          <ac:chgData name="장성빈" userId="faed9783-0f2f-452b-b998-4701542ec64c" providerId="ADAL" clId="{C57E7006-9255-4554-A1AA-6939BD1F2BEC}" dt="2024-01-04T03:09:37.322" v="12395"/>
          <ac:spMkLst>
            <pc:docMk/>
            <pc:sldMk cId="2807097890" sldId="437"/>
            <ac:spMk id="39" creationId="{33A437A2-0BC5-6FCD-C478-94AF277D671D}"/>
          </ac:spMkLst>
        </pc:spChg>
        <pc:spChg chg="add del mod">
          <ac:chgData name="장성빈" userId="faed9783-0f2f-452b-b998-4701542ec64c" providerId="ADAL" clId="{C57E7006-9255-4554-A1AA-6939BD1F2BEC}" dt="2024-01-04T03:09:37.322" v="12395"/>
          <ac:spMkLst>
            <pc:docMk/>
            <pc:sldMk cId="2807097890" sldId="437"/>
            <ac:spMk id="40" creationId="{E367C8DB-B01B-F32C-70E5-3A68928E490F}"/>
          </ac:spMkLst>
        </pc:spChg>
        <pc:spChg chg="add mod">
          <ac:chgData name="장성빈" userId="faed9783-0f2f-452b-b998-4701542ec64c" providerId="ADAL" clId="{C57E7006-9255-4554-A1AA-6939BD1F2BEC}" dt="2024-01-04T03:24:02.124" v="12459" actId="164"/>
          <ac:spMkLst>
            <pc:docMk/>
            <pc:sldMk cId="2807097890" sldId="437"/>
            <ac:spMk id="42" creationId="{6195E769-AF33-A943-92B1-9E33626BE8DB}"/>
          </ac:spMkLst>
        </pc:spChg>
        <pc:spChg chg="add mod">
          <ac:chgData name="장성빈" userId="faed9783-0f2f-452b-b998-4701542ec64c" providerId="ADAL" clId="{C57E7006-9255-4554-A1AA-6939BD1F2BEC}" dt="2024-01-04T03:27:27.569" v="12522" actId="20577"/>
          <ac:spMkLst>
            <pc:docMk/>
            <pc:sldMk cId="2807097890" sldId="437"/>
            <ac:spMk id="43" creationId="{2B9B70F3-BC6C-26FB-1BAE-9813FCE29010}"/>
          </ac:spMkLst>
        </pc:spChg>
        <pc:spChg chg="add mod">
          <ac:chgData name="장성빈" userId="faed9783-0f2f-452b-b998-4701542ec64c" providerId="ADAL" clId="{C57E7006-9255-4554-A1AA-6939BD1F2BEC}" dt="2024-01-04T03:24:07.428" v="12461" actId="164"/>
          <ac:spMkLst>
            <pc:docMk/>
            <pc:sldMk cId="2807097890" sldId="437"/>
            <ac:spMk id="44" creationId="{20DAFECB-317D-2B6D-9280-D8F364EE1377}"/>
          </ac:spMkLst>
        </pc:spChg>
        <pc:spChg chg="add mod">
          <ac:chgData name="장성빈" userId="faed9783-0f2f-452b-b998-4701542ec64c" providerId="ADAL" clId="{C57E7006-9255-4554-A1AA-6939BD1F2BEC}" dt="2024-01-04T03:23:25.251" v="12447" actId="1076"/>
          <ac:spMkLst>
            <pc:docMk/>
            <pc:sldMk cId="2807097890" sldId="437"/>
            <ac:spMk id="45" creationId="{D84103D5-325B-4BE0-BEBB-866698B5702F}"/>
          </ac:spMkLst>
        </pc:spChg>
        <pc:spChg chg="add mod">
          <ac:chgData name="장성빈" userId="faed9783-0f2f-452b-b998-4701542ec64c" providerId="ADAL" clId="{C57E7006-9255-4554-A1AA-6939BD1F2BEC}" dt="2024-01-04T03:24:45.176" v="12469" actId="207"/>
          <ac:spMkLst>
            <pc:docMk/>
            <pc:sldMk cId="2807097890" sldId="437"/>
            <ac:spMk id="67" creationId="{EF3B5DC8-8E75-2D23-779E-33FA7CFC6F4A}"/>
          </ac:spMkLst>
        </pc:spChg>
        <pc:spChg chg="add del mod">
          <ac:chgData name="장성빈" userId="faed9783-0f2f-452b-b998-4701542ec64c" providerId="ADAL" clId="{C57E7006-9255-4554-A1AA-6939BD1F2BEC}" dt="2024-01-04T03:27:32.222" v="12524" actId="21"/>
          <ac:spMkLst>
            <pc:docMk/>
            <pc:sldMk cId="2807097890" sldId="437"/>
            <ac:spMk id="68" creationId="{8165FE8C-EE78-73A3-5E75-EE3E68DF93FF}"/>
          </ac:spMkLst>
        </pc:spChg>
        <pc:spChg chg="add del mod">
          <ac:chgData name="장성빈" userId="faed9783-0f2f-452b-b998-4701542ec64c" providerId="ADAL" clId="{C57E7006-9255-4554-A1AA-6939BD1F2BEC}" dt="2024-01-04T03:27:50.817" v="12562" actId="1076"/>
          <ac:spMkLst>
            <pc:docMk/>
            <pc:sldMk cId="2807097890" sldId="437"/>
            <ac:spMk id="70" creationId="{6E24A5CC-B18F-A3ED-F0EC-380E64DCBF11}"/>
          </ac:spMkLst>
        </pc:spChg>
        <pc:spChg chg="add mod">
          <ac:chgData name="장성빈" userId="faed9783-0f2f-452b-b998-4701542ec64c" providerId="ADAL" clId="{C57E7006-9255-4554-A1AA-6939BD1F2BEC}" dt="2024-01-04T03:26:23.766" v="12502" actId="1076"/>
          <ac:spMkLst>
            <pc:docMk/>
            <pc:sldMk cId="2807097890" sldId="437"/>
            <ac:spMk id="71" creationId="{C61F3912-1B24-EBBA-1626-9D3F2F3588BB}"/>
          </ac:spMkLst>
        </pc:spChg>
        <pc:spChg chg="add del mod">
          <ac:chgData name="장성빈" userId="faed9783-0f2f-452b-b998-4701542ec64c" providerId="ADAL" clId="{C57E7006-9255-4554-A1AA-6939BD1F2BEC}" dt="2024-01-04T03:28:32.472" v="12578" actId="478"/>
          <ac:spMkLst>
            <pc:docMk/>
            <pc:sldMk cId="2807097890" sldId="437"/>
            <ac:spMk id="92" creationId="{A3C0CA85-D12D-CF2B-6C48-0665B59495A0}"/>
          </ac:spMkLst>
        </pc:spChg>
        <pc:spChg chg="add mod">
          <ac:chgData name="장성빈" userId="faed9783-0f2f-452b-b998-4701542ec64c" providerId="ADAL" clId="{C57E7006-9255-4554-A1AA-6939BD1F2BEC}" dt="2024-01-04T03:28:14.029" v="12571" actId="1076"/>
          <ac:spMkLst>
            <pc:docMk/>
            <pc:sldMk cId="2807097890" sldId="437"/>
            <ac:spMk id="97" creationId="{FA5E5D0D-E286-3FCE-B70C-BC1554DA6CA5}"/>
          </ac:spMkLst>
        </pc:spChg>
        <pc:spChg chg="del">
          <ac:chgData name="장성빈" userId="faed9783-0f2f-452b-b998-4701542ec64c" providerId="ADAL" clId="{C57E7006-9255-4554-A1AA-6939BD1F2BEC}" dt="2024-01-04T02:50:31.804" v="11919" actId="478"/>
          <ac:spMkLst>
            <pc:docMk/>
            <pc:sldMk cId="2807097890" sldId="437"/>
            <ac:spMk id="99" creationId="{DBAA3FF3-2D15-5383-630F-403CF6494FF1}"/>
          </ac:spMkLst>
        </pc:spChg>
        <pc:spChg chg="mod">
          <ac:chgData name="장성빈" userId="faed9783-0f2f-452b-b998-4701542ec64c" providerId="ADAL" clId="{C57E7006-9255-4554-A1AA-6939BD1F2BEC}" dt="2024-01-04T03:04:36.082" v="12211" actId="1036"/>
          <ac:spMkLst>
            <pc:docMk/>
            <pc:sldMk cId="2807097890" sldId="437"/>
            <ac:spMk id="113" creationId="{D4A99E31-A881-30C3-B4AE-ED2D5138DF50}"/>
          </ac:spMkLst>
        </pc:spChg>
        <pc:spChg chg="add mod">
          <ac:chgData name="장성빈" userId="faed9783-0f2f-452b-b998-4701542ec64c" providerId="ADAL" clId="{C57E7006-9255-4554-A1AA-6939BD1F2BEC}" dt="2024-01-04T03:28:30.405" v="12577" actId="1076"/>
          <ac:spMkLst>
            <pc:docMk/>
            <pc:sldMk cId="2807097890" sldId="437"/>
            <ac:spMk id="116" creationId="{92FF9A12-F754-2898-B3B6-EFA93322AF2B}"/>
          </ac:spMkLst>
        </pc:spChg>
        <pc:spChg chg="add del mod">
          <ac:chgData name="장성빈" userId="faed9783-0f2f-452b-b998-4701542ec64c" providerId="ADAL" clId="{C57E7006-9255-4554-A1AA-6939BD1F2BEC}" dt="2024-01-04T03:04:48.466" v="12244" actId="1035"/>
          <ac:spMkLst>
            <pc:docMk/>
            <pc:sldMk cId="2807097890" sldId="437"/>
            <ac:spMk id="131" creationId="{67B7CCBB-08D5-A003-035B-2394FB503B2B}"/>
          </ac:spMkLst>
        </pc:spChg>
        <pc:spChg chg="mod">
          <ac:chgData name="장성빈" userId="faed9783-0f2f-452b-b998-4701542ec64c" providerId="ADAL" clId="{C57E7006-9255-4554-A1AA-6939BD1F2BEC}" dt="2024-01-04T03:08:29.974" v="12358" actId="14100"/>
          <ac:spMkLst>
            <pc:docMk/>
            <pc:sldMk cId="2807097890" sldId="437"/>
            <ac:spMk id="151" creationId="{F0339FD3-ADF3-15BF-0374-7B24E351A4BE}"/>
          </ac:spMkLst>
        </pc:spChg>
        <pc:spChg chg="del">
          <ac:chgData name="장성빈" userId="faed9783-0f2f-452b-b998-4701542ec64c" providerId="ADAL" clId="{C57E7006-9255-4554-A1AA-6939BD1F2BEC}" dt="2024-01-04T03:08:36.919" v="12361" actId="478"/>
          <ac:spMkLst>
            <pc:docMk/>
            <pc:sldMk cId="2807097890" sldId="437"/>
            <ac:spMk id="186" creationId="{F0421DAF-5C4B-30C8-EA88-4892C6D3147F}"/>
          </ac:spMkLst>
        </pc:spChg>
        <pc:spChg chg="del">
          <ac:chgData name="장성빈" userId="faed9783-0f2f-452b-b998-4701542ec64c" providerId="ADAL" clId="{C57E7006-9255-4554-A1AA-6939BD1F2BEC}" dt="2024-01-04T03:08:40.326" v="12365" actId="478"/>
          <ac:spMkLst>
            <pc:docMk/>
            <pc:sldMk cId="2807097890" sldId="437"/>
            <ac:spMk id="189" creationId="{62C4F311-4A93-0D9D-8EB8-1A1D0D46AF2F}"/>
          </ac:spMkLst>
        </pc:spChg>
        <pc:spChg chg="del">
          <ac:chgData name="장성빈" userId="faed9783-0f2f-452b-b998-4701542ec64c" providerId="ADAL" clId="{C57E7006-9255-4554-A1AA-6939BD1F2BEC}" dt="2024-01-04T03:08:41.007" v="12366" actId="478"/>
          <ac:spMkLst>
            <pc:docMk/>
            <pc:sldMk cId="2807097890" sldId="437"/>
            <ac:spMk id="190" creationId="{853ED092-93E3-B633-CD01-E12FC73FA2A8}"/>
          </ac:spMkLst>
        </pc:spChg>
        <pc:spChg chg="mod">
          <ac:chgData name="장성빈" userId="faed9783-0f2f-452b-b998-4701542ec64c" providerId="ADAL" clId="{C57E7006-9255-4554-A1AA-6939BD1F2BEC}" dt="2024-01-04T03:26:15.377" v="12501" actId="1076"/>
          <ac:spMkLst>
            <pc:docMk/>
            <pc:sldMk cId="2807097890" sldId="437"/>
            <ac:spMk id="200" creationId="{BC15D3CA-389B-D721-A65A-71CAEAD5030D}"/>
          </ac:spMkLst>
        </pc:spChg>
        <pc:spChg chg="mod">
          <ac:chgData name="장성빈" userId="faed9783-0f2f-452b-b998-4701542ec64c" providerId="ADAL" clId="{C57E7006-9255-4554-A1AA-6939BD1F2BEC}" dt="2024-01-04T03:04:53.414" v="12265" actId="1036"/>
          <ac:spMkLst>
            <pc:docMk/>
            <pc:sldMk cId="2807097890" sldId="437"/>
            <ac:spMk id="221" creationId="{87D3230F-2B84-98F3-D8B7-C868273CB503}"/>
          </ac:spMkLst>
        </pc:spChg>
        <pc:spChg chg="mod">
          <ac:chgData name="장성빈" userId="faed9783-0f2f-452b-b998-4701542ec64c" providerId="ADAL" clId="{C57E7006-9255-4554-A1AA-6939BD1F2BEC}" dt="2024-01-04T03:26:56.887" v="12506" actId="1076"/>
          <ac:spMkLst>
            <pc:docMk/>
            <pc:sldMk cId="2807097890" sldId="437"/>
            <ac:spMk id="222" creationId="{D14648E6-CF9F-020B-8988-B61C474A5ECD}"/>
          </ac:spMkLst>
        </pc:spChg>
        <pc:spChg chg="del">
          <ac:chgData name="장성빈" userId="faed9783-0f2f-452b-b998-4701542ec64c" providerId="ADAL" clId="{C57E7006-9255-4554-A1AA-6939BD1F2BEC}" dt="2024-01-04T03:08:37.594" v="12362" actId="478"/>
          <ac:spMkLst>
            <pc:docMk/>
            <pc:sldMk cId="2807097890" sldId="437"/>
            <ac:spMk id="235" creationId="{FCC0CB45-7DA7-BA65-8186-C58AD2FD445E}"/>
          </ac:spMkLst>
        </pc:spChg>
        <pc:grpChg chg="add mod">
          <ac:chgData name="장성빈" userId="faed9783-0f2f-452b-b998-4701542ec64c" providerId="ADAL" clId="{C57E7006-9255-4554-A1AA-6939BD1F2BEC}" dt="2024-01-04T03:24:12.384" v="12462" actId="14100"/>
          <ac:grpSpMkLst>
            <pc:docMk/>
            <pc:sldMk cId="2807097890" sldId="437"/>
            <ac:grpSpMk id="58" creationId="{AB278DDA-BB08-1D01-A889-A8CBFB2B7074}"/>
          </ac:grpSpMkLst>
        </pc:grpChg>
        <pc:grpChg chg="add mod">
          <ac:chgData name="장성빈" userId="faed9783-0f2f-452b-b998-4701542ec64c" providerId="ADAL" clId="{C57E7006-9255-4554-A1AA-6939BD1F2BEC}" dt="2024-01-04T03:28:14.029" v="12571" actId="1076"/>
          <ac:grpSpMkLst>
            <pc:docMk/>
            <pc:sldMk cId="2807097890" sldId="437"/>
            <ac:grpSpMk id="60" creationId="{C9A874CF-D389-972E-BC35-30C0FDFEED60}"/>
          </ac:grpSpMkLst>
        </pc:grpChg>
        <pc:grpChg chg="add mod">
          <ac:chgData name="장성빈" userId="faed9783-0f2f-452b-b998-4701542ec64c" providerId="ADAL" clId="{C57E7006-9255-4554-A1AA-6939BD1F2BEC}" dt="2024-01-04T03:25:04.764" v="12476" actId="14100"/>
          <ac:grpSpMkLst>
            <pc:docMk/>
            <pc:sldMk cId="2807097890" sldId="437"/>
            <ac:grpSpMk id="61" creationId="{CBE72FA6-1DD4-8ACB-4915-B80125F24D6B}"/>
          </ac:grpSpMkLst>
        </pc:grpChg>
        <pc:grpChg chg="del">
          <ac:chgData name="장성빈" userId="faed9783-0f2f-452b-b998-4701542ec64c" providerId="ADAL" clId="{C57E7006-9255-4554-A1AA-6939BD1F2BEC}" dt="2024-01-04T02:50:33.688" v="11920" actId="478"/>
          <ac:grpSpMkLst>
            <pc:docMk/>
            <pc:sldMk cId="2807097890" sldId="437"/>
            <ac:grpSpMk id="102" creationId="{E9B3D3B0-404E-16AA-2381-B6AF76B4E040}"/>
          </ac:grpSpMkLst>
        </pc:grpChg>
        <pc:grpChg chg="del">
          <ac:chgData name="장성빈" userId="faed9783-0f2f-452b-b998-4701542ec64c" providerId="ADAL" clId="{C57E7006-9255-4554-A1AA-6939BD1F2BEC}" dt="2024-01-04T03:08:34.672" v="12359" actId="478"/>
          <ac:grpSpMkLst>
            <pc:docMk/>
            <pc:sldMk cId="2807097890" sldId="437"/>
            <ac:grpSpMk id="150" creationId="{0318864B-639E-D959-CF86-2346C4BD38C1}"/>
          </ac:grpSpMkLst>
        </pc:grpChg>
        <pc:grpChg chg="del">
          <ac:chgData name="장성빈" userId="faed9783-0f2f-452b-b998-4701542ec64c" providerId="ADAL" clId="{C57E7006-9255-4554-A1AA-6939BD1F2BEC}" dt="2024-01-04T03:08:35.910" v="12360" actId="478"/>
          <ac:grpSpMkLst>
            <pc:docMk/>
            <pc:sldMk cId="2807097890" sldId="437"/>
            <ac:grpSpMk id="158" creationId="{BC306B99-7B48-AB3A-1DC8-A222D1E133DA}"/>
          </ac:grpSpMkLst>
        </pc:grpChg>
        <pc:grpChg chg="del">
          <ac:chgData name="장성빈" userId="faed9783-0f2f-452b-b998-4701542ec64c" providerId="ADAL" clId="{C57E7006-9255-4554-A1AA-6939BD1F2BEC}" dt="2024-01-04T03:08:43.843" v="12369" actId="478"/>
          <ac:grpSpMkLst>
            <pc:docMk/>
            <pc:sldMk cId="2807097890" sldId="437"/>
            <ac:grpSpMk id="164" creationId="{616846B4-558D-C7E8-D944-0ADFEFD74354}"/>
          </ac:grpSpMkLst>
        </pc:grpChg>
        <pc:grpChg chg="del">
          <ac:chgData name="장성빈" userId="faed9783-0f2f-452b-b998-4701542ec64c" providerId="ADAL" clId="{C57E7006-9255-4554-A1AA-6939BD1F2BEC}" dt="2024-01-04T03:08:38.990" v="12364" actId="478"/>
          <ac:grpSpMkLst>
            <pc:docMk/>
            <pc:sldMk cId="2807097890" sldId="437"/>
            <ac:grpSpMk id="183" creationId="{E1E53C09-F383-7F80-6816-6BF597C54CCA}"/>
          </ac:grpSpMkLst>
        </pc:grpChg>
        <pc:graphicFrameChg chg="mod">
          <ac:chgData name="장성빈" userId="faed9783-0f2f-452b-b998-4701542ec64c" providerId="ADAL" clId="{C57E7006-9255-4554-A1AA-6939BD1F2BEC}" dt="2024-01-04T02:52:36.552" v="11981" actId="14100"/>
          <ac:graphicFrameMkLst>
            <pc:docMk/>
            <pc:sldMk cId="2807097890" sldId="437"/>
            <ac:graphicFrameMk id="87" creationId="{24C8339F-CF62-0099-C471-041A83FE05C5}"/>
          </ac:graphicFrameMkLst>
        </pc:graphicFrameChg>
        <pc:graphicFrameChg chg="mod modGraphic">
          <ac:chgData name="장성빈" userId="faed9783-0f2f-452b-b998-4701542ec64c" providerId="ADAL" clId="{C57E7006-9255-4554-A1AA-6939BD1F2BEC}" dt="2024-01-04T03:27:09.815" v="12520" actId="20577"/>
          <ac:graphicFrameMkLst>
            <pc:docMk/>
            <pc:sldMk cId="2807097890" sldId="437"/>
            <ac:graphicFrameMk id="124" creationId="{679CD1FE-A7EC-89F3-3EAC-724A57E9E74B}"/>
          </ac:graphicFrameMkLst>
        </pc:graphicFrameChg>
        <pc:cxnChg chg="add del mod">
          <ac:chgData name="장성빈" userId="faed9783-0f2f-452b-b998-4701542ec64c" providerId="ADAL" clId="{C57E7006-9255-4554-A1AA-6939BD1F2BEC}" dt="2024-01-04T03:23:41.607" v="12453" actId="478"/>
          <ac:cxnSpMkLst>
            <pc:docMk/>
            <pc:sldMk cId="2807097890" sldId="437"/>
            <ac:cxnSpMk id="49" creationId="{67D772AA-9151-59CE-76CE-B48F256CE386}"/>
          </ac:cxnSpMkLst>
        </pc:cxnChg>
        <pc:cxnChg chg="add mod">
          <ac:chgData name="장성빈" userId="faed9783-0f2f-452b-b998-4701542ec64c" providerId="ADAL" clId="{C57E7006-9255-4554-A1AA-6939BD1F2BEC}" dt="2024-01-04T03:23:53.488" v="12457" actId="14100"/>
          <ac:cxnSpMkLst>
            <pc:docMk/>
            <pc:sldMk cId="2807097890" sldId="437"/>
            <ac:cxnSpMk id="54" creationId="{0565102E-783E-65FA-C5E3-FF2BF92217C3}"/>
          </ac:cxnSpMkLst>
        </pc:cxnChg>
        <pc:cxnChg chg="add del mod">
          <ac:chgData name="장성빈" userId="faed9783-0f2f-452b-b998-4701542ec64c" providerId="ADAL" clId="{C57E7006-9255-4554-A1AA-6939BD1F2BEC}" dt="2024-01-04T03:25:07.642" v="12477" actId="478"/>
          <ac:cxnSpMkLst>
            <pc:docMk/>
            <pc:sldMk cId="2807097890" sldId="437"/>
            <ac:cxnSpMk id="57" creationId="{6FF00C4F-C936-4743-9797-51C667B1F7A3}"/>
          </ac:cxnSpMkLst>
        </pc:cxnChg>
        <pc:cxnChg chg="add mod">
          <ac:chgData name="장성빈" userId="faed9783-0f2f-452b-b998-4701542ec64c" providerId="ADAL" clId="{C57E7006-9255-4554-A1AA-6939BD1F2BEC}" dt="2024-01-04T03:28:22.529" v="12575" actId="14100"/>
          <ac:cxnSpMkLst>
            <pc:docMk/>
            <pc:sldMk cId="2807097890" sldId="437"/>
            <ac:cxnSpMk id="73" creationId="{3C6BABE1-A12E-EAC9-F6DC-A206E2BEAF94}"/>
          </ac:cxnSpMkLst>
        </pc:cxnChg>
        <pc:cxnChg chg="add del mod">
          <ac:chgData name="장성빈" userId="faed9783-0f2f-452b-b998-4701542ec64c" providerId="ADAL" clId="{C57E7006-9255-4554-A1AA-6939BD1F2BEC}" dt="2024-01-04T03:25:42.083" v="12491" actId="478"/>
          <ac:cxnSpMkLst>
            <pc:docMk/>
            <pc:sldMk cId="2807097890" sldId="437"/>
            <ac:cxnSpMk id="78" creationId="{45BDB17B-1A6B-21B5-ED12-FF50BDFC60CA}"/>
          </ac:cxnSpMkLst>
        </pc:cxnChg>
        <pc:cxnChg chg="add del mod">
          <ac:chgData name="장성빈" userId="faed9783-0f2f-452b-b998-4701542ec64c" providerId="ADAL" clId="{C57E7006-9255-4554-A1AA-6939BD1F2BEC}" dt="2024-01-04T03:27:48.313" v="12559" actId="478"/>
          <ac:cxnSpMkLst>
            <pc:docMk/>
            <pc:sldMk cId="2807097890" sldId="437"/>
            <ac:cxnSpMk id="89" creationId="{E6B6DA56-1D7F-5D68-41B5-0477FFC13904}"/>
          </ac:cxnSpMkLst>
        </pc:cxnChg>
        <pc:cxnChg chg="add mod">
          <ac:chgData name="장성빈" userId="faed9783-0f2f-452b-b998-4701542ec64c" providerId="ADAL" clId="{C57E7006-9255-4554-A1AA-6939BD1F2BEC}" dt="2024-01-04T03:28:20.455" v="12573" actId="14100"/>
          <ac:cxnSpMkLst>
            <pc:docMk/>
            <pc:sldMk cId="2807097890" sldId="437"/>
            <ac:cxnSpMk id="98" creationId="{F0B71595-A7BC-4650-B586-D9B3F302B270}"/>
          </ac:cxnSpMkLst>
        </pc:cxnChg>
        <pc:cxnChg chg="mod">
          <ac:chgData name="장성빈" userId="faed9783-0f2f-452b-b998-4701542ec64c" providerId="ADAL" clId="{C57E7006-9255-4554-A1AA-6939BD1F2BEC}" dt="2024-01-04T03:04:48.466" v="12244" actId="1035"/>
          <ac:cxnSpMkLst>
            <pc:docMk/>
            <pc:sldMk cId="2807097890" sldId="437"/>
            <ac:cxnSpMk id="103" creationId="{8FC4C63D-3523-4567-8FB2-9C0F8653AB96}"/>
          </ac:cxnSpMkLst>
        </pc:cxnChg>
        <pc:cxnChg chg="del mod">
          <ac:chgData name="장성빈" userId="faed9783-0f2f-452b-b998-4701542ec64c" providerId="ADAL" clId="{C57E7006-9255-4554-A1AA-6939BD1F2BEC}" dt="2024-01-04T02:50:25.803" v="11900" actId="478"/>
          <ac:cxnSpMkLst>
            <pc:docMk/>
            <pc:sldMk cId="2807097890" sldId="437"/>
            <ac:cxnSpMk id="106" creationId="{DB63382E-5C74-CF7F-76E5-F58238F1BEC0}"/>
          </ac:cxnSpMkLst>
        </pc:cxnChg>
        <pc:cxnChg chg="del mod">
          <ac:chgData name="장성빈" userId="faed9783-0f2f-452b-b998-4701542ec64c" providerId="ADAL" clId="{C57E7006-9255-4554-A1AA-6939BD1F2BEC}" dt="2024-01-04T02:50:25.448" v="11899" actId="478"/>
          <ac:cxnSpMkLst>
            <pc:docMk/>
            <pc:sldMk cId="2807097890" sldId="437"/>
            <ac:cxnSpMk id="109" creationId="{6131C3BD-6DC9-8103-6144-72FF63269EF2}"/>
          </ac:cxnSpMkLst>
        </pc:cxnChg>
        <pc:cxnChg chg="mod">
          <ac:chgData name="장성빈" userId="faed9783-0f2f-452b-b998-4701542ec64c" providerId="ADAL" clId="{C57E7006-9255-4554-A1AA-6939BD1F2BEC}" dt="2024-01-04T02:52:36.552" v="11981" actId="14100"/>
          <ac:cxnSpMkLst>
            <pc:docMk/>
            <pc:sldMk cId="2807097890" sldId="437"/>
            <ac:cxnSpMk id="117" creationId="{DE356AC5-2623-4781-E92E-A36355601B9E}"/>
          </ac:cxnSpMkLst>
        </pc:cxnChg>
        <pc:cxnChg chg="add mod">
          <ac:chgData name="장성빈" userId="faed9783-0f2f-452b-b998-4701542ec64c" providerId="ADAL" clId="{C57E7006-9255-4554-A1AA-6939BD1F2BEC}" dt="2024-01-04T03:29:09.607" v="12586" actId="693"/>
          <ac:cxnSpMkLst>
            <pc:docMk/>
            <pc:sldMk cId="2807097890" sldId="437"/>
            <ac:cxnSpMk id="118" creationId="{ACEC1D92-98A2-5C9F-8890-CA01014E49ED}"/>
          </ac:cxnSpMkLst>
        </pc:cxnChg>
        <pc:cxnChg chg="add del mod">
          <ac:chgData name="장성빈" userId="faed9783-0f2f-452b-b998-4701542ec64c" providerId="ADAL" clId="{C57E7006-9255-4554-A1AA-6939BD1F2BEC}" dt="2024-01-04T02:50:23.230" v="11898" actId="478"/>
          <ac:cxnSpMkLst>
            <pc:docMk/>
            <pc:sldMk cId="2807097890" sldId="437"/>
            <ac:cxnSpMk id="134" creationId="{51E90D22-CF75-761E-897A-54895F286BA6}"/>
          </ac:cxnSpMkLst>
        </pc:cxnChg>
        <pc:cxnChg chg="add del mod">
          <ac:chgData name="장성빈" userId="faed9783-0f2f-452b-b998-4701542ec64c" providerId="ADAL" clId="{C57E7006-9255-4554-A1AA-6939BD1F2BEC}" dt="2024-01-04T02:50:22.590" v="11897" actId="478"/>
          <ac:cxnSpMkLst>
            <pc:docMk/>
            <pc:sldMk cId="2807097890" sldId="437"/>
            <ac:cxnSpMk id="138" creationId="{EF1144D9-7DCE-CFC3-6D4D-6E27563760E9}"/>
          </ac:cxnSpMkLst>
        </pc:cxnChg>
        <pc:cxnChg chg="add del mod">
          <ac:chgData name="장성빈" userId="faed9783-0f2f-452b-b998-4701542ec64c" providerId="ADAL" clId="{C57E7006-9255-4554-A1AA-6939BD1F2BEC}" dt="2024-01-04T02:50:21.358" v="11896" actId="478"/>
          <ac:cxnSpMkLst>
            <pc:docMk/>
            <pc:sldMk cId="2807097890" sldId="437"/>
            <ac:cxnSpMk id="141" creationId="{5B25E8AA-D0ED-F0FC-E37A-111332E6CB57}"/>
          </ac:cxnSpMkLst>
        </pc:cxnChg>
        <pc:cxnChg chg="mod">
          <ac:chgData name="장성빈" userId="faed9783-0f2f-452b-b998-4701542ec64c" providerId="ADAL" clId="{C57E7006-9255-4554-A1AA-6939BD1F2BEC}" dt="2024-01-04T03:08:35.910" v="12360" actId="478"/>
          <ac:cxnSpMkLst>
            <pc:docMk/>
            <pc:sldMk cId="2807097890" sldId="437"/>
            <ac:cxnSpMk id="191" creationId="{934FE794-DB7C-8879-126B-4A8AB193D1C0}"/>
          </ac:cxnSpMkLst>
        </pc:cxnChg>
        <pc:cxnChg chg="del mod">
          <ac:chgData name="장성빈" userId="faed9783-0f2f-452b-b998-4701542ec64c" providerId="ADAL" clId="{C57E7006-9255-4554-A1AA-6939BD1F2BEC}" dt="2024-01-04T03:27:21.762" v="12521" actId="478"/>
          <ac:cxnSpMkLst>
            <pc:docMk/>
            <pc:sldMk cId="2807097890" sldId="437"/>
            <ac:cxnSpMk id="194" creationId="{EF754829-1421-E263-BE8E-33D852BB9EFF}"/>
          </ac:cxnSpMkLst>
        </pc:cxnChg>
        <pc:cxnChg chg="del mod">
          <ac:chgData name="장성빈" userId="faed9783-0f2f-452b-b998-4701542ec64c" providerId="ADAL" clId="{C57E7006-9255-4554-A1AA-6939BD1F2BEC}" dt="2024-01-04T03:29:17.191" v="12587" actId="478"/>
          <ac:cxnSpMkLst>
            <pc:docMk/>
            <pc:sldMk cId="2807097890" sldId="437"/>
            <ac:cxnSpMk id="201" creationId="{3897E21B-D0E3-EF5B-53B3-A52B07B67778}"/>
          </ac:cxnSpMkLst>
        </pc:cxnChg>
        <pc:cxnChg chg="del mod">
          <ac:chgData name="장성빈" userId="faed9783-0f2f-452b-b998-4701542ec64c" providerId="ADAL" clId="{C57E7006-9255-4554-A1AA-6939BD1F2BEC}" dt="2024-01-04T03:08:38.247" v="12363" actId="478"/>
          <ac:cxnSpMkLst>
            <pc:docMk/>
            <pc:sldMk cId="2807097890" sldId="437"/>
            <ac:cxnSpMk id="228" creationId="{9F3F994F-BF30-FBCA-80F9-B146CBAD42D0}"/>
          </ac:cxnSpMkLst>
        </pc:cxnChg>
      </pc:sldChg>
      <pc:sldChg chg="modSp add mod">
        <pc:chgData name="장성빈" userId="faed9783-0f2f-452b-b998-4701542ec64c" providerId="ADAL" clId="{C57E7006-9255-4554-A1AA-6939BD1F2BEC}" dt="2024-01-04T04:25:28.815" v="13160" actId="20577"/>
        <pc:sldMkLst>
          <pc:docMk/>
          <pc:sldMk cId="2232299912" sldId="438"/>
        </pc:sldMkLst>
        <pc:spChg chg="mod">
          <ac:chgData name="장성빈" userId="faed9783-0f2f-452b-b998-4701542ec64c" providerId="ADAL" clId="{C57E7006-9255-4554-A1AA-6939BD1F2BEC}" dt="2024-01-04T04:25:28.815" v="13160" actId="20577"/>
          <ac:spMkLst>
            <pc:docMk/>
            <pc:sldMk cId="2232299912" sldId="438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04T04:24:14.591" v="13044" actId="20577"/>
          <ac:spMkLst>
            <pc:docMk/>
            <pc:sldMk cId="2232299912" sldId="438"/>
            <ac:spMk id="5" creationId="{23FC4640-2CE6-4BA9-8DAA-C3F2DFAA0595}"/>
          </ac:spMkLst>
        </pc:spChg>
      </pc:sldChg>
      <pc:sldChg chg="modSp add del mod">
        <pc:chgData name="장성빈" userId="faed9783-0f2f-452b-b998-4701542ec64c" providerId="ADAL" clId="{C57E7006-9255-4554-A1AA-6939BD1F2BEC}" dt="2024-01-03T10:59:15.746" v="11571" actId="47"/>
        <pc:sldMkLst>
          <pc:docMk/>
          <pc:sldMk cId="3104067665" sldId="438"/>
        </pc:sldMkLst>
        <pc:spChg chg="mod">
          <ac:chgData name="장성빈" userId="faed9783-0f2f-452b-b998-4701542ec64c" providerId="ADAL" clId="{C57E7006-9255-4554-A1AA-6939BD1F2BEC}" dt="2024-01-03T10:59:09.269" v="11567" actId="20577"/>
          <ac:spMkLst>
            <pc:docMk/>
            <pc:sldMk cId="3104067665" sldId="438"/>
            <ac:spMk id="5" creationId="{23FC4640-2CE6-4BA9-8DAA-C3F2DFAA0595}"/>
          </ac:spMkLst>
        </pc:spChg>
      </pc:sldChg>
      <pc:sldChg chg="addSp delSp modSp add del mod modNotesTx">
        <pc:chgData name="장성빈" userId="faed9783-0f2f-452b-b998-4701542ec64c" providerId="ADAL" clId="{C57E7006-9255-4554-A1AA-6939BD1F2BEC}" dt="2024-01-11T05:30:04.062" v="13636" actId="47"/>
        <pc:sldMkLst>
          <pc:docMk/>
          <pc:sldMk cId="3751184098" sldId="439"/>
        </pc:sldMkLst>
        <pc:spChg chg="mod">
          <ac:chgData name="장성빈" userId="faed9783-0f2f-452b-b998-4701542ec64c" providerId="ADAL" clId="{C57E7006-9255-4554-A1AA-6939BD1F2BEC}" dt="2024-01-04T04:29:35.424" v="13232" actId="20577"/>
          <ac:spMkLst>
            <pc:docMk/>
            <pc:sldMk cId="3751184098" sldId="439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04T04:28:24.063" v="13216" actId="20577"/>
          <ac:spMkLst>
            <pc:docMk/>
            <pc:sldMk cId="3751184098" sldId="439"/>
            <ac:spMk id="5" creationId="{23FC4640-2CE6-4BA9-8DAA-C3F2DFAA0595}"/>
          </ac:spMkLst>
        </pc:spChg>
        <pc:graphicFrameChg chg="add mod">
          <ac:chgData name="장성빈" userId="faed9783-0f2f-452b-b998-4701542ec64c" providerId="ADAL" clId="{C57E7006-9255-4554-A1AA-6939BD1F2BEC}" dt="2024-01-04T04:28:51.062" v="13222"/>
          <ac:graphicFrameMkLst>
            <pc:docMk/>
            <pc:sldMk cId="3751184098" sldId="439"/>
            <ac:graphicFrameMk id="3" creationId="{74D91E99-BC70-4940-BE64-275DBFE6F752}"/>
          </ac:graphicFrameMkLst>
        </pc:graphicFrameChg>
        <pc:graphicFrameChg chg="add mod">
          <ac:chgData name="장성빈" userId="faed9783-0f2f-452b-b998-4701542ec64c" providerId="ADAL" clId="{C57E7006-9255-4554-A1AA-6939BD1F2BEC}" dt="2024-01-04T04:28:51.062" v="13222"/>
          <ac:graphicFrameMkLst>
            <pc:docMk/>
            <pc:sldMk cId="3751184098" sldId="439"/>
            <ac:graphicFrameMk id="6" creationId="{10A1D6E9-3215-6CA7-6A05-F488E5B472DD}"/>
          </ac:graphicFrameMkLst>
        </pc:graphicFrameChg>
        <pc:graphicFrameChg chg="add mod">
          <ac:chgData name="장성빈" userId="faed9783-0f2f-452b-b998-4701542ec64c" providerId="ADAL" clId="{C57E7006-9255-4554-A1AA-6939BD1F2BEC}" dt="2024-01-04T04:30:02.678" v="13238" actId="1076"/>
          <ac:graphicFrameMkLst>
            <pc:docMk/>
            <pc:sldMk cId="3751184098" sldId="439"/>
            <ac:graphicFrameMk id="7" creationId="{74D91E99-BC70-4940-BE64-275DBFE6F752}"/>
          </ac:graphicFrameMkLst>
        </pc:graphicFrameChg>
        <pc:graphicFrameChg chg="del">
          <ac:chgData name="장성빈" userId="faed9783-0f2f-452b-b998-4701542ec64c" providerId="ADAL" clId="{C57E7006-9255-4554-A1AA-6939BD1F2BEC}" dt="2024-01-04T04:28:47.304" v="13220" actId="478"/>
          <ac:graphicFrameMkLst>
            <pc:docMk/>
            <pc:sldMk cId="3751184098" sldId="439"/>
            <ac:graphicFrameMk id="8" creationId="{639E2B4C-9415-401F-BAA3-1F431B453CC4}"/>
          </ac:graphicFrameMkLst>
        </pc:graphicFrameChg>
        <pc:graphicFrameChg chg="add mod">
          <ac:chgData name="장성빈" userId="faed9783-0f2f-452b-b998-4701542ec64c" providerId="ADAL" clId="{C57E7006-9255-4554-A1AA-6939BD1F2BEC}" dt="2024-01-04T04:30:10.615" v="13242"/>
          <ac:graphicFrameMkLst>
            <pc:docMk/>
            <pc:sldMk cId="3751184098" sldId="439"/>
            <ac:graphicFrameMk id="11" creationId="{10A1D6E9-3215-6CA7-6A05-F488E5B472DD}"/>
          </ac:graphicFrameMkLst>
        </pc:graphicFrameChg>
        <pc:cxnChg chg="del">
          <ac:chgData name="장성빈" userId="faed9783-0f2f-452b-b998-4701542ec64c" providerId="ADAL" clId="{C57E7006-9255-4554-A1AA-6939BD1F2BEC}" dt="2024-01-04T04:28:54.434" v="13223" actId="478"/>
          <ac:cxnSpMkLst>
            <pc:docMk/>
            <pc:sldMk cId="3751184098" sldId="439"/>
            <ac:cxnSpMk id="9" creationId="{4C59DAD6-CC18-6234-D229-9892399D97CC}"/>
          </ac:cxnSpMkLst>
        </pc:cxnChg>
        <pc:cxnChg chg="del">
          <ac:chgData name="장성빈" userId="faed9783-0f2f-452b-b998-4701542ec64c" providerId="ADAL" clId="{C57E7006-9255-4554-A1AA-6939BD1F2BEC}" dt="2024-01-04T04:28:54.434" v="13223" actId="478"/>
          <ac:cxnSpMkLst>
            <pc:docMk/>
            <pc:sldMk cId="3751184098" sldId="439"/>
            <ac:cxnSpMk id="10" creationId="{A948DB93-1BCF-9BC3-888A-A08D09B19D14}"/>
          </ac:cxnSpMkLst>
        </pc:cxnChg>
        <pc:cxnChg chg="add mod">
          <ac:chgData name="장성빈" userId="faed9783-0f2f-452b-b998-4701542ec64c" providerId="ADAL" clId="{C57E7006-9255-4554-A1AA-6939BD1F2BEC}" dt="2024-01-04T04:30:29.397" v="13243"/>
          <ac:cxnSpMkLst>
            <pc:docMk/>
            <pc:sldMk cId="3751184098" sldId="439"/>
            <ac:cxnSpMk id="12" creationId="{E44EE9FF-DF70-EE7F-C88A-41D668FFCB0B}"/>
          </ac:cxnSpMkLst>
        </pc:cxnChg>
        <pc:cxnChg chg="add mod">
          <ac:chgData name="장성빈" userId="faed9783-0f2f-452b-b998-4701542ec64c" providerId="ADAL" clId="{C57E7006-9255-4554-A1AA-6939BD1F2BEC}" dt="2024-01-04T04:30:29.397" v="13243"/>
          <ac:cxnSpMkLst>
            <pc:docMk/>
            <pc:sldMk cId="3751184098" sldId="439"/>
            <ac:cxnSpMk id="13" creationId="{C199AD92-066C-8951-1E3F-73D305B25525}"/>
          </ac:cxnSpMkLst>
        </pc:cxnChg>
        <pc:cxnChg chg="add mod">
          <ac:chgData name="장성빈" userId="faed9783-0f2f-452b-b998-4701542ec64c" providerId="ADAL" clId="{C57E7006-9255-4554-A1AA-6939BD1F2BEC}" dt="2024-01-04T04:30:40.701" v="13245" actId="1076"/>
          <ac:cxnSpMkLst>
            <pc:docMk/>
            <pc:sldMk cId="3751184098" sldId="439"/>
            <ac:cxnSpMk id="14" creationId="{85AE9157-FBF9-3EEC-76A8-DA29B151E2EA}"/>
          </ac:cxnSpMkLst>
        </pc:cxnChg>
        <pc:cxnChg chg="add mod">
          <ac:chgData name="장성빈" userId="faed9783-0f2f-452b-b998-4701542ec64c" providerId="ADAL" clId="{C57E7006-9255-4554-A1AA-6939BD1F2BEC}" dt="2024-01-04T04:30:40.701" v="13245" actId="1076"/>
          <ac:cxnSpMkLst>
            <pc:docMk/>
            <pc:sldMk cId="3751184098" sldId="439"/>
            <ac:cxnSpMk id="15" creationId="{50CD0B47-C7F9-048B-1FE0-8DBD9B35F44F}"/>
          </ac:cxnSpMkLst>
        </pc:cxnChg>
      </pc:sldChg>
      <pc:sldChg chg="addSp delSp modSp add del mod modNotesTx">
        <pc:chgData name="장성빈" userId="faed9783-0f2f-452b-b998-4701542ec64c" providerId="ADAL" clId="{C57E7006-9255-4554-A1AA-6939BD1F2BEC}" dt="2024-01-11T05:30:04.062" v="13636" actId="47"/>
        <pc:sldMkLst>
          <pc:docMk/>
          <pc:sldMk cId="4072710542" sldId="440"/>
        </pc:sldMkLst>
        <pc:spChg chg="mod">
          <ac:chgData name="장성빈" userId="faed9783-0f2f-452b-b998-4701542ec64c" providerId="ADAL" clId="{C57E7006-9255-4554-A1AA-6939BD1F2BEC}" dt="2024-01-05T02:54:19.058" v="13442" actId="20577"/>
          <ac:spMkLst>
            <pc:docMk/>
            <pc:sldMk cId="4072710542" sldId="440"/>
            <ac:spMk id="2" creationId="{A37690DE-5A18-DDCD-E7E1-B259C22C017A}"/>
          </ac:spMkLst>
        </pc:spChg>
        <pc:graphicFrameChg chg="add mod">
          <ac:chgData name="장성빈" userId="faed9783-0f2f-452b-b998-4701542ec64c" providerId="ADAL" clId="{C57E7006-9255-4554-A1AA-6939BD1F2BEC}" dt="2024-01-05T02:56:29.481" v="13454" actId="1076"/>
          <ac:graphicFrameMkLst>
            <pc:docMk/>
            <pc:sldMk cId="4072710542" sldId="440"/>
            <ac:graphicFrameMk id="3" creationId="{BAF85BAA-9EE4-72E8-4B12-49D97300675A}"/>
          </ac:graphicFrameMkLst>
        </pc:graphicFrameChg>
        <pc:graphicFrameChg chg="mod">
          <ac:chgData name="장성빈" userId="faed9783-0f2f-452b-b998-4701542ec64c" providerId="ADAL" clId="{C57E7006-9255-4554-A1AA-6939BD1F2BEC}" dt="2024-01-05T02:54:35.019" v="13446" actId="1076"/>
          <ac:graphicFrameMkLst>
            <pc:docMk/>
            <pc:sldMk cId="4072710542" sldId="440"/>
            <ac:graphicFrameMk id="7" creationId="{74D91E99-BC70-4940-BE64-275DBFE6F752}"/>
          </ac:graphicFrameMkLst>
        </pc:graphicFrameChg>
        <pc:graphicFrameChg chg="mod">
          <ac:chgData name="장성빈" userId="faed9783-0f2f-452b-b998-4701542ec64c" providerId="ADAL" clId="{C57E7006-9255-4554-A1AA-6939BD1F2BEC}" dt="2024-01-05T02:56:53.184" v="13455" actId="1076"/>
          <ac:graphicFrameMkLst>
            <pc:docMk/>
            <pc:sldMk cId="4072710542" sldId="440"/>
            <ac:graphicFrameMk id="11" creationId="{10A1D6E9-3215-6CA7-6A05-F488E5B472DD}"/>
          </ac:graphicFrameMkLst>
        </pc:graphicFrameChg>
        <pc:cxnChg chg="del">
          <ac:chgData name="장성빈" userId="faed9783-0f2f-452b-b998-4701542ec64c" providerId="ADAL" clId="{C57E7006-9255-4554-A1AA-6939BD1F2BEC}" dt="2024-01-05T02:53:56.784" v="13436" actId="478"/>
          <ac:cxnSpMkLst>
            <pc:docMk/>
            <pc:sldMk cId="4072710542" sldId="440"/>
            <ac:cxnSpMk id="12" creationId="{E44EE9FF-DF70-EE7F-C88A-41D668FFCB0B}"/>
          </ac:cxnSpMkLst>
        </pc:cxnChg>
        <pc:cxnChg chg="del">
          <ac:chgData name="장성빈" userId="faed9783-0f2f-452b-b998-4701542ec64c" providerId="ADAL" clId="{C57E7006-9255-4554-A1AA-6939BD1F2BEC}" dt="2024-01-05T02:53:56.784" v="13436" actId="478"/>
          <ac:cxnSpMkLst>
            <pc:docMk/>
            <pc:sldMk cId="4072710542" sldId="440"/>
            <ac:cxnSpMk id="13" creationId="{C199AD92-066C-8951-1E3F-73D305B25525}"/>
          </ac:cxnSpMkLst>
        </pc:cxnChg>
        <pc:cxnChg chg="del">
          <ac:chgData name="장성빈" userId="faed9783-0f2f-452b-b998-4701542ec64c" providerId="ADAL" clId="{C57E7006-9255-4554-A1AA-6939BD1F2BEC}" dt="2024-01-05T02:53:56.784" v="13436" actId="478"/>
          <ac:cxnSpMkLst>
            <pc:docMk/>
            <pc:sldMk cId="4072710542" sldId="440"/>
            <ac:cxnSpMk id="14" creationId="{85AE9157-FBF9-3EEC-76A8-DA29B151E2EA}"/>
          </ac:cxnSpMkLst>
        </pc:cxnChg>
        <pc:cxnChg chg="del">
          <ac:chgData name="장성빈" userId="faed9783-0f2f-452b-b998-4701542ec64c" providerId="ADAL" clId="{C57E7006-9255-4554-A1AA-6939BD1F2BEC}" dt="2024-01-05T02:53:56.784" v="13436" actId="478"/>
          <ac:cxnSpMkLst>
            <pc:docMk/>
            <pc:sldMk cId="4072710542" sldId="440"/>
            <ac:cxnSpMk id="15" creationId="{50CD0B47-C7F9-048B-1FE0-8DBD9B35F44F}"/>
          </ac:cxnSpMkLst>
        </pc:cxnChg>
      </pc:sldChg>
      <pc:sldChg chg="addSp delSp modSp add mod">
        <pc:chgData name="장성빈" userId="faed9783-0f2f-452b-b998-4701542ec64c" providerId="ADAL" clId="{C57E7006-9255-4554-A1AA-6939BD1F2BEC}" dt="2024-01-11T05:27:32.127" v="13600" actId="1076"/>
        <pc:sldMkLst>
          <pc:docMk/>
          <pc:sldMk cId="158818058" sldId="441"/>
        </pc:sldMkLst>
        <pc:spChg chg="mod">
          <ac:chgData name="장성빈" userId="faed9783-0f2f-452b-b998-4701542ec64c" providerId="ADAL" clId="{C57E7006-9255-4554-A1AA-6939BD1F2BEC}" dt="2024-01-11T05:26:49.063" v="13589"/>
          <ac:spMkLst>
            <pc:docMk/>
            <pc:sldMk cId="158818058" sldId="441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11T05:26:40.338" v="13588" actId="20577"/>
          <ac:spMkLst>
            <pc:docMk/>
            <pc:sldMk cId="158818058" sldId="441"/>
            <ac:spMk id="5" creationId="{23FC4640-2CE6-4BA9-8DAA-C3F2DFAA0595}"/>
          </ac:spMkLst>
        </pc:spChg>
        <pc:graphicFrameChg chg="add mod">
          <ac:chgData name="장성빈" userId="faed9783-0f2f-452b-b998-4701542ec64c" providerId="ADAL" clId="{C57E7006-9255-4554-A1AA-6939BD1F2BEC}" dt="2024-01-11T05:27:28.245" v="13599" actId="1076"/>
          <ac:graphicFrameMkLst>
            <pc:docMk/>
            <pc:sldMk cId="158818058" sldId="441"/>
            <ac:graphicFrameMk id="6" creationId="{74F1D1E5-FE8A-477C-9365-FCD9E3D34971}"/>
          </ac:graphicFrameMkLst>
        </pc:graphicFrameChg>
        <pc:graphicFrameChg chg="del">
          <ac:chgData name="장성빈" userId="faed9783-0f2f-452b-b998-4701542ec64c" providerId="ADAL" clId="{C57E7006-9255-4554-A1AA-6939BD1F2BEC}" dt="2024-01-11T05:27:17.226" v="13595" actId="478"/>
          <ac:graphicFrameMkLst>
            <pc:docMk/>
            <pc:sldMk cId="158818058" sldId="441"/>
            <ac:graphicFrameMk id="8" creationId="{10A1D6E9-3215-6CA7-6A05-F488E5B472DD}"/>
          </ac:graphicFrameMkLst>
        </pc:graphicFrameChg>
        <pc:cxnChg chg="ord">
          <ac:chgData name="장성빈" userId="faed9783-0f2f-452b-b998-4701542ec64c" providerId="ADAL" clId="{C57E7006-9255-4554-A1AA-6939BD1F2BEC}" dt="2024-01-11T05:27:21.941" v="13598" actId="166"/>
          <ac:cxnSpMkLst>
            <pc:docMk/>
            <pc:sldMk cId="158818058" sldId="441"/>
            <ac:cxnSpMk id="9" creationId="{647883A1-2EA6-DE3A-626C-BF541D9AD9EF}"/>
          </ac:cxnSpMkLst>
        </pc:cxnChg>
        <pc:cxnChg chg="mod ord">
          <ac:chgData name="장성빈" userId="faed9783-0f2f-452b-b998-4701542ec64c" providerId="ADAL" clId="{C57E7006-9255-4554-A1AA-6939BD1F2BEC}" dt="2024-01-11T05:27:32.127" v="13600" actId="1076"/>
          <ac:cxnSpMkLst>
            <pc:docMk/>
            <pc:sldMk cId="158818058" sldId="441"/>
            <ac:cxnSpMk id="10" creationId="{24AAC4BC-220F-D14C-8BEC-A8DDC837D715}"/>
          </ac:cxnSpMkLst>
        </pc:cxnChg>
      </pc:sldChg>
      <pc:sldChg chg="addSp delSp modSp add mod">
        <pc:chgData name="장성빈" userId="faed9783-0f2f-452b-b998-4701542ec64c" providerId="ADAL" clId="{C57E7006-9255-4554-A1AA-6939BD1F2BEC}" dt="2024-01-11T05:28:57.010" v="13635" actId="1076"/>
        <pc:sldMkLst>
          <pc:docMk/>
          <pc:sldMk cId="1083913034" sldId="442"/>
        </pc:sldMkLst>
        <pc:spChg chg="mod">
          <ac:chgData name="장성빈" userId="faed9783-0f2f-452b-b998-4701542ec64c" providerId="ADAL" clId="{C57E7006-9255-4554-A1AA-6939BD1F2BEC}" dt="2024-01-11T05:28:21.145" v="13631" actId="20577"/>
          <ac:spMkLst>
            <pc:docMk/>
            <pc:sldMk cId="1083913034" sldId="442"/>
            <ac:spMk id="5" creationId="{23FC4640-2CE6-4BA9-8DAA-C3F2DFAA0595}"/>
          </ac:spMkLst>
        </pc:spChg>
        <pc:graphicFrameChg chg="add mod">
          <ac:chgData name="장성빈" userId="faed9783-0f2f-452b-b998-4701542ec64c" providerId="ADAL" clId="{C57E7006-9255-4554-A1AA-6939BD1F2BEC}" dt="2024-01-11T05:28:57.010" v="13635" actId="1076"/>
          <ac:graphicFrameMkLst>
            <pc:docMk/>
            <pc:sldMk cId="1083913034" sldId="442"/>
            <ac:graphicFrameMk id="3" creationId="{4EC9A9B9-F7CB-4414-9DB3-57DF04D1AF22}"/>
          </ac:graphicFrameMkLst>
        </pc:graphicFrameChg>
        <pc:graphicFrameChg chg="del">
          <ac:chgData name="장성빈" userId="faed9783-0f2f-452b-b998-4701542ec64c" providerId="ADAL" clId="{C57E7006-9255-4554-A1AA-6939BD1F2BEC}" dt="2024-01-11T05:28:47.786" v="13632" actId="478"/>
          <ac:graphicFrameMkLst>
            <pc:docMk/>
            <pc:sldMk cId="1083913034" sldId="442"/>
            <ac:graphicFrameMk id="6" creationId="{74F1D1E5-FE8A-477C-9365-FCD9E3D34971}"/>
          </ac:graphicFrameMkLst>
        </pc:graphicFrameChg>
        <pc:cxnChg chg="ord">
          <ac:chgData name="장성빈" userId="faed9783-0f2f-452b-b998-4701542ec64c" providerId="ADAL" clId="{C57E7006-9255-4554-A1AA-6939BD1F2BEC}" dt="2024-01-11T05:28:51.619" v="13634" actId="166"/>
          <ac:cxnSpMkLst>
            <pc:docMk/>
            <pc:sldMk cId="1083913034" sldId="442"/>
            <ac:cxnSpMk id="9" creationId="{647883A1-2EA6-DE3A-626C-BF541D9AD9EF}"/>
          </ac:cxnSpMkLst>
        </pc:cxnChg>
        <pc:cxnChg chg="ord">
          <ac:chgData name="장성빈" userId="faed9783-0f2f-452b-b998-4701542ec64c" providerId="ADAL" clId="{C57E7006-9255-4554-A1AA-6939BD1F2BEC}" dt="2024-01-11T05:28:51.619" v="13634" actId="166"/>
          <ac:cxnSpMkLst>
            <pc:docMk/>
            <pc:sldMk cId="1083913034" sldId="442"/>
            <ac:cxnSpMk id="10" creationId="{24AAC4BC-220F-D14C-8BEC-A8DDC837D715}"/>
          </ac:cxnSpMkLst>
        </pc:cxnChg>
      </pc:sldChg>
      <pc:sldChg chg="addSp delSp modSp add mod modNotesTx">
        <pc:chgData name="장성빈" userId="faed9783-0f2f-452b-b998-4701542ec64c" providerId="ADAL" clId="{C57E7006-9255-4554-A1AA-6939BD1F2BEC}" dt="2024-01-11T05:38:49.293" v="14332" actId="20577"/>
        <pc:sldMkLst>
          <pc:docMk/>
          <pc:sldMk cId="3229601595" sldId="443"/>
        </pc:sldMkLst>
        <pc:spChg chg="mod">
          <ac:chgData name="장성빈" userId="faed9783-0f2f-452b-b998-4701542ec64c" providerId="ADAL" clId="{C57E7006-9255-4554-A1AA-6939BD1F2BEC}" dt="2024-01-11T05:35:02.500" v="13902" actId="20577"/>
          <ac:spMkLst>
            <pc:docMk/>
            <pc:sldMk cId="3229601595" sldId="443"/>
            <ac:spMk id="2" creationId="{A37690DE-5A18-DDCD-E7E1-B259C22C017A}"/>
          </ac:spMkLst>
        </pc:spChg>
        <pc:spChg chg="mod">
          <ac:chgData name="장성빈" userId="faed9783-0f2f-452b-b998-4701542ec64c" providerId="ADAL" clId="{C57E7006-9255-4554-A1AA-6939BD1F2BEC}" dt="2024-01-11T05:31:55.272" v="13705" actId="20577"/>
          <ac:spMkLst>
            <pc:docMk/>
            <pc:sldMk cId="3229601595" sldId="443"/>
            <ac:spMk id="5" creationId="{23FC4640-2CE6-4BA9-8DAA-C3F2DFAA0595}"/>
          </ac:spMkLst>
        </pc:spChg>
        <pc:graphicFrameChg chg="del">
          <ac:chgData name="장성빈" userId="faed9783-0f2f-452b-b998-4701542ec64c" providerId="ADAL" clId="{C57E7006-9255-4554-A1AA-6939BD1F2BEC}" dt="2024-01-11T05:32:04.652" v="13706" actId="478"/>
          <ac:graphicFrameMkLst>
            <pc:docMk/>
            <pc:sldMk cId="3229601595" sldId="443"/>
            <ac:graphicFrameMk id="3" creationId="{4EC9A9B9-F7CB-4414-9DB3-57DF04D1AF22}"/>
          </ac:graphicFrameMkLst>
        </pc:graphicFrameChg>
        <pc:graphicFrameChg chg="add del mod">
          <ac:chgData name="장성빈" userId="faed9783-0f2f-452b-b998-4701542ec64c" providerId="ADAL" clId="{C57E7006-9255-4554-A1AA-6939BD1F2BEC}" dt="2024-01-11T05:32:22.851" v="13710" actId="478"/>
          <ac:graphicFrameMkLst>
            <pc:docMk/>
            <pc:sldMk cId="3229601595" sldId="443"/>
            <ac:graphicFrameMk id="6" creationId="{7CA4F48A-A9D2-761E-E33A-3D560C4028DB}"/>
          </ac:graphicFrameMkLst>
        </pc:graphicFrameChg>
        <pc:graphicFrameChg chg="add mod">
          <ac:chgData name="장성빈" userId="faed9783-0f2f-452b-b998-4701542ec64c" providerId="ADAL" clId="{C57E7006-9255-4554-A1AA-6939BD1F2BEC}" dt="2024-01-11T05:32:58.101" v="13719" actId="404"/>
          <ac:graphicFrameMkLst>
            <pc:docMk/>
            <pc:sldMk cId="3229601595" sldId="443"/>
            <ac:graphicFrameMk id="7" creationId="{7CA4F48A-A9D2-761E-E33A-3D560C4028DB}"/>
          </ac:graphicFrameMkLst>
        </pc:graphicFrameChg>
        <pc:cxnChg chg="ord">
          <ac:chgData name="장성빈" userId="faed9783-0f2f-452b-b998-4701542ec64c" providerId="ADAL" clId="{C57E7006-9255-4554-A1AA-6939BD1F2BEC}" dt="2024-01-11T05:32:28.205" v="13712" actId="166"/>
          <ac:cxnSpMkLst>
            <pc:docMk/>
            <pc:sldMk cId="3229601595" sldId="443"/>
            <ac:cxnSpMk id="9" creationId="{647883A1-2EA6-DE3A-626C-BF541D9AD9EF}"/>
          </ac:cxnSpMkLst>
        </pc:cxnChg>
        <pc:cxnChg chg="ord">
          <ac:chgData name="장성빈" userId="faed9783-0f2f-452b-b998-4701542ec64c" providerId="ADAL" clId="{C57E7006-9255-4554-A1AA-6939BD1F2BEC}" dt="2024-01-11T05:32:28.205" v="13712" actId="166"/>
          <ac:cxnSpMkLst>
            <pc:docMk/>
            <pc:sldMk cId="3229601595" sldId="443"/>
            <ac:cxnSpMk id="10" creationId="{24AAC4BC-220F-D14C-8BEC-A8DDC837D715}"/>
          </ac:cxnSpMkLst>
        </pc:cxnChg>
      </pc:sldChg>
    </pc:docChg>
  </pc:docChgLst>
  <pc:docChgLst>
    <pc:chgData name="장성빈" userId="faed9783-0f2f-452b-b998-4701542ec64c" providerId="ADAL" clId="{2766D964-1F35-4097-955B-AEA42ECDDF9A}"/>
    <pc:docChg chg="undo redo custSel addSld delSld modSld sldOrd">
      <pc:chgData name="장성빈" userId="faed9783-0f2f-452b-b998-4701542ec64c" providerId="ADAL" clId="{2766D964-1F35-4097-955B-AEA42ECDDF9A}" dt="2023-10-16T14:38:06.212" v="4993" actId="20577"/>
      <pc:docMkLst>
        <pc:docMk/>
      </pc:docMkLst>
      <pc:sldChg chg="modSp mod">
        <pc:chgData name="장성빈" userId="faed9783-0f2f-452b-b998-4701542ec64c" providerId="ADAL" clId="{2766D964-1F35-4097-955B-AEA42ECDDF9A}" dt="2023-10-16T14:02:24.126" v="3455" actId="20577"/>
        <pc:sldMkLst>
          <pc:docMk/>
          <pc:sldMk cId="107767252" sldId="309"/>
        </pc:sldMkLst>
        <pc:spChg chg="mod">
          <ac:chgData name="장성빈" userId="faed9783-0f2f-452b-b998-4701542ec64c" providerId="ADAL" clId="{2766D964-1F35-4097-955B-AEA42ECDDF9A}" dt="2023-10-16T14:02:24.126" v="3455" actId="20577"/>
          <ac:spMkLst>
            <pc:docMk/>
            <pc:sldMk cId="107767252" sldId="309"/>
            <ac:spMk id="2" creationId="{A37690DE-5A18-DDCD-E7E1-B259C22C017A}"/>
          </ac:spMkLst>
        </pc:spChg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3238706081" sldId="317"/>
        </pc:sldMkLst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463376822" sldId="344"/>
        </pc:sldMkLst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1162306325" sldId="345"/>
        </pc:sldMkLst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323410215" sldId="346"/>
        </pc:sldMkLst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3214374664" sldId="347"/>
        </pc:sldMkLst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3518993689" sldId="348"/>
        </pc:sldMkLst>
      </pc:sldChg>
      <pc:sldChg chg="del">
        <pc:chgData name="장성빈" userId="faed9783-0f2f-452b-b998-4701542ec64c" providerId="ADAL" clId="{2766D964-1F35-4097-955B-AEA42ECDDF9A}" dt="2023-10-16T13:29:09.534" v="1002" actId="47"/>
        <pc:sldMkLst>
          <pc:docMk/>
          <pc:sldMk cId="1833197087" sldId="349"/>
        </pc:sldMkLst>
      </pc:sldChg>
      <pc:sldChg chg="addSp delSp modSp mod">
        <pc:chgData name="장성빈" userId="faed9783-0f2f-452b-b998-4701542ec64c" providerId="ADAL" clId="{2766D964-1F35-4097-955B-AEA42ECDDF9A}" dt="2023-10-16T14:19:48.748" v="4366" actId="1076"/>
        <pc:sldMkLst>
          <pc:docMk/>
          <pc:sldMk cId="2025693393" sldId="350"/>
        </pc:sldMkLst>
        <pc:spChg chg="mod">
          <ac:chgData name="장성빈" userId="faed9783-0f2f-452b-b998-4701542ec64c" providerId="ADAL" clId="{2766D964-1F35-4097-955B-AEA42ECDDF9A}" dt="2023-10-16T14:18:47.599" v="4354" actId="1076"/>
          <ac:spMkLst>
            <pc:docMk/>
            <pc:sldMk cId="2025693393" sldId="350"/>
            <ac:spMk id="2" creationId="{A37690DE-5A18-DDCD-E7E1-B259C22C017A}"/>
          </ac:spMkLst>
        </pc:spChg>
        <pc:spChg chg="mod">
          <ac:chgData name="장성빈" userId="faed9783-0f2f-452b-b998-4701542ec64c" providerId="ADAL" clId="{2766D964-1F35-4097-955B-AEA42ECDDF9A}" dt="2023-10-16T13:56:48.615" v="2578" actId="20577"/>
          <ac:spMkLst>
            <pc:docMk/>
            <pc:sldMk cId="2025693393" sldId="350"/>
            <ac:spMk id="5" creationId="{23FC4640-2CE6-4BA9-8DAA-C3F2DFAA0595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7" creationId="{8ED8D1F7-24FC-2AC3-B5E0-C86657036194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8" creationId="{B32E9A2C-36DA-61C8-CA81-846A1D581BA3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9" creationId="{26CA7CC9-84E7-26EE-0D2A-E9FB94C99C9E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10" creationId="{4D41035B-D560-3537-21D8-4D1A625FE52A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11" creationId="{91866E81-E364-F4BE-38D5-2EC35EAEC23D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12" creationId="{AEF2E4AF-BC24-B658-D25F-8B0DF9CCA5C7}"/>
          </ac:spMkLst>
        </pc:spChg>
        <pc:spChg chg="add del mod">
          <ac:chgData name="장성빈" userId="faed9783-0f2f-452b-b998-4701542ec64c" providerId="ADAL" clId="{2766D964-1F35-4097-955B-AEA42ECDDF9A}" dt="2023-10-16T14:12:39.998" v="4323" actId="478"/>
          <ac:spMkLst>
            <pc:docMk/>
            <pc:sldMk cId="2025693393" sldId="350"/>
            <ac:spMk id="13" creationId="{EAE5D34A-D0B6-EF93-4DD0-2824DABC7952}"/>
          </ac:spMkLst>
        </pc:spChg>
        <pc:spChg chg="add mod">
          <ac:chgData name="장성빈" userId="faed9783-0f2f-452b-b998-4701542ec64c" providerId="ADAL" clId="{2766D964-1F35-4097-955B-AEA42ECDDF9A}" dt="2023-10-16T14:19:48.748" v="4366" actId="1076"/>
          <ac:spMkLst>
            <pc:docMk/>
            <pc:sldMk cId="2025693393" sldId="350"/>
            <ac:spMk id="14" creationId="{9CFD3FE0-C74C-48BA-2852-59A695B82D01}"/>
          </ac:spMkLst>
        </pc:spChg>
        <pc:picChg chg="add del">
          <ac:chgData name="장성빈" userId="faed9783-0f2f-452b-b998-4701542ec64c" providerId="ADAL" clId="{2766D964-1F35-4097-955B-AEA42ECDDF9A}" dt="2023-10-16T13:47:00.267" v="1544" actId="478"/>
          <ac:picMkLst>
            <pc:docMk/>
            <pc:sldMk cId="2025693393" sldId="350"/>
            <ac:picMk id="6" creationId="{99AA5AA8-B1E7-AA8C-9298-F4C86EC84E8E}"/>
          </ac:picMkLst>
        </pc:picChg>
        <pc:picChg chg="add del">
          <ac:chgData name="장성빈" userId="faed9783-0f2f-452b-b998-4701542ec64c" providerId="ADAL" clId="{2766D964-1F35-4097-955B-AEA42ECDDF9A}" dt="2023-10-16T13:38:59.376" v="1526" actId="478"/>
          <ac:picMkLst>
            <pc:docMk/>
            <pc:sldMk cId="2025693393" sldId="350"/>
            <ac:picMk id="1026" creationId="{EFFC2FD1-A3F6-798A-6201-A098D16B06BE}"/>
          </ac:picMkLst>
        </pc:picChg>
        <pc:picChg chg="add del">
          <ac:chgData name="장성빈" userId="faed9783-0f2f-452b-b998-4701542ec64c" providerId="ADAL" clId="{2766D964-1F35-4097-955B-AEA42ECDDF9A}" dt="2023-10-16T13:39:22.142" v="1528" actId="478"/>
          <ac:picMkLst>
            <pc:docMk/>
            <pc:sldMk cId="2025693393" sldId="350"/>
            <ac:picMk id="1028" creationId="{555E6E10-3D3E-FE24-B041-1F70B9E28B3F}"/>
          </ac:picMkLst>
        </pc:picChg>
        <pc:picChg chg="add del mod">
          <ac:chgData name="장성빈" userId="faed9783-0f2f-452b-b998-4701542ec64c" providerId="ADAL" clId="{2766D964-1F35-4097-955B-AEA42ECDDF9A}" dt="2023-10-16T13:39:29.749" v="1533" actId="478"/>
          <ac:picMkLst>
            <pc:docMk/>
            <pc:sldMk cId="2025693393" sldId="350"/>
            <ac:picMk id="1030" creationId="{8CF6B647-2828-4EE0-56FF-43C354EC3CED}"/>
          </ac:picMkLst>
        </pc:picChg>
        <pc:picChg chg="add del mod">
          <ac:chgData name="장성빈" userId="faed9783-0f2f-452b-b998-4701542ec64c" providerId="ADAL" clId="{2766D964-1F35-4097-955B-AEA42ECDDF9A}" dt="2023-10-16T13:46:35.649" v="1541" actId="478"/>
          <ac:picMkLst>
            <pc:docMk/>
            <pc:sldMk cId="2025693393" sldId="350"/>
            <ac:picMk id="1032" creationId="{678D7C46-21DB-0AFC-5131-E9D3E8AA5D88}"/>
          </ac:picMkLst>
        </pc:picChg>
        <pc:picChg chg="add del mod">
          <ac:chgData name="장성빈" userId="faed9783-0f2f-452b-b998-4701542ec64c" providerId="ADAL" clId="{2766D964-1F35-4097-955B-AEA42ECDDF9A}" dt="2023-10-16T13:46:36.982" v="1542" actId="478"/>
          <ac:picMkLst>
            <pc:docMk/>
            <pc:sldMk cId="2025693393" sldId="350"/>
            <ac:picMk id="1034" creationId="{6434A335-91E7-224A-1EEA-CC9A6B746E0B}"/>
          </ac:picMkLst>
        </pc:picChg>
        <pc:cxnChg chg="add mod">
          <ac:chgData name="장성빈" userId="faed9783-0f2f-452b-b998-4701542ec64c" providerId="ADAL" clId="{2766D964-1F35-4097-955B-AEA42ECDDF9A}" dt="2023-10-16T14:19:48.748" v="4366" actId="1076"/>
          <ac:cxnSpMkLst>
            <pc:docMk/>
            <pc:sldMk cId="2025693393" sldId="350"/>
            <ac:cxnSpMk id="16" creationId="{694491D4-976E-8C5E-FD12-428C913448EF}"/>
          </ac:cxnSpMkLst>
        </pc:cxnChg>
        <pc:cxnChg chg="add mod">
          <ac:chgData name="장성빈" userId="faed9783-0f2f-452b-b998-4701542ec64c" providerId="ADAL" clId="{2766D964-1F35-4097-955B-AEA42ECDDF9A}" dt="2023-10-16T14:19:48.748" v="4366" actId="1076"/>
          <ac:cxnSpMkLst>
            <pc:docMk/>
            <pc:sldMk cId="2025693393" sldId="350"/>
            <ac:cxnSpMk id="17" creationId="{5D2BD2ED-36F3-6A5F-C423-6C1A2506FD9A}"/>
          </ac:cxnSpMkLst>
        </pc:cxnChg>
        <pc:cxnChg chg="add mod">
          <ac:chgData name="장성빈" userId="faed9783-0f2f-452b-b998-4701542ec64c" providerId="ADAL" clId="{2766D964-1F35-4097-955B-AEA42ECDDF9A}" dt="2023-10-16T14:19:48.748" v="4366" actId="1076"/>
          <ac:cxnSpMkLst>
            <pc:docMk/>
            <pc:sldMk cId="2025693393" sldId="350"/>
            <ac:cxnSpMk id="21" creationId="{2BE07BF0-15D9-A248-6184-0912611BF0BF}"/>
          </ac:cxnSpMkLst>
        </pc:cxnChg>
        <pc:cxnChg chg="add mod">
          <ac:chgData name="장성빈" userId="faed9783-0f2f-452b-b998-4701542ec64c" providerId="ADAL" clId="{2766D964-1F35-4097-955B-AEA42ECDDF9A}" dt="2023-10-16T14:19:48.748" v="4366" actId="1076"/>
          <ac:cxnSpMkLst>
            <pc:docMk/>
            <pc:sldMk cId="2025693393" sldId="350"/>
            <ac:cxnSpMk id="24" creationId="{183D1FB7-1C2B-E3F5-5CE2-0133D3A315AE}"/>
          </ac:cxnSpMkLst>
        </pc:cxnChg>
        <pc:cxnChg chg="add mod">
          <ac:chgData name="장성빈" userId="faed9783-0f2f-452b-b998-4701542ec64c" providerId="ADAL" clId="{2766D964-1F35-4097-955B-AEA42ECDDF9A}" dt="2023-10-16T14:19:48.748" v="4366" actId="1076"/>
          <ac:cxnSpMkLst>
            <pc:docMk/>
            <pc:sldMk cId="2025693393" sldId="350"/>
            <ac:cxnSpMk id="29" creationId="{CD513F28-0D52-701C-0FCD-819773F4F073}"/>
          </ac:cxnSpMkLst>
        </pc:cxnChg>
        <pc:cxnChg chg="add mod">
          <ac:chgData name="장성빈" userId="faed9783-0f2f-452b-b998-4701542ec64c" providerId="ADAL" clId="{2766D964-1F35-4097-955B-AEA42ECDDF9A}" dt="2023-10-16T14:19:48.748" v="4366" actId="1076"/>
          <ac:cxnSpMkLst>
            <pc:docMk/>
            <pc:sldMk cId="2025693393" sldId="350"/>
            <ac:cxnSpMk id="34" creationId="{97108272-669F-A837-4D28-7EA086D153C9}"/>
          </ac:cxnSpMkLst>
        </pc:cxnChg>
      </pc:sldChg>
      <pc:sldChg chg="modSp add mod">
        <pc:chgData name="장성빈" userId="faed9783-0f2f-452b-b998-4701542ec64c" providerId="ADAL" clId="{2766D964-1F35-4097-955B-AEA42ECDDF9A}" dt="2023-10-16T14:07:56.145" v="4261"/>
        <pc:sldMkLst>
          <pc:docMk/>
          <pc:sldMk cId="2247492597" sldId="351"/>
        </pc:sldMkLst>
        <pc:spChg chg="mod">
          <ac:chgData name="장성빈" userId="faed9783-0f2f-452b-b998-4701542ec64c" providerId="ADAL" clId="{2766D964-1F35-4097-955B-AEA42ECDDF9A}" dt="2023-10-16T14:07:56.145" v="4261"/>
          <ac:spMkLst>
            <pc:docMk/>
            <pc:sldMk cId="2247492597" sldId="351"/>
            <ac:spMk id="2" creationId="{A37690DE-5A18-DDCD-E7E1-B259C22C017A}"/>
          </ac:spMkLst>
        </pc:spChg>
      </pc:sldChg>
      <pc:sldChg chg="modSp add mod">
        <pc:chgData name="장성빈" userId="faed9783-0f2f-452b-b998-4701542ec64c" providerId="ADAL" clId="{2766D964-1F35-4097-955B-AEA42ECDDF9A}" dt="2023-10-16T14:01:28.475" v="3350" actId="20577"/>
        <pc:sldMkLst>
          <pc:docMk/>
          <pc:sldMk cId="4106936201" sldId="352"/>
        </pc:sldMkLst>
        <pc:spChg chg="mod">
          <ac:chgData name="장성빈" userId="faed9783-0f2f-452b-b998-4701542ec64c" providerId="ADAL" clId="{2766D964-1F35-4097-955B-AEA42ECDDF9A}" dt="2023-10-16T14:01:28.475" v="3350" actId="20577"/>
          <ac:spMkLst>
            <pc:docMk/>
            <pc:sldMk cId="4106936201" sldId="352"/>
            <ac:spMk id="2" creationId="{A37690DE-5A18-DDCD-E7E1-B259C22C017A}"/>
          </ac:spMkLst>
        </pc:spChg>
        <pc:spChg chg="mod">
          <ac:chgData name="장성빈" userId="faed9783-0f2f-452b-b998-4701542ec64c" providerId="ADAL" clId="{2766D964-1F35-4097-955B-AEA42ECDDF9A}" dt="2023-10-16T13:57:41.718" v="2625" actId="20577"/>
          <ac:spMkLst>
            <pc:docMk/>
            <pc:sldMk cId="4106936201" sldId="352"/>
            <ac:spMk id="5" creationId="{23FC4640-2CE6-4BA9-8DAA-C3F2DFAA0595}"/>
          </ac:spMkLst>
        </pc:spChg>
      </pc:sldChg>
      <pc:sldChg chg="modSp add mod">
        <pc:chgData name="장성빈" userId="faed9783-0f2f-452b-b998-4701542ec64c" providerId="ADAL" clId="{2766D964-1F35-4097-955B-AEA42ECDDF9A}" dt="2023-10-16T14:08:58.544" v="4284" actId="20577"/>
        <pc:sldMkLst>
          <pc:docMk/>
          <pc:sldMk cId="2985212160" sldId="353"/>
        </pc:sldMkLst>
        <pc:spChg chg="mod">
          <ac:chgData name="장성빈" userId="faed9783-0f2f-452b-b998-4701542ec64c" providerId="ADAL" clId="{2766D964-1F35-4097-955B-AEA42ECDDF9A}" dt="2023-10-16T14:08:48.219" v="4263" actId="20577"/>
          <ac:spMkLst>
            <pc:docMk/>
            <pc:sldMk cId="2985212160" sldId="353"/>
            <ac:spMk id="2" creationId="{A37690DE-5A18-DDCD-E7E1-B259C22C017A}"/>
          </ac:spMkLst>
        </pc:spChg>
        <pc:spChg chg="mod">
          <ac:chgData name="장성빈" userId="faed9783-0f2f-452b-b998-4701542ec64c" providerId="ADAL" clId="{2766D964-1F35-4097-955B-AEA42ECDDF9A}" dt="2023-10-16T14:08:58.544" v="4284" actId="20577"/>
          <ac:spMkLst>
            <pc:docMk/>
            <pc:sldMk cId="2985212160" sldId="353"/>
            <ac:spMk id="5" creationId="{23FC4640-2CE6-4BA9-8DAA-C3F2DFAA0595}"/>
          </ac:spMkLst>
        </pc:spChg>
      </pc:sldChg>
      <pc:sldChg chg="add del ord">
        <pc:chgData name="장성빈" userId="faed9783-0f2f-452b-b998-4701542ec64c" providerId="ADAL" clId="{2766D964-1F35-4097-955B-AEA42ECDDF9A}" dt="2023-10-16T13:57:58.475" v="2629" actId="47"/>
        <pc:sldMkLst>
          <pc:docMk/>
          <pc:sldMk cId="3285504093" sldId="353"/>
        </pc:sldMkLst>
      </pc:sldChg>
      <pc:sldChg chg="addSp delSp modSp add mod ord modNotesTx">
        <pc:chgData name="장성빈" userId="faed9783-0f2f-452b-b998-4701542ec64c" providerId="ADAL" clId="{2766D964-1F35-4097-955B-AEA42ECDDF9A}" dt="2023-10-16T14:38:06.212" v="4993" actId="20577"/>
        <pc:sldMkLst>
          <pc:docMk/>
          <pc:sldMk cId="1814038850" sldId="354"/>
        </pc:sldMkLst>
        <pc:spChg chg="add del mod">
          <ac:chgData name="장성빈" userId="faed9783-0f2f-452b-b998-4701542ec64c" providerId="ADAL" clId="{2766D964-1F35-4097-955B-AEA42ECDDF9A}" dt="2023-10-16T14:21:12.370" v="4378" actId="478"/>
          <ac:spMkLst>
            <pc:docMk/>
            <pc:sldMk cId="1814038850" sldId="354"/>
            <ac:spMk id="3" creationId="{3D435B77-AAF5-583F-009E-5CC077B9DCC4}"/>
          </ac:spMkLst>
        </pc:spChg>
        <pc:spChg chg="add mod">
          <ac:chgData name="장성빈" userId="faed9783-0f2f-452b-b998-4701542ec64c" providerId="ADAL" clId="{2766D964-1F35-4097-955B-AEA42ECDDF9A}" dt="2023-10-16T14:27:39.360" v="4495" actId="207"/>
          <ac:spMkLst>
            <pc:docMk/>
            <pc:sldMk cId="1814038850" sldId="354"/>
            <ac:spMk id="6" creationId="{6A829381-2EA2-A580-6BA3-E612E7E5FF3A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7" creationId="{8ED8D1F7-24FC-2AC3-B5E0-C86657036194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8" creationId="{B32E9A2C-36DA-61C8-CA81-846A1D581BA3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9" creationId="{26CA7CC9-84E7-26EE-0D2A-E9FB94C99C9E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10" creationId="{4D41035B-D560-3537-21D8-4D1A625FE52A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11" creationId="{91866E81-E364-F4BE-38D5-2EC35EAEC23D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12" creationId="{AEF2E4AF-BC24-B658-D25F-8B0DF9CCA5C7}"/>
          </ac:spMkLst>
        </pc:spChg>
        <pc:spChg chg="add mod">
          <ac:chgData name="장성빈" userId="faed9783-0f2f-452b-b998-4701542ec64c" providerId="ADAL" clId="{2766D964-1F35-4097-955B-AEA42ECDDF9A}" dt="2023-10-16T14:24:20.422" v="4431" actId="164"/>
          <ac:spMkLst>
            <pc:docMk/>
            <pc:sldMk cId="1814038850" sldId="354"/>
            <ac:spMk id="13" creationId="{D112684E-4099-918E-BC82-C9B5311AE182}"/>
          </ac:spMkLst>
        </pc:spChg>
        <pc:spChg chg="del">
          <ac:chgData name="장성빈" userId="faed9783-0f2f-452b-b998-4701542ec64c" providerId="ADAL" clId="{2766D964-1F35-4097-955B-AEA42ECDDF9A}" dt="2023-10-16T14:19:57.237" v="4368" actId="478"/>
          <ac:spMkLst>
            <pc:docMk/>
            <pc:sldMk cId="1814038850" sldId="354"/>
            <ac:spMk id="14" creationId="{9CFD3FE0-C74C-48BA-2852-59A695B82D01}"/>
          </ac:spMkLst>
        </pc:spChg>
        <pc:spChg chg="add mod">
          <ac:chgData name="장성빈" userId="faed9783-0f2f-452b-b998-4701542ec64c" providerId="ADAL" clId="{2766D964-1F35-4097-955B-AEA42ECDDF9A}" dt="2023-10-16T14:24:20.422" v="4431" actId="164"/>
          <ac:spMkLst>
            <pc:docMk/>
            <pc:sldMk cId="1814038850" sldId="354"/>
            <ac:spMk id="15" creationId="{AD03FDB6-437C-E151-C860-B9D99963DE0A}"/>
          </ac:spMkLst>
        </pc:spChg>
        <pc:spChg chg="add mod">
          <ac:chgData name="장성빈" userId="faed9783-0f2f-452b-b998-4701542ec64c" providerId="ADAL" clId="{2766D964-1F35-4097-955B-AEA42ECDDF9A}" dt="2023-10-16T14:27:39.360" v="4495" actId="207"/>
          <ac:spMkLst>
            <pc:docMk/>
            <pc:sldMk cId="1814038850" sldId="354"/>
            <ac:spMk id="18" creationId="{FB9FAB9F-ACA8-0B42-BE38-5057593664E5}"/>
          </ac:spMkLst>
        </pc:spChg>
        <pc:spChg chg="add mod">
          <ac:chgData name="장성빈" userId="faed9783-0f2f-452b-b998-4701542ec64c" providerId="ADAL" clId="{2766D964-1F35-4097-955B-AEA42ECDDF9A}" dt="2023-10-16T14:24:20.422" v="4431" actId="164"/>
          <ac:spMkLst>
            <pc:docMk/>
            <pc:sldMk cId="1814038850" sldId="354"/>
            <ac:spMk id="19" creationId="{F5BAB794-25E7-C185-8EB9-BE9EF6A28197}"/>
          </ac:spMkLst>
        </pc:spChg>
        <pc:spChg chg="add mod">
          <ac:chgData name="장성빈" userId="faed9783-0f2f-452b-b998-4701542ec64c" providerId="ADAL" clId="{2766D964-1F35-4097-955B-AEA42ECDDF9A}" dt="2023-10-16T14:24:20.422" v="4431" actId="164"/>
          <ac:spMkLst>
            <pc:docMk/>
            <pc:sldMk cId="1814038850" sldId="354"/>
            <ac:spMk id="20" creationId="{CED1E532-55CD-8368-E280-E95952406B01}"/>
          </ac:spMkLst>
        </pc:spChg>
        <pc:spChg chg="add del mod">
          <ac:chgData name="장성빈" userId="faed9783-0f2f-452b-b998-4701542ec64c" providerId="ADAL" clId="{2766D964-1F35-4097-955B-AEA42ECDDF9A}" dt="2023-10-16T14:24:13.424" v="4429" actId="478"/>
          <ac:spMkLst>
            <pc:docMk/>
            <pc:sldMk cId="1814038850" sldId="354"/>
            <ac:spMk id="22" creationId="{F0568591-0F40-B4FD-3BFD-95945858632F}"/>
          </ac:spMkLst>
        </pc:spChg>
        <pc:spChg chg="add del mod">
          <ac:chgData name="장성빈" userId="faed9783-0f2f-452b-b998-4701542ec64c" providerId="ADAL" clId="{2766D964-1F35-4097-955B-AEA42ECDDF9A}" dt="2023-10-16T14:24:12.643" v="4428" actId="478"/>
          <ac:spMkLst>
            <pc:docMk/>
            <pc:sldMk cId="1814038850" sldId="354"/>
            <ac:spMk id="23" creationId="{47BF3FF0-C3FE-0282-517D-8159CDC7D835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28" creationId="{3BD8D307-F2D4-AACC-4495-DBDF0C583567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0" creationId="{E6A70E6A-2168-951F-59C1-EDCB6FB6118A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1" creationId="{16FFEB64-6B99-49CC-6DF7-ADE6A2021C1C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2" creationId="{B79F134D-82B6-8219-B762-8CADBDA7885E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3" creationId="{39158CB2-31AF-F05E-7579-0D1F9E74C2F9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5" creationId="{7739DF4F-677E-63F8-4B40-22329BD663C2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6" creationId="{1FFD5C6F-754B-FDB7-3017-80E937FED4E8}"/>
          </ac:spMkLst>
        </pc:spChg>
        <pc:spChg chg="mod">
          <ac:chgData name="장성빈" userId="faed9783-0f2f-452b-b998-4701542ec64c" providerId="ADAL" clId="{2766D964-1F35-4097-955B-AEA42ECDDF9A}" dt="2023-10-16T14:23:13.982" v="4392"/>
          <ac:spMkLst>
            <pc:docMk/>
            <pc:sldMk cId="1814038850" sldId="354"/>
            <ac:spMk id="37" creationId="{05860CC3-B097-8517-F4D2-2A68A073D0C4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39" creationId="{15704955-72E3-E6CF-8A6E-CF0A5A4D694E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0" creationId="{65EE443B-1F7B-7919-48A6-D6B37344371D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1" creationId="{252ED35A-ACD0-B0BF-FAB5-5BEE6B853192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2" creationId="{0C18C53A-BECE-DD64-895A-B9E7225C86E4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3" creationId="{8548C31B-2452-10A2-626A-A11C51737203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4" creationId="{2CD70A19-75DC-8BD3-9810-78DD535BC476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5" creationId="{3D40E755-A46E-ED6C-8506-9F315A7810F9}"/>
          </ac:spMkLst>
        </pc:spChg>
        <pc:spChg chg="mod">
          <ac:chgData name="장성빈" userId="faed9783-0f2f-452b-b998-4701542ec64c" providerId="ADAL" clId="{2766D964-1F35-4097-955B-AEA42ECDDF9A}" dt="2023-10-16T14:23:25.591" v="4395"/>
          <ac:spMkLst>
            <pc:docMk/>
            <pc:sldMk cId="1814038850" sldId="354"/>
            <ac:spMk id="46" creationId="{26A7F518-4F35-3C2E-188B-75EA6471D5D4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48" creationId="{214983F5-B154-0205-17BA-6AFB0748C804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49" creationId="{5D64F101-F71C-2C88-DCA1-26459339984D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50" creationId="{FB16AC50-DC46-D7AC-62D9-E129BF34074D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51" creationId="{B51F53C5-148F-C4C0-FDD2-89004CCE1AB1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52" creationId="{A087A244-75D7-B091-3B79-80003060B04B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53" creationId="{123C2A82-863D-0D6B-0ADD-4FA648A2BDC3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54" creationId="{487908BB-8D2F-5C42-6821-11CB5233BB7F}"/>
          </ac:spMkLst>
        </pc:spChg>
        <pc:spChg chg="mod">
          <ac:chgData name="장성빈" userId="faed9783-0f2f-452b-b998-4701542ec64c" providerId="ADAL" clId="{2766D964-1F35-4097-955B-AEA42ECDDF9A}" dt="2023-10-16T14:23:42.757" v="4402"/>
          <ac:spMkLst>
            <pc:docMk/>
            <pc:sldMk cId="1814038850" sldId="354"/>
            <ac:spMk id="55" creationId="{BD7FCB2F-3FC5-64F5-8E30-E5CD4C69EABC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57" creationId="{D01554F5-E051-4523-2693-E702C33C4D16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58" creationId="{50A362D0-DAAC-94FA-E7E3-6408AF8D037A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59" creationId="{64BADB54-2CE5-181C-30AB-6A8575419E43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60" creationId="{29F4D183-3ED0-2D9D-972C-89C32932E830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61" creationId="{19AAB352-C92D-1C4B-2416-C24448654532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62" creationId="{39ACDF5A-5989-E438-5259-70C97150D0DD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63" creationId="{070DAE02-DF38-0990-CA6E-0AEBA05B30AE}"/>
          </ac:spMkLst>
        </pc:spChg>
        <pc:spChg chg="mod">
          <ac:chgData name="장성빈" userId="faed9783-0f2f-452b-b998-4701542ec64c" providerId="ADAL" clId="{2766D964-1F35-4097-955B-AEA42ECDDF9A}" dt="2023-10-16T14:23:55.191" v="4405"/>
          <ac:spMkLst>
            <pc:docMk/>
            <pc:sldMk cId="1814038850" sldId="354"/>
            <ac:spMk id="64" creationId="{7A7E93E5-20B2-DD3F-DD98-A65C109AB7A6}"/>
          </ac:spMkLst>
        </pc:spChg>
        <pc:spChg chg="mod">
          <ac:chgData name="장성빈" userId="faed9783-0f2f-452b-b998-4701542ec64c" providerId="ADAL" clId="{2766D964-1F35-4097-955B-AEA42ECDDF9A}" dt="2023-10-16T14:24:21.461" v="4432"/>
          <ac:spMkLst>
            <pc:docMk/>
            <pc:sldMk cId="1814038850" sldId="354"/>
            <ac:spMk id="67" creationId="{75625A93-DD46-3DCD-E49A-A8204107BF9A}"/>
          </ac:spMkLst>
        </pc:spChg>
        <pc:spChg chg="mod">
          <ac:chgData name="장성빈" userId="faed9783-0f2f-452b-b998-4701542ec64c" providerId="ADAL" clId="{2766D964-1F35-4097-955B-AEA42ECDDF9A}" dt="2023-10-16T14:29:02.063" v="4522" actId="207"/>
          <ac:spMkLst>
            <pc:docMk/>
            <pc:sldMk cId="1814038850" sldId="354"/>
            <ac:spMk id="68" creationId="{9D824198-6845-B488-2CD3-556806947BE5}"/>
          </ac:spMkLst>
        </pc:spChg>
        <pc:spChg chg="mod">
          <ac:chgData name="장성빈" userId="faed9783-0f2f-452b-b998-4701542ec64c" providerId="ADAL" clId="{2766D964-1F35-4097-955B-AEA42ECDDF9A}" dt="2023-10-16T14:24:21.461" v="4432"/>
          <ac:spMkLst>
            <pc:docMk/>
            <pc:sldMk cId="1814038850" sldId="354"/>
            <ac:spMk id="69" creationId="{E15EF764-8F1D-B947-2559-A36834214F9A}"/>
          </ac:spMkLst>
        </pc:spChg>
        <pc:spChg chg="mod">
          <ac:chgData name="장성빈" userId="faed9783-0f2f-452b-b998-4701542ec64c" providerId="ADAL" clId="{2766D964-1F35-4097-955B-AEA42ECDDF9A}" dt="2023-10-16T14:28:57.952" v="4521" actId="207"/>
          <ac:spMkLst>
            <pc:docMk/>
            <pc:sldMk cId="1814038850" sldId="354"/>
            <ac:spMk id="70" creationId="{574639FD-07CB-C2D9-BACD-26F4EC8BA25C}"/>
          </ac:spMkLst>
        </pc:spChg>
        <pc:spChg chg="mod">
          <ac:chgData name="장성빈" userId="faed9783-0f2f-452b-b998-4701542ec64c" providerId="ADAL" clId="{2766D964-1F35-4097-955B-AEA42ECDDF9A}" dt="2023-10-16T14:24:21.461" v="4432"/>
          <ac:spMkLst>
            <pc:docMk/>
            <pc:sldMk cId="1814038850" sldId="354"/>
            <ac:spMk id="71" creationId="{1023ADED-6261-2EA7-52D2-6E76A1CA162C}"/>
          </ac:spMkLst>
        </pc:spChg>
        <pc:spChg chg="mod">
          <ac:chgData name="장성빈" userId="faed9783-0f2f-452b-b998-4701542ec64c" providerId="ADAL" clId="{2766D964-1F35-4097-955B-AEA42ECDDF9A}" dt="2023-10-16T14:28:26.715" v="4511" actId="207"/>
          <ac:spMkLst>
            <pc:docMk/>
            <pc:sldMk cId="1814038850" sldId="354"/>
            <ac:spMk id="72" creationId="{ABAEC201-BDAC-093C-2504-76604EDCA318}"/>
          </ac:spMkLst>
        </pc:spChg>
        <pc:spChg chg="mod">
          <ac:chgData name="장성빈" userId="faed9783-0f2f-452b-b998-4701542ec64c" providerId="ADAL" clId="{2766D964-1F35-4097-955B-AEA42ECDDF9A}" dt="2023-10-16T14:24:24.792" v="4434"/>
          <ac:spMkLst>
            <pc:docMk/>
            <pc:sldMk cId="1814038850" sldId="354"/>
            <ac:spMk id="74" creationId="{30F7D329-562B-224B-5C8F-BFCB89261009}"/>
          </ac:spMkLst>
        </pc:spChg>
        <pc:spChg chg="mod">
          <ac:chgData name="장성빈" userId="faed9783-0f2f-452b-b998-4701542ec64c" providerId="ADAL" clId="{2766D964-1F35-4097-955B-AEA42ECDDF9A}" dt="2023-10-16T14:24:24.792" v="4434"/>
          <ac:spMkLst>
            <pc:docMk/>
            <pc:sldMk cId="1814038850" sldId="354"/>
            <ac:spMk id="75" creationId="{CF4534FB-309D-E918-40A3-988AC452411A}"/>
          </ac:spMkLst>
        </pc:spChg>
        <pc:spChg chg="mod">
          <ac:chgData name="장성빈" userId="faed9783-0f2f-452b-b998-4701542ec64c" providerId="ADAL" clId="{2766D964-1F35-4097-955B-AEA42ECDDF9A}" dt="2023-10-16T14:27:42.451" v="4496" actId="207"/>
          <ac:spMkLst>
            <pc:docMk/>
            <pc:sldMk cId="1814038850" sldId="354"/>
            <ac:spMk id="76" creationId="{BB8D2495-AC5D-8E40-34EF-195547DB8B88}"/>
          </ac:spMkLst>
        </pc:spChg>
        <pc:spChg chg="mod">
          <ac:chgData name="장성빈" userId="faed9783-0f2f-452b-b998-4701542ec64c" providerId="ADAL" clId="{2766D964-1F35-4097-955B-AEA42ECDDF9A}" dt="2023-10-16T14:24:24.792" v="4434"/>
          <ac:spMkLst>
            <pc:docMk/>
            <pc:sldMk cId="1814038850" sldId="354"/>
            <ac:spMk id="77" creationId="{C2B1F13E-5DF2-5763-64A3-043377D40E87}"/>
          </ac:spMkLst>
        </pc:spChg>
        <pc:spChg chg="mod">
          <ac:chgData name="장성빈" userId="faed9783-0f2f-452b-b998-4701542ec64c" providerId="ADAL" clId="{2766D964-1F35-4097-955B-AEA42ECDDF9A}" dt="2023-10-16T14:24:24.792" v="4434"/>
          <ac:spMkLst>
            <pc:docMk/>
            <pc:sldMk cId="1814038850" sldId="354"/>
            <ac:spMk id="78" creationId="{7024B242-4F26-9DC7-0E78-989222AC2080}"/>
          </ac:spMkLst>
        </pc:spChg>
        <pc:spChg chg="mod">
          <ac:chgData name="장성빈" userId="faed9783-0f2f-452b-b998-4701542ec64c" providerId="ADAL" clId="{2766D964-1F35-4097-955B-AEA42ECDDF9A}" dt="2023-10-16T14:24:24.792" v="4434"/>
          <ac:spMkLst>
            <pc:docMk/>
            <pc:sldMk cId="1814038850" sldId="354"/>
            <ac:spMk id="79" creationId="{A80F83D0-8D71-BE5F-AE25-36AB4345960F}"/>
          </ac:spMkLst>
        </pc:spChg>
        <pc:spChg chg="mod">
          <ac:chgData name="장성빈" userId="faed9783-0f2f-452b-b998-4701542ec64c" providerId="ADAL" clId="{2766D964-1F35-4097-955B-AEA42ECDDF9A}" dt="2023-10-16T14:24:31.031" v="4441"/>
          <ac:spMkLst>
            <pc:docMk/>
            <pc:sldMk cId="1814038850" sldId="354"/>
            <ac:spMk id="81" creationId="{CE1B427A-619F-6C33-29DF-34D973DD4F5D}"/>
          </ac:spMkLst>
        </pc:spChg>
        <pc:spChg chg="mod">
          <ac:chgData name="장성빈" userId="faed9783-0f2f-452b-b998-4701542ec64c" providerId="ADAL" clId="{2766D964-1F35-4097-955B-AEA42ECDDF9A}" dt="2023-10-16T14:24:31.031" v="4441"/>
          <ac:spMkLst>
            <pc:docMk/>
            <pc:sldMk cId="1814038850" sldId="354"/>
            <ac:spMk id="82" creationId="{8D720166-73A5-B2E7-2933-F8BD59B73087}"/>
          </ac:spMkLst>
        </pc:spChg>
        <pc:spChg chg="mod">
          <ac:chgData name="장성빈" userId="faed9783-0f2f-452b-b998-4701542ec64c" providerId="ADAL" clId="{2766D964-1F35-4097-955B-AEA42ECDDF9A}" dt="2023-10-16T14:24:31.031" v="4441"/>
          <ac:spMkLst>
            <pc:docMk/>
            <pc:sldMk cId="1814038850" sldId="354"/>
            <ac:spMk id="83" creationId="{3BD6324F-9FC9-7A22-09E8-DFAC544DF429}"/>
          </ac:spMkLst>
        </pc:spChg>
        <pc:spChg chg="mod">
          <ac:chgData name="장성빈" userId="faed9783-0f2f-452b-b998-4701542ec64c" providerId="ADAL" clId="{2766D964-1F35-4097-955B-AEA42ECDDF9A}" dt="2023-10-16T14:24:31.031" v="4441"/>
          <ac:spMkLst>
            <pc:docMk/>
            <pc:sldMk cId="1814038850" sldId="354"/>
            <ac:spMk id="84" creationId="{71A0E553-DEE4-EC38-0921-8B500B9CDB77}"/>
          </ac:spMkLst>
        </pc:spChg>
        <pc:spChg chg="mod">
          <ac:chgData name="장성빈" userId="faed9783-0f2f-452b-b998-4701542ec64c" providerId="ADAL" clId="{2766D964-1F35-4097-955B-AEA42ECDDF9A}" dt="2023-10-16T14:27:51.654" v="4499" actId="207"/>
          <ac:spMkLst>
            <pc:docMk/>
            <pc:sldMk cId="1814038850" sldId="354"/>
            <ac:spMk id="85" creationId="{CCC9606B-7364-A549-C305-5C59AA08504A}"/>
          </ac:spMkLst>
        </pc:spChg>
        <pc:spChg chg="mod">
          <ac:chgData name="장성빈" userId="faed9783-0f2f-452b-b998-4701542ec64c" providerId="ADAL" clId="{2766D964-1F35-4097-955B-AEA42ECDDF9A}" dt="2023-10-16T14:24:31.031" v="4441"/>
          <ac:spMkLst>
            <pc:docMk/>
            <pc:sldMk cId="1814038850" sldId="354"/>
            <ac:spMk id="86" creationId="{7AE1B527-9A72-9D8F-3E3C-AAD05232A5D0}"/>
          </ac:spMkLst>
        </pc:spChg>
        <pc:spChg chg="mod">
          <ac:chgData name="장성빈" userId="faed9783-0f2f-452b-b998-4701542ec64c" providerId="ADAL" clId="{2766D964-1F35-4097-955B-AEA42ECDDF9A}" dt="2023-10-16T14:24:33.589" v="4443"/>
          <ac:spMkLst>
            <pc:docMk/>
            <pc:sldMk cId="1814038850" sldId="354"/>
            <ac:spMk id="88" creationId="{F0F2E310-4907-0BAF-A8CA-0C34E50ADB51}"/>
          </ac:spMkLst>
        </pc:spChg>
        <pc:spChg chg="mod">
          <ac:chgData name="장성빈" userId="faed9783-0f2f-452b-b998-4701542ec64c" providerId="ADAL" clId="{2766D964-1F35-4097-955B-AEA42ECDDF9A}" dt="2023-10-16T14:24:33.589" v="4443"/>
          <ac:spMkLst>
            <pc:docMk/>
            <pc:sldMk cId="1814038850" sldId="354"/>
            <ac:spMk id="89" creationId="{55070666-7AEE-3D4F-BC83-D347E173A08D}"/>
          </ac:spMkLst>
        </pc:spChg>
        <pc:spChg chg="mod">
          <ac:chgData name="장성빈" userId="faed9783-0f2f-452b-b998-4701542ec64c" providerId="ADAL" clId="{2766D964-1F35-4097-955B-AEA42ECDDF9A}" dt="2023-10-16T14:27:48.597" v="4498" actId="207"/>
          <ac:spMkLst>
            <pc:docMk/>
            <pc:sldMk cId="1814038850" sldId="354"/>
            <ac:spMk id="90" creationId="{DCE9B273-DD3A-ECDB-DAD8-4A30C13F5E58}"/>
          </ac:spMkLst>
        </pc:spChg>
        <pc:spChg chg="mod">
          <ac:chgData name="장성빈" userId="faed9783-0f2f-452b-b998-4701542ec64c" providerId="ADAL" clId="{2766D964-1F35-4097-955B-AEA42ECDDF9A}" dt="2023-10-16T14:24:33.589" v="4443"/>
          <ac:spMkLst>
            <pc:docMk/>
            <pc:sldMk cId="1814038850" sldId="354"/>
            <ac:spMk id="91" creationId="{20A3C8D7-2CE9-13DE-476D-1CF27A2505F6}"/>
          </ac:spMkLst>
        </pc:spChg>
        <pc:spChg chg="mod">
          <ac:chgData name="장성빈" userId="faed9783-0f2f-452b-b998-4701542ec64c" providerId="ADAL" clId="{2766D964-1F35-4097-955B-AEA42ECDDF9A}" dt="2023-10-16T14:24:33.589" v="4443"/>
          <ac:spMkLst>
            <pc:docMk/>
            <pc:sldMk cId="1814038850" sldId="354"/>
            <ac:spMk id="92" creationId="{971F6097-9ECD-9895-9CCD-B3D89F6F06A6}"/>
          </ac:spMkLst>
        </pc:spChg>
        <pc:spChg chg="mod">
          <ac:chgData name="장성빈" userId="faed9783-0f2f-452b-b998-4701542ec64c" providerId="ADAL" clId="{2766D964-1F35-4097-955B-AEA42ECDDF9A}" dt="2023-10-16T14:24:33.589" v="4443"/>
          <ac:spMkLst>
            <pc:docMk/>
            <pc:sldMk cId="1814038850" sldId="354"/>
            <ac:spMk id="93" creationId="{DF771F55-2FDA-18CF-6BA9-1A2764036E4A}"/>
          </ac:spMkLst>
        </pc:spChg>
        <pc:spChg chg="mod">
          <ac:chgData name="장성빈" userId="faed9783-0f2f-452b-b998-4701542ec64c" providerId="ADAL" clId="{2766D964-1F35-4097-955B-AEA42ECDDF9A}" dt="2023-10-16T14:24:40.694" v="4447"/>
          <ac:spMkLst>
            <pc:docMk/>
            <pc:sldMk cId="1814038850" sldId="354"/>
            <ac:spMk id="95" creationId="{361F6B29-D6E5-B223-E073-4AD91C007458}"/>
          </ac:spMkLst>
        </pc:spChg>
        <pc:spChg chg="mod">
          <ac:chgData name="장성빈" userId="faed9783-0f2f-452b-b998-4701542ec64c" providerId="ADAL" clId="{2766D964-1F35-4097-955B-AEA42ECDDF9A}" dt="2023-10-16T14:24:40.694" v="4447"/>
          <ac:spMkLst>
            <pc:docMk/>
            <pc:sldMk cId="1814038850" sldId="354"/>
            <ac:spMk id="96" creationId="{5196D0B6-C9F2-D444-02A7-21310837FA36}"/>
          </ac:spMkLst>
        </pc:spChg>
        <pc:spChg chg="mod">
          <ac:chgData name="장성빈" userId="faed9783-0f2f-452b-b998-4701542ec64c" providerId="ADAL" clId="{2766D964-1F35-4097-955B-AEA42ECDDF9A}" dt="2023-10-16T14:24:40.694" v="4447"/>
          <ac:spMkLst>
            <pc:docMk/>
            <pc:sldMk cId="1814038850" sldId="354"/>
            <ac:spMk id="97" creationId="{B594EFA7-B4A0-55E1-D76D-C7B336F36512}"/>
          </ac:spMkLst>
        </pc:spChg>
        <pc:spChg chg="mod">
          <ac:chgData name="장성빈" userId="faed9783-0f2f-452b-b998-4701542ec64c" providerId="ADAL" clId="{2766D964-1F35-4097-955B-AEA42ECDDF9A}" dt="2023-10-16T14:27:35.086" v="4494" actId="207"/>
          <ac:spMkLst>
            <pc:docMk/>
            <pc:sldMk cId="1814038850" sldId="354"/>
            <ac:spMk id="98" creationId="{71E2CBB4-7091-81BF-176D-3705A711B7C2}"/>
          </ac:spMkLst>
        </pc:spChg>
        <pc:spChg chg="mod">
          <ac:chgData name="장성빈" userId="faed9783-0f2f-452b-b998-4701542ec64c" providerId="ADAL" clId="{2766D964-1F35-4097-955B-AEA42ECDDF9A}" dt="2023-10-16T14:24:40.694" v="4447"/>
          <ac:spMkLst>
            <pc:docMk/>
            <pc:sldMk cId="1814038850" sldId="354"/>
            <ac:spMk id="99" creationId="{7719DBB2-F4D8-4382-FC69-5E5F4D5E7049}"/>
          </ac:spMkLst>
        </pc:spChg>
        <pc:spChg chg="mod">
          <ac:chgData name="장성빈" userId="faed9783-0f2f-452b-b998-4701542ec64c" providerId="ADAL" clId="{2766D964-1F35-4097-955B-AEA42ECDDF9A}" dt="2023-10-16T14:24:40.694" v="4447"/>
          <ac:spMkLst>
            <pc:docMk/>
            <pc:sldMk cId="1814038850" sldId="354"/>
            <ac:spMk id="100" creationId="{D752B21D-77D9-A857-1484-906DE7D62360}"/>
          </ac:spMkLst>
        </pc:spChg>
        <pc:spChg chg="mod">
          <ac:chgData name="장성빈" userId="faed9783-0f2f-452b-b998-4701542ec64c" providerId="ADAL" clId="{2766D964-1F35-4097-955B-AEA42ECDDF9A}" dt="2023-10-16T14:24:45.332" v="4449"/>
          <ac:spMkLst>
            <pc:docMk/>
            <pc:sldMk cId="1814038850" sldId="354"/>
            <ac:spMk id="102" creationId="{BF21A0A5-F01A-10E9-0D2B-0F470251423A}"/>
          </ac:spMkLst>
        </pc:spChg>
        <pc:spChg chg="mod">
          <ac:chgData name="장성빈" userId="faed9783-0f2f-452b-b998-4701542ec64c" providerId="ADAL" clId="{2766D964-1F35-4097-955B-AEA42ECDDF9A}" dt="2023-10-16T14:24:45.332" v="4449"/>
          <ac:spMkLst>
            <pc:docMk/>
            <pc:sldMk cId="1814038850" sldId="354"/>
            <ac:spMk id="103" creationId="{711AC343-297D-98DE-BB11-7BFB55EE8C80}"/>
          </ac:spMkLst>
        </pc:spChg>
        <pc:spChg chg="mod">
          <ac:chgData name="장성빈" userId="faed9783-0f2f-452b-b998-4701542ec64c" providerId="ADAL" clId="{2766D964-1F35-4097-955B-AEA42ECDDF9A}" dt="2023-10-16T14:24:45.332" v="4449"/>
          <ac:spMkLst>
            <pc:docMk/>
            <pc:sldMk cId="1814038850" sldId="354"/>
            <ac:spMk id="104" creationId="{38576291-5E82-3E24-7C52-D08BCD727C6E}"/>
          </ac:spMkLst>
        </pc:spChg>
        <pc:spChg chg="mod">
          <ac:chgData name="장성빈" userId="faed9783-0f2f-452b-b998-4701542ec64c" providerId="ADAL" clId="{2766D964-1F35-4097-955B-AEA42ECDDF9A}" dt="2023-10-16T14:30:12.795" v="4556" actId="404"/>
          <ac:spMkLst>
            <pc:docMk/>
            <pc:sldMk cId="1814038850" sldId="354"/>
            <ac:spMk id="105" creationId="{564F5B0C-2F2E-411B-F92B-3A4270808B68}"/>
          </ac:spMkLst>
        </pc:spChg>
        <pc:spChg chg="mod">
          <ac:chgData name="장성빈" userId="faed9783-0f2f-452b-b998-4701542ec64c" providerId="ADAL" clId="{2766D964-1F35-4097-955B-AEA42ECDDF9A}" dt="2023-10-16T14:24:45.332" v="4449"/>
          <ac:spMkLst>
            <pc:docMk/>
            <pc:sldMk cId="1814038850" sldId="354"/>
            <ac:spMk id="106" creationId="{C688DD30-1E3C-A9AD-15A5-31BA79107D3D}"/>
          </ac:spMkLst>
        </pc:spChg>
        <pc:spChg chg="mod">
          <ac:chgData name="장성빈" userId="faed9783-0f2f-452b-b998-4701542ec64c" providerId="ADAL" clId="{2766D964-1F35-4097-955B-AEA42ECDDF9A}" dt="2023-10-16T14:24:45.332" v="4449"/>
          <ac:spMkLst>
            <pc:docMk/>
            <pc:sldMk cId="1814038850" sldId="354"/>
            <ac:spMk id="107" creationId="{A7165D5C-E0B1-932A-CC05-144B73978C23}"/>
          </ac:spMkLst>
        </pc:spChg>
        <pc:spChg chg="mod">
          <ac:chgData name="장성빈" userId="faed9783-0f2f-452b-b998-4701542ec64c" providerId="ADAL" clId="{2766D964-1F35-4097-955B-AEA42ECDDF9A}" dt="2023-10-16T14:24:47.554" v="4451"/>
          <ac:spMkLst>
            <pc:docMk/>
            <pc:sldMk cId="1814038850" sldId="354"/>
            <ac:spMk id="109" creationId="{08C8CCD3-AFF5-C3EF-AA44-F2F5994B3078}"/>
          </ac:spMkLst>
        </pc:spChg>
        <pc:spChg chg="mod">
          <ac:chgData name="장성빈" userId="faed9783-0f2f-452b-b998-4701542ec64c" providerId="ADAL" clId="{2766D964-1F35-4097-955B-AEA42ECDDF9A}" dt="2023-10-16T14:24:47.554" v="4451"/>
          <ac:spMkLst>
            <pc:docMk/>
            <pc:sldMk cId="1814038850" sldId="354"/>
            <ac:spMk id="110" creationId="{70327B50-973C-77CA-DCF1-497D443D08B9}"/>
          </ac:spMkLst>
        </pc:spChg>
        <pc:spChg chg="mod">
          <ac:chgData name="장성빈" userId="faed9783-0f2f-452b-b998-4701542ec64c" providerId="ADAL" clId="{2766D964-1F35-4097-955B-AEA42ECDDF9A}" dt="2023-10-16T14:24:47.554" v="4451"/>
          <ac:spMkLst>
            <pc:docMk/>
            <pc:sldMk cId="1814038850" sldId="354"/>
            <ac:spMk id="111" creationId="{8101F7EC-794C-4D9F-6BD6-03731B9D8B03}"/>
          </ac:spMkLst>
        </pc:spChg>
        <pc:spChg chg="mod">
          <ac:chgData name="장성빈" userId="faed9783-0f2f-452b-b998-4701542ec64c" providerId="ADAL" clId="{2766D964-1F35-4097-955B-AEA42ECDDF9A}" dt="2023-10-16T14:24:47.554" v="4451"/>
          <ac:spMkLst>
            <pc:docMk/>
            <pc:sldMk cId="1814038850" sldId="354"/>
            <ac:spMk id="112" creationId="{BB904B01-085F-D369-5B42-D22706424354}"/>
          </ac:spMkLst>
        </pc:spChg>
        <pc:spChg chg="mod">
          <ac:chgData name="장성빈" userId="faed9783-0f2f-452b-b998-4701542ec64c" providerId="ADAL" clId="{2766D964-1F35-4097-955B-AEA42ECDDF9A}" dt="2023-10-16T14:30:10.833" v="4555" actId="404"/>
          <ac:spMkLst>
            <pc:docMk/>
            <pc:sldMk cId="1814038850" sldId="354"/>
            <ac:spMk id="113" creationId="{634B5864-D23A-632A-36A1-38AD6653A407}"/>
          </ac:spMkLst>
        </pc:spChg>
        <pc:spChg chg="mod">
          <ac:chgData name="장성빈" userId="faed9783-0f2f-452b-b998-4701542ec64c" providerId="ADAL" clId="{2766D964-1F35-4097-955B-AEA42ECDDF9A}" dt="2023-10-16T14:24:47.554" v="4451"/>
          <ac:spMkLst>
            <pc:docMk/>
            <pc:sldMk cId="1814038850" sldId="354"/>
            <ac:spMk id="114" creationId="{014A358B-1435-AF2F-1532-B9030D9A95B7}"/>
          </ac:spMkLst>
        </pc:spChg>
        <pc:spChg chg="mod">
          <ac:chgData name="장성빈" userId="faed9783-0f2f-452b-b998-4701542ec64c" providerId="ADAL" clId="{2766D964-1F35-4097-955B-AEA42ECDDF9A}" dt="2023-10-16T14:24:50.191" v="4453"/>
          <ac:spMkLst>
            <pc:docMk/>
            <pc:sldMk cId="1814038850" sldId="354"/>
            <ac:spMk id="116" creationId="{4B505FAB-AEA1-4EEF-3E84-D86D9D99BC10}"/>
          </ac:spMkLst>
        </pc:spChg>
        <pc:spChg chg="mod">
          <ac:chgData name="장성빈" userId="faed9783-0f2f-452b-b998-4701542ec64c" providerId="ADAL" clId="{2766D964-1F35-4097-955B-AEA42ECDDF9A}" dt="2023-10-16T14:30:08.536" v="4553" actId="404"/>
          <ac:spMkLst>
            <pc:docMk/>
            <pc:sldMk cId="1814038850" sldId="354"/>
            <ac:spMk id="117" creationId="{B31E6A4A-94BF-C93C-7ED0-30F2A54E364C}"/>
          </ac:spMkLst>
        </pc:spChg>
        <pc:spChg chg="mod">
          <ac:chgData name="장성빈" userId="faed9783-0f2f-452b-b998-4701542ec64c" providerId="ADAL" clId="{2766D964-1F35-4097-955B-AEA42ECDDF9A}" dt="2023-10-16T14:24:50.191" v="4453"/>
          <ac:spMkLst>
            <pc:docMk/>
            <pc:sldMk cId="1814038850" sldId="354"/>
            <ac:spMk id="118" creationId="{864BD6BE-84A1-2429-B51C-B76FD09CD52A}"/>
          </ac:spMkLst>
        </pc:spChg>
        <pc:spChg chg="mod">
          <ac:chgData name="장성빈" userId="faed9783-0f2f-452b-b998-4701542ec64c" providerId="ADAL" clId="{2766D964-1F35-4097-955B-AEA42ECDDF9A}" dt="2023-10-16T14:24:50.191" v="4453"/>
          <ac:spMkLst>
            <pc:docMk/>
            <pc:sldMk cId="1814038850" sldId="354"/>
            <ac:spMk id="119" creationId="{321D75F7-1D95-D4EE-E2B4-431A63563106}"/>
          </ac:spMkLst>
        </pc:spChg>
        <pc:spChg chg="mod">
          <ac:chgData name="장성빈" userId="faed9783-0f2f-452b-b998-4701542ec64c" providerId="ADAL" clId="{2766D964-1F35-4097-955B-AEA42ECDDF9A}" dt="2023-10-16T14:24:50.191" v="4453"/>
          <ac:spMkLst>
            <pc:docMk/>
            <pc:sldMk cId="1814038850" sldId="354"/>
            <ac:spMk id="120" creationId="{BE00D3CF-75DE-39B8-9450-FF341E738FD7}"/>
          </ac:spMkLst>
        </pc:spChg>
        <pc:spChg chg="mod">
          <ac:chgData name="장성빈" userId="faed9783-0f2f-452b-b998-4701542ec64c" providerId="ADAL" clId="{2766D964-1F35-4097-955B-AEA42ECDDF9A}" dt="2023-10-16T14:24:50.191" v="4453"/>
          <ac:spMkLst>
            <pc:docMk/>
            <pc:sldMk cId="1814038850" sldId="354"/>
            <ac:spMk id="121" creationId="{BAE6A9ED-6F91-6BFB-A2A5-C0E8CCC42849}"/>
          </ac:spMkLst>
        </pc:spChg>
        <pc:spChg chg="add mod">
          <ac:chgData name="장성빈" userId="faed9783-0f2f-452b-b998-4701542ec64c" providerId="ADAL" clId="{2766D964-1F35-4097-955B-AEA42ECDDF9A}" dt="2023-10-16T14:35:09.502" v="4669" actId="164"/>
          <ac:spMkLst>
            <pc:docMk/>
            <pc:sldMk cId="1814038850" sldId="354"/>
            <ac:spMk id="160" creationId="{FC8ABB3A-FEFF-7EA5-3426-CFE864F6D55A}"/>
          </ac:spMkLst>
        </pc:spChg>
        <pc:spChg chg="add del mod">
          <ac:chgData name="장성빈" userId="faed9783-0f2f-452b-b998-4701542ec64c" providerId="ADAL" clId="{2766D964-1F35-4097-955B-AEA42ECDDF9A}" dt="2023-10-16T14:30:43.058" v="4562"/>
          <ac:spMkLst>
            <pc:docMk/>
            <pc:sldMk cId="1814038850" sldId="354"/>
            <ac:spMk id="161" creationId="{48D87B07-BD0E-14FC-42F7-C3371827C11E}"/>
          </ac:spMkLst>
        </pc:spChg>
        <pc:spChg chg="add mod">
          <ac:chgData name="장성빈" userId="faed9783-0f2f-452b-b998-4701542ec64c" providerId="ADAL" clId="{2766D964-1F35-4097-955B-AEA42ECDDF9A}" dt="2023-10-16T14:35:20.876" v="4671" actId="1076"/>
          <ac:spMkLst>
            <pc:docMk/>
            <pc:sldMk cId="1814038850" sldId="354"/>
            <ac:spMk id="184" creationId="{F6FFDF34-D24A-9BE7-D4A7-FDE45060C70B}"/>
          </ac:spMkLst>
        </pc:spChg>
        <pc:spChg chg="add mod">
          <ac:chgData name="장성빈" userId="faed9783-0f2f-452b-b998-4701542ec64c" providerId="ADAL" clId="{2766D964-1F35-4097-955B-AEA42ECDDF9A}" dt="2023-10-16T14:35:20.876" v="4671" actId="1076"/>
          <ac:spMkLst>
            <pc:docMk/>
            <pc:sldMk cId="1814038850" sldId="354"/>
            <ac:spMk id="185" creationId="{AE5C08CB-70AD-88E2-70C0-00019405499B}"/>
          </ac:spMkLst>
        </pc:spChg>
        <pc:spChg chg="add mod">
          <ac:chgData name="장성빈" userId="faed9783-0f2f-452b-b998-4701542ec64c" providerId="ADAL" clId="{2766D964-1F35-4097-955B-AEA42ECDDF9A}" dt="2023-10-16T14:35:20.876" v="4671" actId="1076"/>
          <ac:spMkLst>
            <pc:docMk/>
            <pc:sldMk cId="1814038850" sldId="354"/>
            <ac:spMk id="186" creationId="{3D22ED3E-3C1A-7E79-881F-A243D9DFD275}"/>
          </ac:spMkLst>
        </pc:spChg>
        <pc:spChg chg="add mod">
          <ac:chgData name="장성빈" userId="faed9783-0f2f-452b-b998-4701542ec64c" providerId="ADAL" clId="{2766D964-1F35-4097-955B-AEA42ECDDF9A}" dt="2023-10-16T14:35:20.876" v="4671" actId="1076"/>
          <ac:spMkLst>
            <pc:docMk/>
            <pc:sldMk cId="1814038850" sldId="354"/>
            <ac:spMk id="187" creationId="{0BD484C0-D7B9-D6E1-E53F-579E16147B64}"/>
          </ac:spMkLst>
        </pc:spChg>
        <pc:grpChg chg="add mod">
          <ac:chgData name="장성빈" userId="faed9783-0f2f-452b-b998-4701542ec64c" providerId="ADAL" clId="{2766D964-1F35-4097-955B-AEA42ECDDF9A}" dt="2023-10-16T14:24:08.675" v="4425" actId="164"/>
          <ac:grpSpMkLst>
            <pc:docMk/>
            <pc:sldMk cId="1814038850" sldId="354"/>
            <ac:grpSpMk id="25" creationId="{87B817C8-6EEB-C52D-2813-7A34BF6F903E}"/>
          </ac:grpSpMkLst>
        </pc:grpChg>
        <pc:grpChg chg="add del mod">
          <ac:chgData name="장성빈" userId="faed9783-0f2f-452b-b998-4701542ec64c" providerId="ADAL" clId="{2766D964-1F35-4097-955B-AEA42ECDDF9A}" dt="2023-10-16T14:24:07.944" v="4423"/>
          <ac:grpSpMkLst>
            <pc:docMk/>
            <pc:sldMk cId="1814038850" sldId="354"/>
            <ac:grpSpMk id="26" creationId="{2BDABE08-6EA5-980D-DCB4-1B3E450C3939}"/>
          </ac:grpSpMkLst>
        </pc:grpChg>
        <pc:grpChg chg="add del mod">
          <ac:chgData name="장성빈" userId="faed9783-0f2f-452b-b998-4701542ec64c" providerId="ADAL" clId="{2766D964-1F35-4097-955B-AEA42ECDDF9A}" dt="2023-10-16T14:24:07.013" v="4420"/>
          <ac:grpSpMkLst>
            <pc:docMk/>
            <pc:sldMk cId="1814038850" sldId="354"/>
            <ac:grpSpMk id="38" creationId="{4ED6DD93-E173-CECE-87C4-9B979E98CDF0}"/>
          </ac:grpSpMkLst>
        </pc:grpChg>
        <pc:grpChg chg="add del mod">
          <ac:chgData name="장성빈" userId="faed9783-0f2f-452b-b998-4701542ec64c" providerId="ADAL" clId="{2766D964-1F35-4097-955B-AEA42ECDDF9A}" dt="2023-10-16T14:24:05.616" v="4413"/>
          <ac:grpSpMkLst>
            <pc:docMk/>
            <pc:sldMk cId="1814038850" sldId="354"/>
            <ac:grpSpMk id="47" creationId="{7DCD81AB-8226-2BF5-D838-E211A8A116EF}"/>
          </ac:grpSpMkLst>
        </pc:grpChg>
        <pc:grpChg chg="add del mod">
          <ac:chgData name="장성빈" userId="faed9783-0f2f-452b-b998-4701542ec64c" providerId="ADAL" clId="{2766D964-1F35-4097-955B-AEA42ECDDF9A}" dt="2023-10-16T14:24:05.025" v="4410"/>
          <ac:grpSpMkLst>
            <pc:docMk/>
            <pc:sldMk cId="1814038850" sldId="354"/>
            <ac:grpSpMk id="56" creationId="{0D35381B-414B-7706-21F2-0C8B31038EB3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65" creationId="{A06AC15F-B81A-DE3B-FAEF-330FC6D652BF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66" creationId="{A3E6BF0A-4E1D-731A-B53E-CC86F0CCDE67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73" creationId="{D0260BDF-27B3-0FA8-CE87-F1C0D1B5D7E5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80" creationId="{F698B8D3-F3BE-2777-2FA8-51879B864C51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87" creationId="{1579E93B-7C19-A16E-D212-9475E3C4758B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94" creationId="{281BA1F3-85D0-56F7-ED04-2219A44F31F6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101" creationId="{055AAB79-694C-DE59-C9A2-993D7A4B68B6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108" creationId="{EB59AE44-3ED8-8D80-C6C7-705B4814BE76}"/>
          </ac:grpSpMkLst>
        </pc:grpChg>
        <pc:grpChg chg="add mod">
          <ac:chgData name="장성빈" userId="faed9783-0f2f-452b-b998-4701542ec64c" providerId="ADAL" clId="{2766D964-1F35-4097-955B-AEA42ECDDF9A}" dt="2023-10-16T14:35:09.502" v="4669" actId="164"/>
          <ac:grpSpMkLst>
            <pc:docMk/>
            <pc:sldMk cId="1814038850" sldId="354"/>
            <ac:grpSpMk id="115" creationId="{206661BA-6CB7-FC41-D04A-D2E00962F7EB}"/>
          </ac:grpSpMkLst>
        </pc:grpChg>
        <pc:grpChg chg="add mod">
          <ac:chgData name="장성빈" userId="faed9783-0f2f-452b-b998-4701542ec64c" providerId="ADAL" clId="{2766D964-1F35-4097-955B-AEA42ECDDF9A}" dt="2023-10-16T14:35:12.665" v="4670" actId="1076"/>
          <ac:grpSpMkLst>
            <pc:docMk/>
            <pc:sldMk cId="1814038850" sldId="354"/>
            <ac:grpSpMk id="188" creationId="{8EF26FE3-C4FC-36D1-D7FA-808808A6564D}"/>
          </ac:grpSpMkLst>
        </pc:grpChg>
        <pc:cxnChg chg="del mod">
          <ac:chgData name="장성빈" userId="faed9783-0f2f-452b-b998-4701542ec64c" providerId="ADAL" clId="{2766D964-1F35-4097-955B-AEA42ECDDF9A}" dt="2023-10-16T14:19:57.237" v="4368" actId="478"/>
          <ac:cxnSpMkLst>
            <pc:docMk/>
            <pc:sldMk cId="1814038850" sldId="354"/>
            <ac:cxnSpMk id="16" creationId="{694491D4-976E-8C5E-FD12-428C913448EF}"/>
          </ac:cxnSpMkLst>
        </pc:cxnChg>
        <pc:cxnChg chg="del mod">
          <ac:chgData name="장성빈" userId="faed9783-0f2f-452b-b998-4701542ec64c" providerId="ADAL" clId="{2766D964-1F35-4097-955B-AEA42ECDDF9A}" dt="2023-10-16T14:19:57.237" v="4368" actId="478"/>
          <ac:cxnSpMkLst>
            <pc:docMk/>
            <pc:sldMk cId="1814038850" sldId="354"/>
            <ac:cxnSpMk id="17" creationId="{5D2BD2ED-36F3-6A5F-C423-6C1A2506FD9A}"/>
          </ac:cxnSpMkLst>
        </pc:cxnChg>
        <pc:cxnChg chg="del mod">
          <ac:chgData name="장성빈" userId="faed9783-0f2f-452b-b998-4701542ec64c" providerId="ADAL" clId="{2766D964-1F35-4097-955B-AEA42ECDDF9A}" dt="2023-10-16T14:19:57.237" v="4368" actId="478"/>
          <ac:cxnSpMkLst>
            <pc:docMk/>
            <pc:sldMk cId="1814038850" sldId="354"/>
            <ac:cxnSpMk id="21" creationId="{2BE07BF0-15D9-A248-6184-0912611BF0BF}"/>
          </ac:cxnSpMkLst>
        </pc:cxnChg>
        <pc:cxnChg chg="del mod">
          <ac:chgData name="장성빈" userId="faed9783-0f2f-452b-b998-4701542ec64c" providerId="ADAL" clId="{2766D964-1F35-4097-955B-AEA42ECDDF9A}" dt="2023-10-16T14:19:57.237" v="4368" actId="478"/>
          <ac:cxnSpMkLst>
            <pc:docMk/>
            <pc:sldMk cId="1814038850" sldId="354"/>
            <ac:cxnSpMk id="24" creationId="{183D1FB7-1C2B-E3F5-5CE2-0133D3A315AE}"/>
          </ac:cxnSpMkLst>
        </pc:cxnChg>
        <pc:cxnChg chg="del mod">
          <ac:chgData name="장성빈" userId="faed9783-0f2f-452b-b998-4701542ec64c" providerId="ADAL" clId="{2766D964-1F35-4097-955B-AEA42ECDDF9A}" dt="2023-10-16T14:19:57.237" v="4368" actId="478"/>
          <ac:cxnSpMkLst>
            <pc:docMk/>
            <pc:sldMk cId="1814038850" sldId="354"/>
            <ac:cxnSpMk id="29" creationId="{CD513F28-0D52-701C-0FCD-819773F4F073}"/>
          </ac:cxnSpMkLst>
        </pc:cxnChg>
        <pc:cxnChg chg="del mod">
          <ac:chgData name="장성빈" userId="faed9783-0f2f-452b-b998-4701542ec64c" providerId="ADAL" clId="{2766D964-1F35-4097-955B-AEA42ECDDF9A}" dt="2023-10-16T14:19:57.237" v="4368" actId="478"/>
          <ac:cxnSpMkLst>
            <pc:docMk/>
            <pc:sldMk cId="1814038850" sldId="354"/>
            <ac:cxnSpMk id="34" creationId="{97108272-669F-A837-4D28-7EA086D153C9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23" creationId="{978660A6-3E6B-6812-6E11-DE9B7E4F52A2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24" creationId="{55873D78-0D50-1AB0-7CEF-BECD76A6E5DE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27" creationId="{37B284FD-75F5-E6C3-5330-4121E6FB594B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30" creationId="{58B1A71D-46AE-3E12-A316-FC3F8828A578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34" creationId="{A5F540D0-0BD6-B866-CC80-FD65938312FF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37" creationId="{E02FBBDA-6E82-994A-65EB-EB0D93061366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42" creationId="{843B6E29-9D91-3DEA-F413-0677A8D48E9C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45" creationId="{417BDDED-EC20-7A36-9315-592C8F790C6E}"/>
          </ac:cxnSpMkLst>
        </pc:cxnChg>
        <pc:cxnChg chg="add del mod">
          <ac:chgData name="장성빈" userId="faed9783-0f2f-452b-b998-4701542ec64c" providerId="ADAL" clId="{2766D964-1F35-4097-955B-AEA42ECDDF9A}" dt="2023-10-16T14:28:41.033" v="4519"/>
          <ac:cxnSpMkLst>
            <pc:docMk/>
            <pc:sldMk cId="1814038850" sldId="354"/>
            <ac:cxnSpMk id="148" creationId="{74845FE1-23BE-FC15-2F62-1E799CBCA025}"/>
          </ac:cxnSpMkLst>
        </pc:cxnChg>
        <pc:cxnChg chg="add del">
          <ac:chgData name="장성빈" userId="faed9783-0f2f-452b-b998-4701542ec64c" providerId="ADAL" clId="{2766D964-1F35-4097-955B-AEA42ECDDF9A}" dt="2023-10-16T14:29:13.527" v="4524" actId="11529"/>
          <ac:cxnSpMkLst>
            <pc:docMk/>
            <pc:sldMk cId="1814038850" sldId="354"/>
            <ac:cxnSpMk id="151" creationId="{FE875C34-24CB-C0B7-7DC7-A5877170DA9A}"/>
          </ac:cxnSpMkLst>
        </pc:cxnChg>
        <pc:cxnChg chg="add del mod">
          <ac:chgData name="장성빈" userId="faed9783-0f2f-452b-b998-4701542ec64c" providerId="ADAL" clId="{2766D964-1F35-4097-955B-AEA42ECDDF9A}" dt="2023-10-16T14:34:03.827" v="4627" actId="478"/>
          <ac:cxnSpMkLst>
            <pc:docMk/>
            <pc:sldMk cId="1814038850" sldId="354"/>
            <ac:cxnSpMk id="153" creationId="{4323CBE8-6CC7-31A4-1158-29E2C835C527}"/>
          </ac:cxnSpMkLst>
        </pc:cxnChg>
        <pc:cxnChg chg="add del mod">
          <ac:chgData name="장성빈" userId="faed9783-0f2f-452b-b998-4701542ec64c" providerId="ADAL" clId="{2766D964-1F35-4097-955B-AEA42ECDDF9A}" dt="2023-10-16T14:34:04.513" v="4628" actId="478"/>
          <ac:cxnSpMkLst>
            <pc:docMk/>
            <pc:sldMk cId="1814038850" sldId="354"/>
            <ac:cxnSpMk id="154" creationId="{E496B83A-DF3F-BDD9-5C7C-790276EAB974}"/>
          </ac:cxnSpMkLst>
        </pc:cxnChg>
        <pc:cxnChg chg="add del mod">
          <ac:chgData name="장성빈" userId="faed9783-0f2f-452b-b998-4701542ec64c" providerId="ADAL" clId="{2766D964-1F35-4097-955B-AEA42ECDDF9A}" dt="2023-10-16T14:34:05.482" v="4629" actId="478"/>
          <ac:cxnSpMkLst>
            <pc:docMk/>
            <pc:sldMk cId="1814038850" sldId="354"/>
            <ac:cxnSpMk id="156" creationId="{87C22293-833C-BC53-A251-A812CE7B8F29}"/>
          </ac:cxnSpMkLst>
        </pc:cxnChg>
        <pc:cxnChg chg="add del mod">
          <ac:chgData name="장성빈" userId="faed9783-0f2f-452b-b998-4701542ec64c" providerId="ADAL" clId="{2766D964-1F35-4097-955B-AEA42ECDDF9A}" dt="2023-10-16T14:29:55.779" v="4546"/>
          <ac:cxnSpMkLst>
            <pc:docMk/>
            <pc:sldMk cId="1814038850" sldId="354"/>
            <ac:cxnSpMk id="158" creationId="{230DA879-7868-5A42-EEEF-CFB3E2A7DFD5}"/>
          </ac:cxnSpMkLst>
        </pc:cxnChg>
        <pc:cxnChg chg="add del mod">
          <ac:chgData name="장성빈" userId="faed9783-0f2f-452b-b998-4701542ec64c" providerId="ADAL" clId="{2766D964-1F35-4097-955B-AEA42ECDDF9A}" dt="2023-10-16T14:29:59.685" v="4548"/>
          <ac:cxnSpMkLst>
            <pc:docMk/>
            <pc:sldMk cId="1814038850" sldId="354"/>
            <ac:cxnSpMk id="159" creationId="{B7BC7F23-1B4B-92E2-A03C-03B2FEE52936}"/>
          </ac:cxnSpMkLst>
        </pc:cxnChg>
        <pc:cxnChg chg="add del mod">
          <ac:chgData name="장성빈" userId="faed9783-0f2f-452b-b998-4701542ec64c" providerId="ADAL" clId="{2766D964-1F35-4097-955B-AEA42ECDDF9A}" dt="2023-10-16T14:33:29.142" v="4616" actId="478"/>
          <ac:cxnSpMkLst>
            <pc:docMk/>
            <pc:sldMk cId="1814038850" sldId="354"/>
            <ac:cxnSpMk id="162" creationId="{37A9B1C3-FAA6-6807-B7E0-786CAE7C32E0}"/>
          </ac:cxnSpMkLst>
        </pc:cxnChg>
        <pc:cxnChg chg="add mod">
          <ac:chgData name="장성빈" userId="faed9783-0f2f-452b-b998-4701542ec64c" providerId="ADAL" clId="{2766D964-1F35-4097-955B-AEA42ECDDF9A}" dt="2023-10-16T14:35:09.502" v="4669" actId="164"/>
          <ac:cxnSpMkLst>
            <pc:docMk/>
            <pc:sldMk cId="1814038850" sldId="354"/>
            <ac:cxnSpMk id="179" creationId="{AF6DD213-14F8-88E7-8C27-DB80496D3014}"/>
          </ac:cxnSpMkLst>
        </pc:cxnChg>
      </pc:sldChg>
      <pc:sldChg chg="add del">
        <pc:chgData name="장성빈" userId="faed9783-0f2f-452b-b998-4701542ec64c" providerId="ADAL" clId="{2766D964-1F35-4097-955B-AEA42ECDDF9A}" dt="2023-10-16T14:35:56.446" v="4675"/>
        <pc:sldMkLst>
          <pc:docMk/>
          <pc:sldMk cId="770070759" sldId="355"/>
        </pc:sldMkLst>
      </pc:sldChg>
    </pc:docChg>
  </pc:docChgLst>
  <pc:docChgLst>
    <pc:chgData name="장성빈" userId="faed9783-0f2f-452b-b998-4701542ec64c" providerId="ADAL" clId="{F0268D7F-82F5-DE4C-9D45-1747B436140B}"/>
    <pc:docChg chg="modSld">
      <pc:chgData name="장성빈" userId="faed9783-0f2f-452b-b998-4701542ec64c" providerId="ADAL" clId="{F0268D7F-82F5-DE4C-9D45-1747B436140B}" dt="2023-12-19T04:01:55.066" v="3" actId="20577"/>
      <pc:docMkLst>
        <pc:docMk/>
      </pc:docMkLst>
      <pc:sldChg chg="modSp">
        <pc:chgData name="장성빈" userId="faed9783-0f2f-452b-b998-4701542ec64c" providerId="ADAL" clId="{F0268D7F-82F5-DE4C-9D45-1747B436140B}" dt="2023-12-19T04:01:55.066" v="3" actId="20577"/>
        <pc:sldMkLst>
          <pc:docMk/>
          <pc:sldMk cId="2946444279" sldId="257"/>
        </pc:sldMkLst>
        <pc:spChg chg="mod">
          <ac:chgData name="장성빈" userId="faed9783-0f2f-452b-b998-4701542ec64c" providerId="ADAL" clId="{F0268D7F-82F5-DE4C-9D45-1747B436140B}" dt="2023-12-19T04:01:55.066" v="3" actId="20577"/>
          <ac:spMkLst>
            <pc:docMk/>
            <pc:sldMk cId="2946444279" sldId="257"/>
            <ac:spMk id="6" creationId="{3B75F2A8-0C95-A2B2-5887-AB27BCC56E63}"/>
          </ac:spMkLst>
        </pc:spChg>
      </pc:sldChg>
    </pc:docChg>
  </pc:docChgLst>
  <pc:docChgLst>
    <pc:chgData name="장성빈" userId="faed9783-0f2f-452b-b998-4701542ec64c" providerId="ADAL" clId="{9C7F4876-0B57-47F4-8897-1366C1E94230}"/>
    <pc:docChg chg="undo custSel addSld delSld modSld sldOrd">
      <pc:chgData name="장성빈" userId="faed9783-0f2f-452b-b998-4701542ec64c" providerId="ADAL" clId="{9C7F4876-0B57-47F4-8897-1366C1E94230}" dt="2023-11-08T14:48:09.858" v="1945" actId="1036"/>
      <pc:docMkLst>
        <pc:docMk/>
      </pc:docMkLst>
      <pc:sldChg chg="del">
        <pc:chgData name="장성빈" userId="faed9783-0f2f-452b-b998-4701542ec64c" providerId="ADAL" clId="{9C7F4876-0B57-47F4-8897-1366C1E94230}" dt="2023-11-08T14:40:09.882" v="1894" actId="47"/>
        <pc:sldMkLst>
          <pc:docMk/>
          <pc:sldMk cId="2025693393" sldId="350"/>
        </pc:sldMkLst>
      </pc:sldChg>
      <pc:sldChg chg="delSp modSp add del mod">
        <pc:chgData name="장성빈" userId="faed9783-0f2f-452b-b998-4701542ec64c" providerId="ADAL" clId="{9C7F4876-0B57-47F4-8897-1366C1E94230}" dt="2023-11-08T14:39:46.867" v="1893" actId="20577"/>
        <pc:sldMkLst>
          <pc:docMk/>
          <pc:sldMk cId="2119858245" sldId="357"/>
        </pc:sldMkLst>
        <pc:spChg chg="mod">
          <ac:chgData name="장성빈" userId="faed9783-0f2f-452b-b998-4701542ec64c" providerId="ADAL" clId="{9C7F4876-0B57-47F4-8897-1366C1E94230}" dt="2023-11-08T14:39:46.867" v="1893" actId="20577"/>
          <ac:spMkLst>
            <pc:docMk/>
            <pc:sldMk cId="2119858245" sldId="357"/>
            <ac:spMk id="2" creationId="{A37690DE-5A18-DDCD-E7E1-B259C22C017A}"/>
          </ac:spMkLst>
        </pc:spChg>
        <pc:spChg chg="del">
          <ac:chgData name="장성빈" userId="faed9783-0f2f-452b-b998-4701542ec64c" providerId="ADAL" clId="{9C7F4876-0B57-47F4-8897-1366C1E94230}" dt="2023-11-08T14:39:45.308" v="1892" actId="478"/>
          <ac:spMkLst>
            <pc:docMk/>
            <pc:sldMk cId="2119858245" sldId="357"/>
            <ac:spMk id="27" creationId="{F9195644-13D8-C7C4-FC55-3746C5F817E4}"/>
          </ac:spMkLst>
        </pc:spChg>
      </pc:sldChg>
      <pc:sldChg chg="modSp mod">
        <pc:chgData name="장성빈" userId="faed9783-0f2f-452b-b998-4701542ec64c" providerId="ADAL" clId="{9C7F4876-0B57-47F4-8897-1366C1E94230}" dt="2023-11-08T14:11:26.099" v="178" actId="20577"/>
        <pc:sldMkLst>
          <pc:docMk/>
          <pc:sldMk cId="1352309718" sldId="358"/>
        </pc:sldMkLst>
        <pc:spChg chg="mod">
          <ac:chgData name="장성빈" userId="faed9783-0f2f-452b-b998-4701542ec64c" providerId="ADAL" clId="{9C7F4876-0B57-47F4-8897-1366C1E94230}" dt="2023-11-08T14:11:26.099" v="178" actId="20577"/>
          <ac:spMkLst>
            <pc:docMk/>
            <pc:sldMk cId="1352309718" sldId="358"/>
            <ac:spMk id="2" creationId="{A37690DE-5A18-DDCD-E7E1-B259C22C017A}"/>
          </ac:spMkLst>
        </pc:spChg>
      </pc:sldChg>
      <pc:sldChg chg="add">
        <pc:chgData name="장성빈" userId="faed9783-0f2f-452b-b998-4701542ec64c" providerId="ADAL" clId="{9C7F4876-0B57-47F4-8897-1366C1E94230}" dt="2023-11-08T14:12:24.973" v="181"/>
        <pc:sldMkLst>
          <pc:docMk/>
          <pc:sldMk cId="255787149" sldId="364"/>
        </pc:sldMkLst>
      </pc:sldChg>
      <pc:sldChg chg="add del">
        <pc:chgData name="장성빈" userId="faed9783-0f2f-452b-b998-4701542ec64c" providerId="ADAL" clId="{9C7F4876-0B57-47F4-8897-1366C1E94230}" dt="2023-11-08T14:12:22.521" v="180"/>
        <pc:sldMkLst>
          <pc:docMk/>
          <pc:sldMk cId="4206715302" sldId="364"/>
        </pc:sldMkLst>
      </pc:sldChg>
      <pc:sldChg chg="add del">
        <pc:chgData name="장성빈" userId="faed9783-0f2f-452b-b998-4701542ec64c" providerId="ADAL" clId="{9C7F4876-0B57-47F4-8897-1366C1E94230}" dt="2023-11-08T14:12:22.521" v="180"/>
        <pc:sldMkLst>
          <pc:docMk/>
          <pc:sldMk cId="2909736744" sldId="365"/>
        </pc:sldMkLst>
      </pc:sldChg>
      <pc:sldChg chg="modSp add del mod">
        <pc:chgData name="장성빈" userId="faed9783-0f2f-452b-b998-4701542ec64c" providerId="ADAL" clId="{9C7F4876-0B57-47F4-8897-1366C1E94230}" dt="2023-11-08T14:12:53.264" v="186" actId="47"/>
        <pc:sldMkLst>
          <pc:docMk/>
          <pc:sldMk cId="4071319832" sldId="365"/>
        </pc:sldMkLst>
        <pc:spChg chg="mod">
          <ac:chgData name="장성빈" userId="faed9783-0f2f-452b-b998-4701542ec64c" providerId="ADAL" clId="{9C7F4876-0B57-47F4-8897-1366C1E94230}" dt="2023-11-08T14:12:51.722" v="185" actId="20577"/>
          <ac:spMkLst>
            <pc:docMk/>
            <pc:sldMk cId="4071319832" sldId="365"/>
            <ac:spMk id="2" creationId="{A37690DE-5A18-DDCD-E7E1-B259C22C017A}"/>
          </ac:spMkLst>
        </pc:spChg>
      </pc:sldChg>
      <pc:sldChg chg="add del">
        <pc:chgData name="장성빈" userId="faed9783-0f2f-452b-b998-4701542ec64c" providerId="ADAL" clId="{9C7F4876-0B57-47F4-8897-1366C1E94230}" dt="2023-11-08T14:12:22.521" v="180"/>
        <pc:sldMkLst>
          <pc:docMk/>
          <pc:sldMk cId="1090734722" sldId="366"/>
        </pc:sldMkLst>
      </pc:sldChg>
      <pc:sldChg chg="add mod ord modShow">
        <pc:chgData name="장성빈" userId="faed9783-0f2f-452b-b998-4701542ec64c" providerId="ADAL" clId="{9C7F4876-0B57-47F4-8897-1366C1E94230}" dt="2023-11-08T14:13:02.805" v="189" actId="729"/>
        <pc:sldMkLst>
          <pc:docMk/>
          <pc:sldMk cId="1488344819" sldId="366"/>
        </pc:sldMkLst>
      </pc:sldChg>
      <pc:sldChg chg="addSp modSp add del mod ord">
        <pc:chgData name="장성빈" userId="faed9783-0f2f-452b-b998-4701542ec64c" providerId="ADAL" clId="{9C7F4876-0B57-47F4-8897-1366C1E94230}" dt="2023-11-08T14:48:09.858" v="1945" actId="1036"/>
        <pc:sldMkLst>
          <pc:docMk/>
          <pc:sldMk cId="819699748" sldId="367"/>
        </pc:sldMkLst>
        <pc:spChg chg="add mod">
          <ac:chgData name="장성빈" userId="faed9783-0f2f-452b-b998-4701542ec64c" providerId="ADAL" clId="{9C7F4876-0B57-47F4-8897-1366C1E94230}" dt="2023-11-08T14:48:09.858" v="1945" actId="1036"/>
          <ac:spMkLst>
            <pc:docMk/>
            <pc:sldMk cId="819699748" sldId="367"/>
            <ac:spMk id="3" creationId="{B432A766-5CBB-72D5-94F9-8D9AF53A3F82}"/>
          </ac:spMkLst>
        </pc:spChg>
        <pc:spChg chg="add mod">
          <ac:chgData name="장성빈" userId="faed9783-0f2f-452b-b998-4701542ec64c" providerId="ADAL" clId="{9C7F4876-0B57-47F4-8897-1366C1E94230}" dt="2023-11-08T14:48:09.858" v="1945" actId="1036"/>
          <ac:spMkLst>
            <pc:docMk/>
            <pc:sldMk cId="819699748" sldId="367"/>
            <ac:spMk id="6" creationId="{08F10D62-1351-3F3D-EF7B-8DEFB4D8B07B}"/>
          </ac:spMkLst>
        </pc:spChg>
        <pc:spChg chg="add mod">
          <ac:chgData name="장성빈" userId="faed9783-0f2f-452b-b998-4701542ec64c" providerId="ADAL" clId="{9C7F4876-0B57-47F4-8897-1366C1E94230}" dt="2023-11-08T14:48:09.858" v="1945" actId="1036"/>
          <ac:spMkLst>
            <pc:docMk/>
            <pc:sldMk cId="819699748" sldId="367"/>
            <ac:spMk id="7" creationId="{A0DEA05B-CE70-A5CB-0AF3-844B696CF271}"/>
          </ac:spMkLst>
        </pc:spChg>
        <pc:spChg chg="add mod">
          <ac:chgData name="장성빈" userId="faed9783-0f2f-452b-b998-4701542ec64c" providerId="ADAL" clId="{9C7F4876-0B57-47F4-8897-1366C1E94230}" dt="2023-11-08T14:48:09.858" v="1945" actId="1036"/>
          <ac:spMkLst>
            <pc:docMk/>
            <pc:sldMk cId="819699748" sldId="367"/>
            <ac:spMk id="8" creationId="{DDDD3695-41F7-248D-9AEF-23D391A8F1F2}"/>
          </ac:spMkLst>
        </pc:spChg>
        <pc:spChg chg="mod">
          <ac:chgData name="장성빈" userId="faed9783-0f2f-452b-b998-4701542ec64c" providerId="ADAL" clId="{9C7F4876-0B57-47F4-8897-1366C1E94230}" dt="2023-11-08T14:37:19.788" v="1794" actId="207"/>
          <ac:spMkLst>
            <pc:docMk/>
            <pc:sldMk cId="819699748" sldId="367"/>
            <ac:spMk id="264" creationId="{0F112F69-318E-7157-482B-41E9D46634C8}"/>
          </ac:spMkLst>
        </pc:spChg>
        <pc:spChg chg="mod">
          <ac:chgData name="장성빈" userId="faed9783-0f2f-452b-b998-4701542ec64c" providerId="ADAL" clId="{9C7F4876-0B57-47F4-8897-1366C1E94230}" dt="2023-11-08T14:37:19.788" v="1794" actId="207"/>
          <ac:spMkLst>
            <pc:docMk/>
            <pc:sldMk cId="819699748" sldId="367"/>
            <ac:spMk id="278" creationId="{F0381F8E-52F9-B4DD-657B-804561CEFE14}"/>
          </ac:spMkLst>
        </pc:spChg>
        <pc:spChg chg="mod">
          <ac:chgData name="장성빈" userId="faed9783-0f2f-452b-b998-4701542ec64c" providerId="ADAL" clId="{9C7F4876-0B57-47F4-8897-1366C1E94230}" dt="2023-11-08T14:37:19.788" v="1794" actId="207"/>
          <ac:spMkLst>
            <pc:docMk/>
            <pc:sldMk cId="819699748" sldId="367"/>
            <ac:spMk id="290" creationId="{CF86612A-4F6B-F7D9-379C-B676FFE6704D}"/>
          </ac:spMkLst>
        </pc:spChg>
        <pc:spChg chg="mod">
          <ac:chgData name="장성빈" userId="faed9783-0f2f-452b-b998-4701542ec64c" providerId="ADAL" clId="{9C7F4876-0B57-47F4-8897-1366C1E94230}" dt="2023-11-08T14:37:19.788" v="1794" actId="207"/>
          <ac:spMkLst>
            <pc:docMk/>
            <pc:sldMk cId="819699748" sldId="367"/>
            <ac:spMk id="292" creationId="{F3A92C65-8E68-4565-1229-98A0EDB75847}"/>
          </ac:spMkLst>
        </pc:spChg>
        <pc:spChg chg="mod">
          <ac:chgData name="장성빈" userId="faed9783-0f2f-452b-b998-4701542ec64c" providerId="ADAL" clId="{9C7F4876-0B57-47F4-8897-1366C1E94230}" dt="2023-11-08T14:16:11.515" v="366" actId="207"/>
          <ac:spMkLst>
            <pc:docMk/>
            <pc:sldMk cId="819699748" sldId="367"/>
            <ac:spMk id="336" creationId="{CA86673C-8BF4-6062-DD20-8637F424BF61}"/>
          </ac:spMkLst>
        </pc:spChg>
        <pc:spChg chg="mod">
          <ac:chgData name="장성빈" userId="faed9783-0f2f-452b-b998-4701542ec64c" providerId="ADAL" clId="{9C7F4876-0B57-47F4-8897-1366C1E94230}" dt="2023-11-08T14:36:09.256" v="1789" actId="403"/>
          <ac:spMkLst>
            <pc:docMk/>
            <pc:sldMk cId="819699748" sldId="367"/>
            <ac:spMk id="339" creationId="{1F58710A-B9A8-6063-4CCB-931E0C997FFD}"/>
          </ac:spMkLst>
        </pc:spChg>
        <pc:spChg chg="mod">
          <ac:chgData name="장성빈" userId="faed9783-0f2f-452b-b998-4701542ec64c" providerId="ADAL" clId="{9C7F4876-0B57-47F4-8897-1366C1E94230}" dt="2023-11-08T14:37:23.861" v="1795" actId="207"/>
          <ac:spMkLst>
            <pc:docMk/>
            <pc:sldMk cId="819699748" sldId="367"/>
            <ac:spMk id="343" creationId="{BC215F8A-E5AD-1C67-BFAA-B23D02827887}"/>
          </ac:spMkLst>
        </pc:spChg>
        <pc:spChg chg="mod">
          <ac:chgData name="장성빈" userId="faed9783-0f2f-452b-b998-4701542ec64c" providerId="ADAL" clId="{9C7F4876-0B57-47F4-8897-1366C1E94230}" dt="2023-11-08T14:37:23.861" v="1795" actId="207"/>
          <ac:spMkLst>
            <pc:docMk/>
            <pc:sldMk cId="819699748" sldId="367"/>
            <ac:spMk id="346" creationId="{174D6F33-5515-2B22-7167-997AE6E08B41}"/>
          </ac:spMkLst>
        </pc:spChg>
        <pc:spChg chg="mod">
          <ac:chgData name="장성빈" userId="faed9783-0f2f-452b-b998-4701542ec64c" providerId="ADAL" clId="{9C7F4876-0B57-47F4-8897-1366C1E94230}" dt="2023-11-08T14:37:23.861" v="1795" actId="207"/>
          <ac:spMkLst>
            <pc:docMk/>
            <pc:sldMk cId="819699748" sldId="367"/>
            <ac:spMk id="352" creationId="{300A16D1-74D3-C69D-F85C-D590813C2E23}"/>
          </ac:spMkLst>
        </pc:spChg>
        <pc:spChg chg="mod">
          <ac:chgData name="장성빈" userId="faed9783-0f2f-452b-b998-4701542ec64c" providerId="ADAL" clId="{9C7F4876-0B57-47F4-8897-1366C1E94230}" dt="2023-11-08T14:48:09.858" v="1945" actId="1036"/>
          <ac:spMkLst>
            <pc:docMk/>
            <pc:sldMk cId="819699748" sldId="367"/>
            <ac:spMk id="377" creationId="{534AD98B-8A15-077B-A340-B843645184B6}"/>
          </ac:spMkLst>
        </pc:spChg>
        <pc:spChg chg="mod">
          <ac:chgData name="장성빈" userId="faed9783-0f2f-452b-b998-4701542ec64c" providerId="ADAL" clId="{9C7F4876-0B57-47F4-8897-1366C1E94230}" dt="2023-11-08T14:48:09.858" v="1945" actId="1036"/>
          <ac:spMkLst>
            <pc:docMk/>
            <pc:sldMk cId="819699748" sldId="367"/>
            <ac:spMk id="378" creationId="{DF309796-371D-D100-825A-ACE425E091A7}"/>
          </ac:spMkLst>
        </pc:spChg>
        <pc:grpChg chg="mod">
          <ac:chgData name="장성빈" userId="faed9783-0f2f-452b-b998-4701542ec64c" providerId="ADAL" clId="{9C7F4876-0B57-47F4-8897-1366C1E94230}" dt="2023-11-08T14:48:09.858" v="1945" actId="1036"/>
          <ac:grpSpMkLst>
            <pc:docMk/>
            <pc:sldMk cId="819699748" sldId="367"/>
            <ac:grpSpMk id="379" creationId="{03EAF8B3-660D-1031-DC0C-1D910661102A}"/>
          </ac:grpSpMkLst>
        </pc:grpChg>
        <pc:grpChg chg="mod">
          <ac:chgData name="장성빈" userId="faed9783-0f2f-452b-b998-4701542ec64c" providerId="ADAL" clId="{9C7F4876-0B57-47F4-8897-1366C1E94230}" dt="2023-11-08T14:48:09.858" v="1945" actId="1036"/>
          <ac:grpSpMkLst>
            <pc:docMk/>
            <pc:sldMk cId="819699748" sldId="367"/>
            <ac:grpSpMk id="380" creationId="{358BC346-BF9C-AC69-ED4F-07F7A4BF5987}"/>
          </ac:grpSpMkLst>
        </pc:grpChg>
      </pc:sldChg>
      <pc:sldChg chg="add del">
        <pc:chgData name="장성빈" userId="faed9783-0f2f-452b-b998-4701542ec64c" providerId="ADAL" clId="{9C7F4876-0B57-47F4-8897-1366C1E94230}" dt="2023-11-08T14:33:30.819" v="1787" actId="47"/>
        <pc:sldMkLst>
          <pc:docMk/>
          <pc:sldMk cId="3327532092" sldId="368"/>
        </pc:sldMkLst>
      </pc:sldChg>
      <pc:sldChg chg="addSp delSp modSp add mod ord">
        <pc:chgData name="장성빈" userId="faed9783-0f2f-452b-b998-4701542ec64c" providerId="ADAL" clId="{9C7F4876-0B57-47F4-8897-1366C1E94230}" dt="2023-11-08T14:47:48.056" v="1895" actId="207"/>
        <pc:sldMkLst>
          <pc:docMk/>
          <pc:sldMk cId="1224621243" sldId="369"/>
        </pc:sldMkLst>
        <pc:spChg chg="mod">
          <ac:chgData name="장성빈" userId="faed9783-0f2f-452b-b998-4701542ec64c" providerId="ADAL" clId="{9C7F4876-0B57-47F4-8897-1366C1E94230}" dt="2023-11-08T14:18:36.471" v="646" actId="20577"/>
          <ac:spMkLst>
            <pc:docMk/>
            <pc:sldMk cId="1224621243" sldId="369"/>
            <ac:spMk id="2" creationId="{A37690DE-5A18-DDCD-E7E1-B259C22C017A}"/>
          </ac:spMkLst>
        </pc:spChg>
        <pc:spChg chg="mod">
          <ac:chgData name="장성빈" userId="faed9783-0f2f-452b-b998-4701542ec64c" providerId="ADAL" clId="{9C7F4876-0B57-47F4-8897-1366C1E94230}" dt="2023-11-08T14:13:35.113" v="229" actId="20577"/>
          <ac:spMkLst>
            <pc:docMk/>
            <pc:sldMk cId="1224621243" sldId="369"/>
            <ac:spMk id="5" creationId="{23FC4640-2CE6-4BA9-8DAA-C3F2DFAA0595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7" creationId="{6F15FE89-47E0-7BF0-C16C-9F37D6908D33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8" creationId="{6792BDED-E173-9749-A9C7-98E4D4F1FDDC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11" creationId="{DC498353-CEAF-06F5-13F6-59EF32AE8AA5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12" creationId="{E22D2267-C90A-E5D8-2845-018CD7E5FE7F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14" creationId="{D69909FD-8D8C-34B0-A24E-431179978D46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15" creationId="{2FD4F0BA-88B0-2B1F-EEB2-09EE113A5AD3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16" creationId="{5973035A-E023-6007-2866-84F317DA26CD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20" creationId="{07D21840-C77C-52E6-77C9-5490BA99212E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21" creationId="{1021BE95-5819-AF52-3565-F81F9358BC1C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22" creationId="{3FC535CB-971C-2F18-8C53-37830953642E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23" creationId="{D6520063-E0FC-4E7C-DFCF-98B54B825C12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24" creationId="{85F7D92C-77D6-8712-D13C-8D4387BC2AAB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29" creationId="{153847AE-7991-0795-0B9C-23EBBDAE23A4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33" creationId="{940DFB4D-0421-5F39-4912-6F5F24CCAFF0}"/>
          </ac:spMkLst>
        </pc:spChg>
        <pc:spChg chg="mod topLvl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34" creationId="{D8185829-EFA9-A688-DCE5-61C8D72C1F08}"/>
          </ac:spMkLst>
        </pc:spChg>
        <pc:spChg chg="mod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35" creationId="{E3A4E9EA-F608-7A76-D5C4-4F58BF306EA2}"/>
          </ac:spMkLst>
        </pc:spChg>
        <pc:spChg chg="mod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36" creationId="{9891F837-7A37-EFD5-8239-76184213A2B4}"/>
          </ac:spMkLst>
        </pc:spChg>
        <pc:spChg chg="mod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37" creationId="{2DF17C8B-A1A0-C0B5-BC4C-0D66A6E1B523}"/>
          </ac:spMkLst>
        </pc:spChg>
        <pc:spChg chg="mod">
          <ac:chgData name="장성빈" userId="faed9783-0f2f-452b-b998-4701542ec64c" providerId="ADAL" clId="{9C7F4876-0B57-47F4-8897-1366C1E94230}" dt="2023-11-08T14:16:06.472" v="365" actId="165"/>
          <ac:spMkLst>
            <pc:docMk/>
            <pc:sldMk cId="1224621243" sldId="369"/>
            <ac:spMk id="38" creationId="{5D16FE08-0E79-0CF9-3292-38CE46D68190}"/>
          </ac:spMkLst>
        </pc:spChg>
        <pc:spChg chg="add del mod">
          <ac:chgData name="장성빈" userId="faed9783-0f2f-452b-b998-4701542ec64c" providerId="ADAL" clId="{9C7F4876-0B57-47F4-8897-1366C1E94230}" dt="2023-11-08T14:17:07.454" v="405" actId="478"/>
          <ac:spMkLst>
            <pc:docMk/>
            <pc:sldMk cId="1224621243" sldId="369"/>
            <ac:spMk id="39" creationId="{AE1307BD-DF41-7B0B-7D2C-2107A586B5F3}"/>
          </ac:spMkLst>
        </pc:spChg>
        <pc:spChg chg="add del mod">
          <ac:chgData name="장성빈" userId="faed9783-0f2f-452b-b998-4701542ec64c" providerId="ADAL" clId="{9C7F4876-0B57-47F4-8897-1366C1E94230}" dt="2023-11-08T14:16:06.092" v="364"/>
          <ac:spMkLst>
            <pc:docMk/>
            <pc:sldMk cId="1224621243" sldId="369"/>
            <ac:spMk id="40" creationId="{2501AA4D-73E8-DEAF-8998-7BC0E7F5A7E2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44" creationId="{498EF0A4-8548-DFC4-8CFE-C533421697C9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45" creationId="{2585C30B-F98C-AEF7-6943-AFAC410E8AB3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48" creationId="{2726349B-002D-C1F1-0412-B29FD7CEFD15}"/>
          </ac:spMkLst>
        </pc:spChg>
        <pc:spChg chg="mod">
          <ac:chgData name="장성빈" userId="faed9783-0f2f-452b-b998-4701542ec64c" providerId="ADAL" clId="{9C7F4876-0B57-47F4-8897-1366C1E94230}" dt="2023-11-08T14:47:48.056" v="1895" actId="207"/>
          <ac:spMkLst>
            <pc:docMk/>
            <pc:sldMk cId="1224621243" sldId="369"/>
            <ac:spMk id="49" creationId="{8A62C1D4-F62B-E6EF-A5F0-98F398E9C02A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51" creationId="{1B596327-0BBC-6EF9-7BA3-578F68799A3E}"/>
          </ac:spMkLst>
        </pc:spChg>
        <pc:spChg chg="mod">
          <ac:chgData name="장성빈" userId="faed9783-0f2f-452b-b998-4701542ec64c" providerId="ADAL" clId="{9C7F4876-0B57-47F4-8897-1366C1E94230}" dt="2023-11-08T14:47:48.056" v="1895" actId="207"/>
          <ac:spMkLst>
            <pc:docMk/>
            <pc:sldMk cId="1224621243" sldId="369"/>
            <ac:spMk id="52" creationId="{54FF6EAD-D061-2328-3970-55D97205D7CC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53" creationId="{2F1E6659-70A9-763C-B927-FA6295E98B7D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57" creationId="{431671D1-81DA-35CF-C985-22F6EEC34B09}"/>
          </ac:spMkLst>
        </pc:spChg>
        <pc:spChg chg="mod">
          <ac:chgData name="장성빈" userId="faed9783-0f2f-452b-b998-4701542ec64c" providerId="ADAL" clId="{9C7F4876-0B57-47F4-8897-1366C1E94230}" dt="2023-11-08T14:47:48.056" v="1895" actId="207"/>
          <ac:spMkLst>
            <pc:docMk/>
            <pc:sldMk cId="1224621243" sldId="369"/>
            <ac:spMk id="58" creationId="{62BD52E8-5768-6380-D0D0-91FE64362B74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59" creationId="{BBC5EA8B-B6E5-FDDB-3223-E6ADF10A8038}"/>
          </ac:spMkLst>
        </pc:spChg>
        <pc:spChg chg="mod">
          <ac:chgData name="장성빈" userId="faed9783-0f2f-452b-b998-4701542ec64c" providerId="ADAL" clId="{9C7F4876-0B57-47F4-8897-1366C1E94230}" dt="2023-11-08T14:47:48.056" v="1895" actId="207"/>
          <ac:spMkLst>
            <pc:docMk/>
            <pc:sldMk cId="1224621243" sldId="369"/>
            <ac:spMk id="60" creationId="{0AA82651-75D9-F748-B039-C2BAA3A3FBF8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61" creationId="{792DF5D6-A5F9-021F-5E84-B261942C8DE3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65" creationId="{49C9C88C-4A5C-E1A7-18EA-84148B20B22E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69" creationId="{257EFE9A-4BFE-7EDC-6FD3-0909B8DB05C8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70" creationId="{5026BC4F-958D-89C5-4C0D-36065A91959B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71" creationId="{5407D76E-20C7-692D-3072-71B9547877C4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72" creationId="{7D78B066-1D85-519B-4468-B2B2620357F9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73" creationId="{E31F00CD-AEEA-83D6-4D93-6E290D134356}"/>
          </ac:spMkLst>
        </pc:spChg>
        <pc:spChg chg="mod">
          <ac:chgData name="장성빈" userId="faed9783-0f2f-452b-b998-4701542ec64c" providerId="ADAL" clId="{9C7F4876-0B57-47F4-8897-1366C1E94230}" dt="2023-11-08T14:17:07.591" v="406"/>
          <ac:spMkLst>
            <pc:docMk/>
            <pc:sldMk cId="1224621243" sldId="369"/>
            <ac:spMk id="74" creationId="{05B2F629-14C3-E700-6367-66170DF29ED6}"/>
          </ac:spMkLst>
        </pc:spChg>
        <pc:spChg chg="add mod">
          <ac:chgData name="장성빈" userId="faed9783-0f2f-452b-b998-4701542ec64c" providerId="ADAL" clId="{9C7F4876-0B57-47F4-8897-1366C1E94230}" dt="2023-11-08T14:17:10.042" v="407" actId="164"/>
          <ac:spMkLst>
            <pc:docMk/>
            <pc:sldMk cId="1224621243" sldId="369"/>
            <ac:spMk id="75" creationId="{7B168185-4C29-C151-2947-7C58DFCA506B}"/>
          </ac:spMkLst>
        </pc:spChg>
        <pc:spChg chg="add mod">
          <ac:chgData name="장성빈" userId="faed9783-0f2f-452b-b998-4701542ec64c" providerId="ADAL" clId="{9C7F4876-0B57-47F4-8897-1366C1E94230}" dt="2023-11-08T14:17:10.042" v="407" actId="164"/>
          <ac:spMkLst>
            <pc:docMk/>
            <pc:sldMk cId="1224621243" sldId="369"/>
            <ac:spMk id="76" creationId="{43C1BE1B-9B4B-B266-0BA2-207AC04CD2EE}"/>
          </ac:spMkLst>
        </pc:spChg>
        <pc:spChg chg="add mod">
          <ac:chgData name="장성빈" userId="faed9783-0f2f-452b-b998-4701542ec64c" providerId="ADAL" clId="{9C7F4876-0B57-47F4-8897-1366C1E94230}" dt="2023-11-08T14:17:10.042" v="407" actId="164"/>
          <ac:spMkLst>
            <pc:docMk/>
            <pc:sldMk cId="1224621243" sldId="369"/>
            <ac:spMk id="77" creationId="{42E4ECA5-978D-549E-B04C-F4DC17700CF6}"/>
          </ac:spMkLst>
        </pc:spChg>
        <pc:grpChg chg="add del mod">
          <ac:chgData name="장성빈" userId="faed9783-0f2f-452b-b998-4701542ec64c" providerId="ADAL" clId="{9C7F4876-0B57-47F4-8897-1366C1E94230}" dt="2023-11-08T14:17:07.454" v="405" actId="478"/>
          <ac:grpSpMkLst>
            <pc:docMk/>
            <pc:sldMk cId="1224621243" sldId="369"/>
            <ac:grpSpMk id="3" creationId="{4C83286C-22A1-24F9-8CB8-390CBB6E2C4B}"/>
          </ac:grpSpMkLst>
        </pc:grpChg>
        <pc:grpChg chg="mod topLvl">
          <ac:chgData name="장성빈" userId="faed9783-0f2f-452b-b998-4701542ec64c" providerId="ADAL" clId="{9C7F4876-0B57-47F4-8897-1366C1E94230}" dt="2023-11-08T14:16:06.472" v="365" actId="165"/>
          <ac:grpSpMkLst>
            <pc:docMk/>
            <pc:sldMk cId="1224621243" sldId="369"/>
            <ac:grpSpMk id="6" creationId="{70B536E2-7544-73D8-EDBE-2F03ECD1B2D9}"/>
          </ac:grpSpMkLst>
        </pc:grpChg>
        <pc:grpChg chg="add mod">
          <ac:chgData name="장성빈" userId="faed9783-0f2f-452b-b998-4701542ec64c" providerId="ADAL" clId="{9C7F4876-0B57-47F4-8897-1366C1E94230}" dt="2023-11-08T14:16:04.428" v="359" actId="164"/>
          <ac:grpSpMkLst>
            <pc:docMk/>
            <pc:sldMk cId="1224621243" sldId="369"/>
            <ac:grpSpMk id="41" creationId="{103AC7AD-874B-5CB7-07E2-A5AB7B4BBCDF}"/>
          </ac:grpSpMkLst>
        </pc:grpChg>
        <pc:grpChg chg="add mod">
          <ac:chgData name="장성빈" userId="faed9783-0f2f-452b-b998-4701542ec64c" providerId="ADAL" clId="{9C7F4876-0B57-47F4-8897-1366C1E94230}" dt="2023-11-08T14:17:10.042" v="407" actId="164"/>
          <ac:grpSpMkLst>
            <pc:docMk/>
            <pc:sldMk cId="1224621243" sldId="369"/>
            <ac:grpSpMk id="42" creationId="{D437E2F8-A1F7-D4F5-FFD2-A219D29D815C}"/>
          </ac:grpSpMkLst>
        </pc:grpChg>
        <pc:grpChg chg="mod">
          <ac:chgData name="장성빈" userId="faed9783-0f2f-452b-b998-4701542ec64c" providerId="ADAL" clId="{9C7F4876-0B57-47F4-8897-1366C1E94230}" dt="2023-11-08T14:17:07.591" v="406"/>
          <ac:grpSpMkLst>
            <pc:docMk/>
            <pc:sldMk cId="1224621243" sldId="369"/>
            <ac:grpSpMk id="43" creationId="{01415F98-1A46-A48F-9BF6-BF6179201EF0}"/>
          </ac:grpSpMkLst>
        </pc:grpChg>
        <pc:grpChg chg="add mod">
          <ac:chgData name="장성빈" userId="faed9783-0f2f-452b-b998-4701542ec64c" providerId="ADAL" clId="{9C7F4876-0B57-47F4-8897-1366C1E94230}" dt="2023-11-08T14:17:12.373" v="408" actId="1076"/>
          <ac:grpSpMkLst>
            <pc:docMk/>
            <pc:sldMk cId="1224621243" sldId="369"/>
            <ac:grpSpMk id="78" creationId="{CD906C85-FFD1-9A6B-1BA9-EAC5516A0BE1}"/>
          </ac:grpSpMkLst>
        </pc:grp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9" creationId="{ABFF7040-D644-8A89-09FA-E11A5999F7CC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10" creationId="{5BF34918-1B2E-163A-2DE0-423B75C946B5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13" creationId="{EEB7ABEE-EBF1-0BAF-FC7D-C8DD72A3A7D2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17" creationId="{40EF1910-AED8-A627-2891-90AB9FE62BC2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18" creationId="{6D344387-050A-53A6-AA3E-E19EB8983521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19" creationId="{C0238887-D430-8710-3BD8-CCC205DE6961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25" creationId="{B19B3827-96F3-7A7B-D1D4-D8385C8B8848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26" creationId="{CD57CBCC-44D9-81DE-994C-CB6FE7C0F77E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28" creationId="{0E5C3BA2-FED1-571C-6C90-E7702DC80C72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30" creationId="{8A6091A8-B84D-66C0-755B-B50A174D37C4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31" creationId="{05E035C6-B7D2-A3E2-2E00-E67BA0251AA0}"/>
          </ac:cxnSpMkLst>
        </pc:cxnChg>
        <pc:cxnChg chg="mod topLvl">
          <ac:chgData name="장성빈" userId="faed9783-0f2f-452b-b998-4701542ec64c" providerId="ADAL" clId="{9C7F4876-0B57-47F4-8897-1366C1E94230}" dt="2023-11-08T14:17:07.454" v="405" actId="478"/>
          <ac:cxnSpMkLst>
            <pc:docMk/>
            <pc:sldMk cId="1224621243" sldId="369"/>
            <ac:cxnSpMk id="32" creationId="{68D3017C-0B14-0164-18B0-E543AE0D0489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46" creationId="{4BCE5A01-98EB-98D7-A7A6-D489917765EC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47" creationId="{189B93BD-F2CB-7948-41D6-E1B075B0D99D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50" creationId="{4644C417-15D2-A82A-3750-A65B214C37A2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54" creationId="{3EE70A82-2A03-ADEE-A58B-D4C5F3EF5D8C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55" creationId="{2F4ADF9F-D22D-A872-F1B0-12E7C1AD92AA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56" creationId="{574E1F08-413E-CD20-0EEA-710575631DC6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62" creationId="{986EC9D9-23E4-FF49-1D81-1F4EFB31905B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63" creationId="{61EBA938-A5C9-40EE-B456-111C830DC8B8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64" creationId="{F63030EF-61E1-727E-7FB8-B3DC1055A76C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66" creationId="{B1FCB0A1-93A6-78BB-18BC-D202D42581CE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67" creationId="{4371CF35-1E9C-61B1-9D42-0D880DA94750}"/>
          </ac:cxnSpMkLst>
        </pc:cxnChg>
        <pc:cxnChg chg="mod">
          <ac:chgData name="장성빈" userId="faed9783-0f2f-452b-b998-4701542ec64c" providerId="ADAL" clId="{9C7F4876-0B57-47F4-8897-1366C1E94230}" dt="2023-11-08T14:17:07.591" v="406"/>
          <ac:cxnSpMkLst>
            <pc:docMk/>
            <pc:sldMk cId="1224621243" sldId="369"/>
            <ac:cxnSpMk id="68" creationId="{A41DF5B9-B93D-BDA6-509A-48FE2CB72748}"/>
          </ac:cxnSpMkLst>
        </pc:cxnChg>
      </pc:sldChg>
      <pc:sldChg chg="modSp add mod ord">
        <pc:chgData name="장성빈" userId="faed9783-0f2f-452b-b998-4701542ec64c" providerId="ADAL" clId="{9C7F4876-0B57-47F4-8897-1366C1E94230}" dt="2023-11-08T14:24:54.440" v="1186" actId="5793"/>
        <pc:sldMkLst>
          <pc:docMk/>
          <pc:sldMk cId="1581957889" sldId="370"/>
        </pc:sldMkLst>
        <pc:spChg chg="mod">
          <ac:chgData name="장성빈" userId="faed9783-0f2f-452b-b998-4701542ec64c" providerId="ADAL" clId="{9C7F4876-0B57-47F4-8897-1366C1E94230}" dt="2023-11-08T14:24:54.440" v="1186" actId="5793"/>
          <ac:spMkLst>
            <pc:docMk/>
            <pc:sldMk cId="1581957889" sldId="370"/>
            <ac:spMk id="2" creationId="{A37690DE-5A18-DDCD-E7E1-B259C22C017A}"/>
          </ac:spMkLst>
        </pc:spChg>
        <pc:spChg chg="mod">
          <ac:chgData name="장성빈" userId="faed9783-0f2f-452b-b998-4701542ec64c" providerId="ADAL" clId="{9C7F4876-0B57-47F4-8897-1366C1E94230}" dt="2023-11-08T14:20:35.714" v="747" actId="20577"/>
          <ac:spMkLst>
            <pc:docMk/>
            <pc:sldMk cId="1581957889" sldId="370"/>
            <ac:spMk id="5" creationId="{23FC4640-2CE6-4BA9-8DAA-C3F2DFAA0595}"/>
          </ac:spMkLst>
        </pc:spChg>
      </pc:sldChg>
      <pc:sldChg chg="modSp add mod">
        <pc:chgData name="장성빈" userId="faed9783-0f2f-452b-b998-4701542ec64c" providerId="ADAL" clId="{9C7F4876-0B57-47F4-8897-1366C1E94230}" dt="2023-11-08T14:29:52.244" v="1786" actId="20577"/>
        <pc:sldMkLst>
          <pc:docMk/>
          <pc:sldMk cId="1643791054" sldId="371"/>
        </pc:sldMkLst>
        <pc:spChg chg="mod">
          <ac:chgData name="장성빈" userId="faed9783-0f2f-452b-b998-4701542ec64c" providerId="ADAL" clId="{9C7F4876-0B57-47F4-8897-1366C1E94230}" dt="2023-11-08T14:29:52.244" v="1786" actId="20577"/>
          <ac:spMkLst>
            <pc:docMk/>
            <pc:sldMk cId="1643791054" sldId="371"/>
            <ac:spMk id="2" creationId="{A37690DE-5A18-DDCD-E7E1-B259C22C017A}"/>
          </ac:spMkLst>
        </pc:spChg>
        <pc:spChg chg="mod">
          <ac:chgData name="장성빈" userId="faed9783-0f2f-452b-b998-4701542ec64c" providerId="ADAL" clId="{9C7F4876-0B57-47F4-8897-1366C1E94230}" dt="2023-11-08T14:24:41.475" v="1164" actId="20577"/>
          <ac:spMkLst>
            <pc:docMk/>
            <pc:sldMk cId="1643791054" sldId="371"/>
            <ac:spMk id="5" creationId="{23FC4640-2CE6-4BA9-8DAA-C3F2DFAA0595}"/>
          </ac:spMkLst>
        </pc:spChg>
      </pc:sldChg>
    </pc:docChg>
  </pc:docChgLst>
  <pc:docChgLst>
    <pc:chgData name="장성빈" userId="faed9783-0f2f-452b-b998-4701542ec64c" providerId="ADAL" clId="{C2928511-5947-45AB-9253-6116D85C15A9}"/>
    <pc:docChg chg="undo redo custSel addSld delSld modSld sldOrd modMainMaster">
      <pc:chgData name="장성빈" userId="faed9783-0f2f-452b-b998-4701542ec64c" providerId="ADAL" clId="{C2928511-5947-45AB-9253-6116D85C15A9}" dt="2024-10-13T05:27:08.007" v="14523" actId="207"/>
      <pc:docMkLst>
        <pc:docMk/>
      </pc:docMkLst>
      <pc:sldChg chg="addSp delSp modSp mod modNotesTx">
        <pc:chgData name="장성빈" userId="faed9783-0f2f-452b-b998-4701542ec64c" providerId="ADAL" clId="{C2928511-5947-45AB-9253-6116D85C15A9}" dt="2024-10-03T16:41:02.191" v="13859" actId="20577"/>
        <pc:sldMkLst>
          <pc:docMk/>
          <pc:sldMk cId="2946444279" sldId="257"/>
        </pc:sldMkLst>
        <pc:spChg chg="del">
          <ac:chgData name="장성빈" userId="faed9783-0f2f-452b-b998-4701542ec64c" providerId="ADAL" clId="{C2928511-5947-45AB-9253-6116D85C15A9}" dt="2024-09-06T15:43:35.341" v="258" actId="478"/>
          <ac:spMkLst>
            <pc:docMk/>
            <pc:sldMk cId="2946444279" sldId="257"/>
            <ac:spMk id="4" creationId="{791D2AEC-2830-4406-BBD4-31D0D39F8D60}"/>
          </ac:spMkLst>
        </pc:spChg>
        <pc:spChg chg="mod">
          <ac:chgData name="장성빈" userId="faed9783-0f2f-452b-b998-4701542ec64c" providerId="ADAL" clId="{C2928511-5947-45AB-9253-6116D85C15A9}" dt="2024-09-06T15:44:55.632" v="277" actId="20577"/>
          <ac:spMkLst>
            <pc:docMk/>
            <pc:sldMk cId="2946444279" sldId="257"/>
            <ac:spMk id="5" creationId="{2EF77700-7B41-B455-0E23-7E590DAB0F12}"/>
          </ac:spMkLst>
        </pc:spChg>
        <pc:spChg chg="mod">
          <ac:chgData name="장성빈" userId="faed9783-0f2f-452b-b998-4701542ec64c" providerId="ADAL" clId="{C2928511-5947-45AB-9253-6116D85C15A9}" dt="2024-09-06T15:58:43.509" v="468" actId="20577"/>
          <ac:spMkLst>
            <pc:docMk/>
            <pc:sldMk cId="2946444279" sldId="257"/>
            <ac:spMk id="6" creationId="{3B75F2A8-0C95-A2B2-5887-AB27BCC56E63}"/>
          </ac:spMkLst>
        </pc:spChg>
        <pc:spChg chg="add mod">
          <ac:chgData name="장성빈" userId="faed9783-0f2f-452b-b998-4701542ec64c" providerId="ADAL" clId="{C2928511-5947-45AB-9253-6116D85C15A9}" dt="2024-09-06T15:56:08.909" v="357" actId="1076"/>
          <ac:spMkLst>
            <pc:docMk/>
            <pc:sldMk cId="2946444279" sldId="257"/>
            <ac:spMk id="7" creationId="{54E527D9-5961-61AA-C4B5-324F17727BF8}"/>
          </ac:spMkLst>
        </pc:spChg>
        <pc:picChg chg="add del mod">
          <ac:chgData name="장성빈" userId="faed9783-0f2f-452b-b998-4701542ec64c" providerId="ADAL" clId="{C2928511-5947-45AB-9253-6116D85C15A9}" dt="2024-09-06T15:49:41.560" v="293" actId="478"/>
          <ac:picMkLst>
            <pc:docMk/>
            <pc:sldMk cId="2946444279" sldId="257"/>
            <ac:picMk id="2" creationId="{03AC3BA6-2FC3-35AA-82EC-C06474E4C82B}"/>
          </ac:picMkLst>
        </pc:picChg>
        <pc:picChg chg="add mod">
          <ac:chgData name="장성빈" userId="faed9783-0f2f-452b-b998-4701542ec64c" providerId="ADAL" clId="{C2928511-5947-45AB-9253-6116D85C15A9}" dt="2024-09-12T12:20:01.386" v="5669" actId="1036"/>
          <ac:picMkLst>
            <pc:docMk/>
            <pc:sldMk cId="2946444279" sldId="257"/>
            <ac:picMk id="3" creationId="{51687C92-FFCE-66B2-CB74-3814EC11CD19}"/>
          </ac:picMkLst>
        </pc:picChg>
        <pc:picChg chg="add mod">
          <ac:chgData name="장성빈" userId="faed9783-0f2f-452b-b998-4701542ec64c" providerId="ADAL" clId="{C2928511-5947-45AB-9253-6116D85C15A9}" dt="2024-09-12T12:20:01.386" v="5669" actId="1036"/>
          <ac:picMkLst>
            <pc:docMk/>
            <pc:sldMk cId="2946444279" sldId="257"/>
            <ac:picMk id="9" creationId="{EE3CFC5D-F824-1CFA-881F-1E6DC3E70D45}"/>
          </ac:picMkLst>
        </pc:picChg>
      </pc:sldChg>
      <pc:sldChg chg="modSp del mod">
        <pc:chgData name="장성빈" userId="faed9783-0f2f-452b-b998-4701542ec64c" providerId="ADAL" clId="{C2928511-5947-45AB-9253-6116D85C15A9}" dt="2024-09-06T16:08:43.766" v="501" actId="47"/>
        <pc:sldMkLst>
          <pc:docMk/>
          <pc:sldMk cId="1243273484" sldId="309"/>
        </pc:sldMkLst>
        <pc:spChg chg="mod">
          <ac:chgData name="장성빈" userId="faed9783-0f2f-452b-b998-4701542ec64c" providerId="ADAL" clId="{C2928511-5947-45AB-9253-6116D85C15A9}" dt="2024-09-06T15:12:11.144" v="145" actId="12"/>
          <ac:spMkLst>
            <pc:docMk/>
            <pc:sldMk cId="1243273484" sldId="309"/>
            <ac:spMk id="2" creationId="{A37690DE-5A18-DDCD-E7E1-B259C22C017A}"/>
          </ac:spMkLst>
        </pc:spChg>
        <pc:spChg chg="mod">
          <ac:chgData name="장성빈" userId="faed9783-0f2f-452b-b998-4701542ec64c" providerId="ADAL" clId="{C2928511-5947-45AB-9253-6116D85C15A9}" dt="2024-09-06T16:06:16.317" v="471" actId="404"/>
          <ac:spMkLst>
            <pc:docMk/>
            <pc:sldMk cId="1243273484" sldId="309"/>
            <ac:spMk id="5" creationId="{23FC4640-2CE6-4BA9-8DAA-C3F2DFAA0595}"/>
          </ac:spMkLst>
        </pc:spChg>
      </pc:sldChg>
      <pc:sldChg chg="addSp delSp modSp del mod">
        <pc:chgData name="장성빈" userId="faed9783-0f2f-452b-b998-4701542ec64c" providerId="ADAL" clId="{C2928511-5947-45AB-9253-6116D85C15A9}" dt="2024-09-06T16:07:43.951" v="490" actId="47"/>
        <pc:sldMkLst>
          <pc:docMk/>
          <pc:sldMk cId="1224621243" sldId="369"/>
        </pc:sldMkLst>
        <pc:spChg chg="mod">
          <ac:chgData name="장성빈" userId="faed9783-0f2f-452b-b998-4701542ec64c" providerId="ADAL" clId="{C2928511-5947-45AB-9253-6116D85C15A9}" dt="2024-09-06T15:09:36.032" v="115" actId="12"/>
          <ac:spMkLst>
            <pc:docMk/>
            <pc:sldMk cId="1224621243" sldId="369"/>
            <ac:spMk id="2" creationId="{A37690DE-5A18-DDCD-E7E1-B259C22C017A}"/>
          </ac:spMkLst>
        </pc:spChg>
        <pc:spChg chg="mod">
          <ac:chgData name="장성빈" userId="faed9783-0f2f-452b-b998-4701542ec64c" providerId="ADAL" clId="{C2928511-5947-45AB-9253-6116D85C15A9}" dt="2024-09-06T15:13:06.507" v="190" actId="1035"/>
          <ac:spMkLst>
            <pc:docMk/>
            <pc:sldMk cId="1224621243" sldId="369"/>
            <ac:spMk id="3" creationId="{1F0835C1-5ECC-6DD5-5890-B65744D5942D}"/>
          </ac:spMkLst>
        </pc:spChg>
        <pc:spChg chg="mod">
          <ac:chgData name="장성빈" userId="faed9783-0f2f-452b-b998-4701542ec64c" providerId="ADAL" clId="{C2928511-5947-45AB-9253-6116D85C15A9}" dt="2024-09-06T15:58:31.515" v="467" actId="404"/>
          <ac:spMkLst>
            <pc:docMk/>
            <pc:sldMk cId="1224621243" sldId="369"/>
            <ac:spMk id="5" creationId="{23FC4640-2CE6-4BA9-8DAA-C3F2DFAA0595}"/>
          </ac:spMkLst>
        </pc:spChg>
        <pc:spChg chg="mod">
          <ac:chgData name="장성빈" userId="faed9783-0f2f-452b-b998-4701542ec64c" providerId="ADAL" clId="{C2928511-5947-45AB-9253-6116D85C15A9}" dt="2024-09-06T15:13:06.507" v="190" actId="1035"/>
          <ac:spMkLst>
            <pc:docMk/>
            <pc:sldMk cId="1224621243" sldId="369"/>
            <ac:spMk id="6" creationId="{8637EEB1-5033-CEE9-C64C-699E36D020C9}"/>
          </ac:spMkLst>
        </pc:spChg>
        <pc:spChg chg="mod">
          <ac:chgData name="장성빈" userId="faed9783-0f2f-452b-b998-4701542ec64c" providerId="ADAL" clId="{C2928511-5947-45AB-9253-6116D85C15A9}" dt="2024-09-06T15:12:28.077" v="179" actId="14100"/>
          <ac:spMkLst>
            <pc:docMk/>
            <pc:sldMk cId="1224621243" sldId="369"/>
            <ac:spMk id="7" creationId="{D2F8438B-F93A-F5C2-8B71-F9B3BB1919A1}"/>
          </ac:spMkLst>
        </pc:spChg>
        <pc:spChg chg="mod">
          <ac:chgData name="장성빈" userId="faed9783-0f2f-452b-b998-4701542ec64c" providerId="ADAL" clId="{C2928511-5947-45AB-9253-6116D85C15A9}" dt="2024-09-06T15:12:28.077" v="179" actId="14100"/>
          <ac:spMkLst>
            <pc:docMk/>
            <pc:sldMk cId="1224621243" sldId="369"/>
            <ac:spMk id="8" creationId="{B2A89E9B-C5EE-46E1-381A-5575CACF4A74}"/>
          </ac:spMkLst>
        </pc:spChg>
        <pc:spChg chg="add mod">
          <ac:chgData name="장성빈" userId="faed9783-0f2f-452b-b998-4701542ec64c" providerId="ADAL" clId="{C2928511-5947-45AB-9253-6116D85C15A9}" dt="2024-09-06T15:12:57.838" v="181" actId="14100"/>
          <ac:spMkLst>
            <pc:docMk/>
            <pc:sldMk cId="1224621243" sldId="369"/>
            <ac:spMk id="9" creationId="{B1E92617-A409-5445-6AA7-D4A665C2EB16}"/>
          </ac:spMkLst>
        </pc:spChg>
        <pc:spChg chg="add del mod">
          <ac:chgData name="장성빈" userId="faed9783-0f2f-452b-b998-4701542ec64c" providerId="ADAL" clId="{C2928511-5947-45AB-9253-6116D85C15A9}" dt="2024-09-06T15:12:15.597" v="150" actId="478"/>
          <ac:spMkLst>
            <pc:docMk/>
            <pc:sldMk cId="1224621243" sldId="369"/>
            <ac:spMk id="10" creationId="{8AF4B038-98A8-0962-2663-D1E605BF511B}"/>
          </ac:spMkLst>
        </pc:spChg>
        <pc:spChg chg="add mod">
          <ac:chgData name="장성빈" userId="faed9783-0f2f-452b-b998-4701542ec64c" providerId="ADAL" clId="{C2928511-5947-45AB-9253-6116D85C15A9}" dt="2024-09-06T15:14:16.162" v="241" actId="1076"/>
          <ac:spMkLst>
            <pc:docMk/>
            <pc:sldMk cId="1224621243" sldId="369"/>
            <ac:spMk id="11" creationId="{C781B66F-1082-AF59-730A-5560272E611D}"/>
          </ac:spMkLst>
        </pc:spChg>
        <pc:spChg chg="add mod">
          <ac:chgData name="장성빈" userId="faed9783-0f2f-452b-b998-4701542ec64c" providerId="ADAL" clId="{C2928511-5947-45AB-9253-6116D85C15A9}" dt="2024-09-06T15:14:19.262" v="243" actId="1076"/>
          <ac:spMkLst>
            <pc:docMk/>
            <pc:sldMk cId="1224621243" sldId="369"/>
            <ac:spMk id="12" creationId="{97B47A93-102B-D584-6C95-0A62401EB179}"/>
          </ac:spMkLst>
        </pc:spChg>
        <pc:cxnChg chg="add del mod">
          <ac:chgData name="장성빈" userId="faed9783-0f2f-452b-b998-4701542ec64c" providerId="ADAL" clId="{C2928511-5947-45AB-9253-6116D85C15A9}" dt="2024-09-06T15:15:06.383" v="252" actId="478"/>
          <ac:cxnSpMkLst>
            <pc:docMk/>
            <pc:sldMk cId="1224621243" sldId="369"/>
            <ac:cxnSpMk id="14" creationId="{7809D1B1-DFBB-8041-A0E9-A24890C96FFF}"/>
          </ac:cxnSpMkLst>
        </pc:cxnChg>
        <pc:cxnChg chg="add del mod">
          <ac:chgData name="장성빈" userId="faed9783-0f2f-452b-b998-4701542ec64c" providerId="ADAL" clId="{C2928511-5947-45AB-9253-6116D85C15A9}" dt="2024-09-06T15:15:04.272" v="251" actId="478"/>
          <ac:cxnSpMkLst>
            <pc:docMk/>
            <pc:sldMk cId="1224621243" sldId="369"/>
            <ac:cxnSpMk id="15" creationId="{C39CD807-DAE0-20A5-E7C2-8B77E3A6CA75}"/>
          </ac:cxnSpMkLst>
        </pc:cxnChg>
      </pc:sldChg>
      <pc:sldChg chg="addSp delSp modSp new mod ord">
        <pc:chgData name="장성빈" userId="faed9783-0f2f-452b-b998-4701542ec64c" providerId="ADAL" clId="{C2928511-5947-45AB-9253-6116D85C15A9}" dt="2024-10-06T14:16:22.736" v="14316" actId="403"/>
        <pc:sldMkLst>
          <pc:docMk/>
          <pc:sldMk cId="872207861" sldId="370"/>
        </pc:sldMkLst>
        <pc:spChg chg="mod">
          <ac:chgData name="장성빈" userId="faed9783-0f2f-452b-b998-4701542ec64c" providerId="ADAL" clId="{C2928511-5947-45AB-9253-6116D85C15A9}" dt="2024-09-06T16:07:03.519" v="479" actId="242"/>
          <ac:spMkLst>
            <pc:docMk/>
            <pc:sldMk cId="872207861" sldId="370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10-06T14:16:22.736" v="14316" actId="403"/>
          <ac:spMkLst>
            <pc:docMk/>
            <pc:sldMk cId="872207861" sldId="370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6T19:37:57.871" v="912" actId="478"/>
          <ac:spMkLst>
            <pc:docMk/>
            <pc:sldMk cId="872207861" sldId="370"/>
            <ac:spMk id="4" creationId="{53DCC0CD-0394-E0FA-3661-13D191C963BB}"/>
          </ac:spMkLst>
        </pc:spChg>
        <pc:spChg chg="add mod">
          <ac:chgData name="장성빈" userId="faed9783-0f2f-452b-b998-4701542ec64c" providerId="ADAL" clId="{C2928511-5947-45AB-9253-6116D85C15A9}" dt="2024-09-06T19:24:24.973" v="802" actId="2711"/>
          <ac:spMkLst>
            <pc:docMk/>
            <pc:sldMk cId="872207861" sldId="370"/>
            <ac:spMk id="5" creationId="{A29D65DD-9B15-52D6-D941-9EEEDC94F9CB}"/>
          </ac:spMkLst>
        </pc:spChg>
        <pc:spChg chg="add mod">
          <ac:chgData name="장성빈" userId="faed9783-0f2f-452b-b998-4701542ec64c" providerId="ADAL" clId="{C2928511-5947-45AB-9253-6116D85C15A9}" dt="2024-09-06T19:24:24.973" v="802" actId="2711"/>
          <ac:spMkLst>
            <pc:docMk/>
            <pc:sldMk cId="872207861" sldId="370"/>
            <ac:spMk id="6" creationId="{5A8FD240-86A7-99DE-D224-031778CC6CBD}"/>
          </ac:spMkLst>
        </pc:spChg>
        <pc:spChg chg="add mod">
          <ac:chgData name="장성빈" userId="faed9783-0f2f-452b-b998-4701542ec64c" providerId="ADAL" clId="{C2928511-5947-45AB-9253-6116D85C15A9}" dt="2024-09-06T19:17:15.227" v="710" actId="20577"/>
          <ac:spMkLst>
            <pc:docMk/>
            <pc:sldMk cId="872207861" sldId="370"/>
            <ac:spMk id="7" creationId="{494620A1-5A87-D8FC-C922-3B8C41BD6246}"/>
          </ac:spMkLst>
        </pc:spChg>
        <pc:spChg chg="add mod">
          <ac:chgData name="장성빈" userId="faed9783-0f2f-452b-b998-4701542ec64c" providerId="ADAL" clId="{C2928511-5947-45AB-9253-6116D85C15A9}" dt="2024-09-06T19:17:17.449" v="711" actId="20577"/>
          <ac:spMkLst>
            <pc:docMk/>
            <pc:sldMk cId="872207861" sldId="370"/>
            <ac:spMk id="8" creationId="{3C5F0172-12FC-A33B-42A1-369EC6EFF91A}"/>
          </ac:spMkLst>
        </pc:spChg>
        <pc:spChg chg="add del mod">
          <ac:chgData name="장성빈" userId="faed9783-0f2f-452b-b998-4701542ec64c" providerId="ADAL" clId="{C2928511-5947-45AB-9253-6116D85C15A9}" dt="2024-09-06T19:15:35.461" v="670" actId="478"/>
          <ac:spMkLst>
            <pc:docMk/>
            <pc:sldMk cId="872207861" sldId="370"/>
            <ac:spMk id="9" creationId="{5BB051D4-C753-1366-F98D-5EBEE4AA5C74}"/>
          </ac:spMkLst>
        </pc:spChg>
        <pc:spChg chg="add del mod">
          <ac:chgData name="장성빈" userId="faed9783-0f2f-452b-b998-4701542ec64c" providerId="ADAL" clId="{C2928511-5947-45AB-9253-6116D85C15A9}" dt="2024-09-06T19:17:10.491" v="707" actId="478"/>
          <ac:spMkLst>
            <pc:docMk/>
            <pc:sldMk cId="872207861" sldId="370"/>
            <ac:spMk id="10" creationId="{6FA86A5D-51DB-D83C-37C8-A9547A7C1D7B}"/>
          </ac:spMkLst>
        </pc:spChg>
        <pc:spChg chg="add del mod">
          <ac:chgData name="장성빈" userId="faed9783-0f2f-452b-b998-4701542ec64c" providerId="ADAL" clId="{C2928511-5947-45AB-9253-6116D85C15A9}" dt="2024-09-06T19:17:10.491" v="707" actId="478"/>
          <ac:spMkLst>
            <pc:docMk/>
            <pc:sldMk cId="872207861" sldId="370"/>
            <ac:spMk id="11" creationId="{C8E33F40-63E2-E68E-2E1B-34528F59FA8D}"/>
          </ac:spMkLst>
        </pc:spChg>
        <pc:spChg chg="add del mod">
          <ac:chgData name="장성빈" userId="faed9783-0f2f-452b-b998-4701542ec64c" providerId="ADAL" clId="{C2928511-5947-45AB-9253-6116D85C15A9}" dt="2024-09-06T16:51:44.855" v="522" actId="478"/>
          <ac:spMkLst>
            <pc:docMk/>
            <pc:sldMk cId="872207861" sldId="370"/>
            <ac:spMk id="12" creationId="{46531D63-B880-80DA-061C-FF1DC96132BB}"/>
          </ac:spMkLst>
        </pc:spChg>
        <pc:spChg chg="add mod">
          <ac:chgData name="장성빈" userId="faed9783-0f2f-452b-b998-4701542ec64c" providerId="ADAL" clId="{C2928511-5947-45AB-9253-6116D85C15A9}" dt="2024-09-06T19:24:20.236" v="801" actId="2711"/>
          <ac:spMkLst>
            <pc:docMk/>
            <pc:sldMk cId="872207861" sldId="370"/>
            <ac:spMk id="12" creationId="{F6198B6A-72DB-2708-A394-D70BBCD6980F}"/>
          </ac:spMkLst>
        </pc:spChg>
        <pc:spChg chg="add mod">
          <ac:chgData name="장성빈" userId="faed9783-0f2f-452b-b998-4701542ec64c" providerId="ADAL" clId="{C2928511-5947-45AB-9253-6116D85C15A9}" dt="2024-09-06T19:24:24.973" v="802" actId="2711"/>
          <ac:spMkLst>
            <pc:docMk/>
            <pc:sldMk cId="872207861" sldId="370"/>
            <ac:spMk id="13" creationId="{0C90F9D6-CB1B-48CD-27F7-31E7C90A8B57}"/>
          </ac:spMkLst>
        </pc:spChg>
        <pc:spChg chg="add mod">
          <ac:chgData name="장성빈" userId="faed9783-0f2f-452b-b998-4701542ec64c" providerId="ADAL" clId="{C2928511-5947-45AB-9253-6116D85C15A9}" dt="2024-09-06T17:46:48.688" v="631" actId="207"/>
          <ac:spMkLst>
            <pc:docMk/>
            <pc:sldMk cId="872207861" sldId="370"/>
            <ac:spMk id="14" creationId="{B8EA408C-C007-1E3C-5F22-1D1593E27BFD}"/>
          </ac:spMkLst>
        </pc:spChg>
        <pc:spChg chg="add mod">
          <ac:chgData name="장성빈" userId="faed9783-0f2f-452b-b998-4701542ec64c" providerId="ADAL" clId="{C2928511-5947-45AB-9253-6116D85C15A9}" dt="2024-09-06T17:46:48.688" v="631" actId="207"/>
          <ac:spMkLst>
            <pc:docMk/>
            <pc:sldMk cId="872207861" sldId="370"/>
            <ac:spMk id="15" creationId="{BAC40E7A-E733-E4AC-026E-F915558776E5}"/>
          </ac:spMkLst>
        </pc:spChg>
        <pc:spChg chg="add mod">
          <ac:chgData name="장성빈" userId="faed9783-0f2f-452b-b998-4701542ec64c" providerId="ADAL" clId="{C2928511-5947-45AB-9253-6116D85C15A9}" dt="2024-09-06T19:24:20.236" v="801" actId="2711"/>
          <ac:spMkLst>
            <pc:docMk/>
            <pc:sldMk cId="872207861" sldId="370"/>
            <ac:spMk id="16" creationId="{7D6D2161-BB41-7E36-8445-286AF319D04B}"/>
          </ac:spMkLst>
        </pc:spChg>
        <pc:spChg chg="add mod">
          <ac:chgData name="장성빈" userId="faed9783-0f2f-452b-b998-4701542ec64c" providerId="ADAL" clId="{C2928511-5947-45AB-9253-6116D85C15A9}" dt="2024-09-06T19:24:20.236" v="801" actId="2711"/>
          <ac:spMkLst>
            <pc:docMk/>
            <pc:sldMk cId="872207861" sldId="370"/>
            <ac:spMk id="17" creationId="{5E8F81C2-F3DB-6788-0166-D1BB7F4243C1}"/>
          </ac:spMkLst>
        </pc:spChg>
        <pc:spChg chg="add mod">
          <ac:chgData name="장성빈" userId="faed9783-0f2f-452b-b998-4701542ec64c" providerId="ADAL" clId="{C2928511-5947-45AB-9253-6116D85C15A9}" dt="2024-09-06T19:24:20.236" v="801" actId="2711"/>
          <ac:spMkLst>
            <pc:docMk/>
            <pc:sldMk cId="872207861" sldId="370"/>
            <ac:spMk id="18" creationId="{81063C4D-92A4-C12E-7BE4-0938F1D49953}"/>
          </ac:spMkLst>
        </pc:spChg>
        <pc:spChg chg="add mod">
          <ac:chgData name="장성빈" userId="faed9783-0f2f-452b-b998-4701542ec64c" providerId="ADAL" clId="{C2928511-5947-45AB-9253-6116D85C15A9}" dt="2024-09-06T19:24:20.236" v="801" actId="2711"/>
          <ac:spMkLst>
            <pc:docMk/>
            <pc:sldMk cId="872207861" sldId="370"/>
            <ac:spMk id="19" creationId="{163D0856-6228-2564-5A28-9701DD6C90C9}"/>
          </ac:spMkLst>
        </pc:spChg>
        <pc:spChg chg="add mod">
          <ac:chgData name="장성빈" userId="faed9783-0f2f-452b-b998-4701542ec64c" providerId="ADAL" clId="{C2928511-5947-45AB-9253-6116D85C15A9}" dt="2024-09-06T19:24:20.236" v="801" actId="2711"/>
          <ac:spMkLst>
            <pc:docMk/>
            <pc:sldMk cId="872207861" sldId="370"/>
            <ac:spMk id="20" creationId="{9C06734A-5EB8-26E8-1889-9D44154A4EEA}"/>
          </ac:spMkLst>
        </pc:spChg>
        <pc:spChg chg="add mod">
          <ac:chgData name="장성빈" userId="faed9783-0f2f-452b-b998-4701542ec64c" providerId="ADAL" clId="{C2928511-5947-45AB-9253-6116D85C15A9}" dt="2024-09-06T19:35:33.930" v="892" actId="2085"/>
          <ac:spMkLst>
            <pc:docMk/>
            <pc:sldMk cId="872207861" sldId="370"/>
            <ac:spMk id="21" creationId="{D522B9A4-60DD-84F9-A5CF-B5A3BCD3F079}"/>
          </ac:spMkLst>
        </pc:spChg>
        <pc:spChg chg="add mod">
          <ac:chgData name="장성빈" userId="faed9783-0f2f-452b-b998-4701542ec64c" providerId="ADAL" clId="{C2928511-5947-45AB-9253-6116D85C15A9}" dt="2024-09-06T19:35:33.930" v="892" actId="2085"/>
          <ac:spMkLst>
            <pc:docMk/>
            <pc:sldMk cId="872207861" sldId="370"/>
            <ac:spMk id="22" creationId="{2819C8DA-354A-2972-6932-EDB4B940D720}"/>
          </ac:spMkLst>
        </pc:spChg>
        <pc:grpChg chg="mod">
          <ac:chgData name="장성빈" userId="faed9783-0f2f-452b-b998-4701542ec64c" providerId="ADAL" clId="{C2928511-5947-45AB-9253-6116D85C15A9}" dt="2024-10-06T14:16:21.974" v="14314" actId="1036"/>
          <ac:grpSpMkLst>
            <pc:docMk/>
            <pc:sldMk cId="872207861" sldId="370"/>
            <ac:grpSpMk id="73" creationId="{17E63314-7662-5A07-D49C-2D47B9F3565D}"/>
          </ac:grpSpMkLst>
        </pc:grpChg>
      </pc:sldChg>
      <pc:sldChg chg="delSp modSp add mod ord">
        <pc:chgData name="장성빈" userId="faed9783-0f2f-452b-b998-4701542ec64c" providerId="ADAL" clId="{C2928511-5947-45AB-9253-6116D85C15A9}" dt="2024-09-08T14:18:04.722" v="2672"/>
        <pc:sldMkLst>
          <pc:docMk/>
          <pc:sldMk cId="3727024038" sldId="371"/>
        </pc:sldMkLst>
        <pc:spChg chg="mod">
          <ac:chgData name="장성빈" userId="faed9783-0f2f-452b-b998-4701542ec64c" providerId="ADAL" clId="{C2928511-5947-45AB-9253-6116D85C15A9}" dt="2024-09-06T16:08:31.715" v="498" actId="20577"/>
          <ac:spMkLst>
            <pc:docMk/>
            <pc:sldMk cId="3727024038" sldId="371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4:03:05.205" v="2196" actId="20577"/>
          <ac:spMkLst>
            <pc:docMk/>
            <pc:sldMk cId="3727024038" sldId="371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6T19:38:01.179" v="914" actId="478"/>
          <ac:spMkLst>
            <pc:docMk/>
            <pc:sldMk cId="3727024038" sldId="371"/>
            <ac:spMk id="4" creationId="{53DCC0CD-0394-E0FA-3661-13D191C963BB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5" creationId="{A29D65DD-9B15-52D6-D941-9EEEDC94F9CB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6" creationId="{5A8FD240-86A7-99DE-D224-031778CC6CBD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7" creationId="{494620A1-5A87-D8FC-C922-3B8C41BD6246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8" creationId="{3C5F0172-12FC-A33B-42A1-369EC6EFF91A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9" creationId="{5BB051D4-C753-1366-F98D-5EBEE4AA5C74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10" creationId="{6FA86A5D-51DB-D83C-37C8-A9547A7C1D7B}"/>
          </ac:spMkLst>
        </pc:spChg>
        <pc:spChg chg="del">
          <ac:chgData name="장성빈" userId="faed9783-0f2f-452b-b998-4701542ec64c" providerId="ADAL" clId="{C2928511-5947-45AB-9253-6116D85C15A9}" dt="2024-09-06T16:08:36.758" v="499" actId="478"/>
          <ac:spMkLst>
            <pc:docMk/>
            <pc:sldMk cId="3727024038" sldId="371"/>
            <ac:spMk id="11" creationId="{C8E33F40-63E2-E68E-2E1B-34528F59FA8D}"/>
          </ac:spMkLst>
        </pc:spChg>
      </pc:sldChg>
      <pc:sldChg chg="addSp delSp modSp add mod">
        <pc:chgData name="장성빈" userId="faed9783-0f2f-452b-b998-4701542ec64c" providerId="ADAL" clId="{C2928511-5947-45AB-9253-6116D85C15A9}" dt="2024-10-06T14:16:23.209" v="14317" actId="403"/>
        <pc:sldMkLst>
          <pc:docMk/>
          <pc:sldMk cId="2852708043" sldId="372"/>
        </pc:sldMkLst>
        <pc:spChg chg="mod">
          <ac:chgData name="장성빈" userId="faed9783-0f2f-452b-b998-4701542ec64c" providerId="ADAL" clId="{C2928511-5947-45AB-9253-6116D85C15A9}" dt="2024-10-06T14:16:23.209" v="14317" actId="403"/>
          <ac:spMkLst>
            <pc:docMk/>
            <pc:sldMk cId="2852708043" sldId="372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6T19:37:59.525" v="913" actId="478"/>
          <ac:spMkLst>
            <pc:docMk/>
            <pc:sldMk cId="2852708043" sldId="372"/>
            <ac:spMk id="4" creationId="{53DCC0CD-0394-E0FA-3661-13D191C963BB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5" creationId="{A29D65DD-9B15-52D6-D941-9EEEDC94F9CB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6" creationId="{5A8FD240-86A7-99DE-D224-031778CC6CBD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7" creationId="{494620A1-5A87-D8FC-C922-3B8C41BD6246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8" creationId="{3C5F0172-12FC-A33B-42A1-369EC6EFF91A}"/>
          </ac:spMkLst>
        </pc:spChg>
        <pc:spChg chg="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9" creationId="{5BB051D4-C753-1366-F98D-5EBEE4AA5C74}"/>
          </ac:spMkLst>
        </pc:spChg>
        <pc:spChg chg="add del mod or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10" creationId="{6FA86A5D-51DB-D83C-37C8-A9547A7C1D7B}"/>
          </ac:spMkLst>
        </pc:spChg>
        <pc:spChg chg="add del">
          <ac:chgData name="장성빈" userId="faed9783-0f2f-452b-b998-4701542ec64c" providerId="ADAL" clId="{C2928511-5947-45AB-9253-6116D85C15A9}" dt="2024-09-06T19:23:55.769" v="794" actId="478"/>
          <ac:spMkLst>
            <pc:docMk/>
            <pc:sldMk cId="2852708043" sldId="372"/>
            <ac:spMk id="11" creationId="{C8E33F40-63E2-E68E-2E1B-34528F59FA8D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12" creationId="{73D675A8-30B9-38C9-E2D8-E8ACF50842DA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13" creationId="{0C90F9D6-CB1B-48CD-27F7-31E7C90A8B57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14" creationId="{B8EA408C-C007-1E3C-5F22-1D1593E27BFD}"/>
          </ac:spMkLst>
        </pc:spChg>
        <pc:spChg chg="del">
          <ac:chgData name="장성빈" userId="faed9783-0f2f-452b-b998-4701542ec64c" providerId="ADAL" clId="{C2928511-5947-45AB-9253-6116D85C15A9}" dt="2024-09-06T19:19:03.866" v="740" actId="478"/>
          <ac:spMkLst>
            <pc:docMk/>
            <pc:sldMk cId="2852708043" sldId="372"/>
            <ac:spMk id="15" creationId="{BAC40E7A-E733-E4AC-026E-F915558776E5}"/>
          </ac:spMkLst>
        </pc:spChg>
        <pc:spChg chg="add del mod">
          <ac:chgData name="장성빈" userId="faed9783-0f2f-452b-b998-4701542ec64c" providerId="ADAL" clId="{C2928511-5947-45AB-9253-6116D85C15A9}" dt="2024-09-06T19:31:25.925" v="841" actId="478"/>
          <ac:spMkLst>
            <pc:docMk/>
            <pc:sldMk cId="2852708043" sldId="372"/>
            <ac:spMk id="16" creationId="{9EFDD910-1BC0-44B4-3C2D-1EF5F1868DC8}"/>
          </ac:spMkLst>
        </pc:spChg>
        <pc:spChg chg="add del mod">
          <ac:chgData name="장성빈" userId="faed9783-0f2f-452b-b998-4701542ec64c" providerId="ADAL" clId="{C2928511-5947-45AB-9253-6116D85C15A9}" dt="2024-09-06T19:20:51.472" v="750" actId="478"/>
          <ac:spMkLst>
            <pc:docMk/>
            <pc:sldMk cId="2852708043" sldId="372"/>
            <ac:spMk id="17" creationId="{91A14B3E-0166-C339-F24E-3BFA86FA21A8}"/>
          </ac:spMkLst>
        </pc:spChg>
        <pc:spChg chg="add del mod or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18" creationId="{46FC17B2-166E-8A9E-AFFD-603529113691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19" creationId="{8579956F-BF82-BABF-DB48-BB610768C21B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0" creationId="{17B5E5BD-9009-7494-F1A0-1D5379C3D57F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1" creationId="{ECA92577-07F8-46F9-9FFB-BD6A6319911C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2" creationId="{CEDEE983-C7E5-0E77-8957-1B554E0F97E3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3" creationId="{5D852F44-1F7F-A1EB-98F4-7F5FE441724F}"/>
          </ac:spMkLst>
        </pc:spChg>
        <pc:spChg chg="add mod or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4" creationId="{58F8F6CF-085F-2721-6332-99033A036CBA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5" creationId="{2102E9A5-EAED-09D2-CADE-7EA751A3846C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6" creationId="{8C621553-A059-83FB-39A3-018F095978DF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7" creationId="{4C2AEBD0-AAA3-FDD0-5AAE-2308EC7F32E2}"/>
          </ac:spMkLst>
        </pc:spChg>
        <pc:spChg chg="add mo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8" creationId="{F19E4960-8D80-17FD-83C1-32F1220E0C60}"/>
          </ac:spMkLst>
        </pc:spChg>
        <pc:spChg chg="add mod ord">
          <ac:chgData name="장성빈" userId="faed9783-0f2f-452b-b998-4701542ec64c" providerId="ADAL" clId="{C2928511-5947-45AB-9253-6116D85C15A9}" dt="2024-09-06T19:24:31.631" v="803" actId="2711"/>
          <ac:spMkLst>
            <pc:docMk/>
            <pc:sldMk cId="2852708043" sldId="372"/>
            <ac:spMk id="29" creationId="{D8C79C75-B1F0-F839-BDEA-2AC850D320AE}"/>
          </ac:spMkLst>
        </pc:spChg>
        <pc:spChg chg="add mod">
          <ac:chgData name="장성빈" userId="faed9783-0f2f-452b-b998-4701542ec64c" providerId="ADAL" clId="{C2928511-5947-45AB-9253-6116D85C15A9}" dt="2024-09-06T19:24:06.181" v="798"/>
          <ac:spMkLst>
            <pc:docMk/>
            <pc:sldMk cId="2852708043" sldId="372"/>
            <ac:spMk id="30" creationId="{F5C4E70A-C086-E684-0F60-8F7C2D3F6058}"/>
          </ac:spMkLst>
        </pc:spChg>
        <pc:spChg chg="add mod ord">
          <ac:chgData name="장성빈" userId="faed9783-0f2f-452b-b998-4701542ec64c" providerId="ADAL" clId="{C2928511-5947-45AB-9253-6116D85C15A9}" dt="2024-09-06T19:36:23.688" v="908" actId="20577"/>
          <ac:spMkLst>
            <pc:docMk/>
            <pc:sldMk cId="2852708043" sldId="372"/>
            <ac:spMk id="31" creationId="{B4283113-3ED3-F5AE-67B8-121687C845F5}"/>
          </ac:spMkLst>
        </pc:spChg>
        <pc:spChg chg="add del mod">
          <ac:chgData name="장성빈" userId="faed9783-0f2f-452b-b998-4701542ec64c" providerId="ADAL" clId="{C2928511-5947-45AB-9253-6116D85C15A9}" dt="2024-09-06T19:31:29.124" v="842" actId="478"/>
          <ac:spMkLst>
            <pc:docMk/>
            <pc:sldMk cId="2852708043" sldId="372"/>
            <ac:spMk id="32" creationId="{113D34E9-E5E6-94ED-451D-07CE82EDBC45}"/>
          </ac:spMkLst>
        </pc:spChg>
        <pc:spChg chg="add del mod">
          <ac:chgData name="장성빈" userId="faed9783-0f2f-452b-b998-4701542ec64c" providerId="ADAL" clId="{C2928511-5947-45AB-9253-6116D85C15A9}" dt="2024-09-06T19:36:05.184" v="896" actId="478"/>
          <ac:spMkLst>
            <pc:docMk/>
            <pc:sldMk cId="2852708043" sldId="372"/>
            <ac:spMk id="33" creationId="{3D26E8CF-53A2-734F-46B8-44B1C0A33FFE}"/>
          </ac:spMkLst>
        </pc:spChg>
        <pc:spChg chg="add del mod">
          <ac:chgData name="장성빈" userId="faed9783-0f2f-452b-b998-4701542ec64c" providerId="ADAL" clId="{C2928511-5947-45AB-9253-6116D85C15A9}" dt="2024-09-06T19:43:18.051" v="1156" actId="478"/>
          <ac:spMkLst>
            <pc:docMk/>
            <pc:sldMk cId="2852708043" sldId="372"/>
            <ac:spMk id="34" creationId="{BF2F7AF0-E1C5-744E-6D29-557B455BFE80}"/>
          </ac:spMkLst>
        </pc:spChg>
        <pc:spChg chg="add mod">
          <ac:chgData name="장성빈" userId="faed9783-0f2f-452b-b998-4701542ec64c" providerId="ADAL" clId="{C2928511-5947-45AB-9253-6116D85C15A9}" dt="2024-10-06T14:16:22.161" v="14315" actId="1036"/>
          <ac:spMkLst>
            <pc:docMk/>
            <pc:sldMk cId="2852708043" sldId="372"/>
            <ac:spMk id="35" creationId="{0BA1DA29-F210-98CA-C0FF-97C36D48941F}"/>
          </ac:spMkLst>
        </pc:spChg>
        <pc:grpChg chg="mod">
          <ac:chgData name="장성빈" userId="faed9783-0f2f-452b-b998-4701542ec64c" providerId="ADAL" clId="{C2928511-5947-45AB-9253-6116D85C15A9}" dt="2024-10-06T14:16:22.161" v="14315" actId="1036"/>
          <ac:grpSpMkLst>
            <pc:docMk/>
            <pc:sldMk cId="2852708043" sldId="372"/>
            <ac:grpSpMk id="7" creationId="{8D33D9F0-E601-3903-B7E8-E83E974194D8}"/>
          </ac:grpSpMkLst>
        </pc:grpChg>
      </pc:sldChg>
      <pc:sldChg chg="addSp delSp modSp add mod">
        <pc:chgData name="장성빈" userId="faed9783-0f2f-452b-b998-4701542ec64c" providerId="ADAL" clId="{C2928511-5947-45AB-9253-6116D85C15A9}" dt="2024-09-08T13:54:58.877" v="2175" actId="1076"/>
        <pc:sldMkLst>
          <pc:docMk/>
          <pc:sldMk cId="701526479" sldId="373"/>
        </pc:sldMkLst>
        <pc:spChg chg="mod">
          <ac:chgData name="장성빈" userId="faed9783-0f2f-452b-b998-4701542ec64c" providerId="ADAL" clId="{C2928511-5947-45AB-9253-6116D85C15A9}" dt="2024-09-08T13:38:21.877" v="1340" actId="20577"/>
          <ac:spMkLst>
            <pc:docMk/>
            <pc:sldMk cId="701526479" sldId="373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3:47:33.452" v="1916" actId="1076"/>
          <ac:spMkLst>
            <pc:docMk/>
            <pc:sldMk cId="701526479" sldId="373"/>
            <ac:spMk id="3" creationId="{F52459FD-E6AA-90EA-24A5-59950775C237}"/>
          </ac:spMkLst>
        </pc:spChg>
        <pc:spChg chg="add del mod">
          <ac:chgData name="장성빈" userId="faed9783-0f2f-452b-b998-4701542ec64c" providerId="ADAL" clId="{C2928511-5947-45AB-9253-6116D85C15A9}" dt="2024-09-08T13:38:25.774" v="1341" actId="478"/>
          <ac:spMkLst>
            <pc:docMk/>
            <pc:sldMk cId="701526479" sldId="373"/>
            <ac:spMk id="4" creationId="{F7CD6834-9B70-67BC-6D93-1CE8195955BC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5" creationId="{2BFB809B-89DD-8EF3-20A9-CB1B19488E3B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6" creationId="{C72E2703-EB07-1F9A-04E8-5D3D18EF62E8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7" creationId="{6290CDA2-8CBC-5E86-2987-49297782570D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8" creationId="{D7323BD1-005F-7F34-2FB9-00E9526C342B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9" creationId="{5BB051D4-C753-1366-F98D-5EBEE4AA5C74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10" creationId="{6FA86A5D-51DB-D83C-37C8-A9547A7C1D7B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11" creationId="{2E685AA3-22D7-8808-1FFB-6C190155DAC6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12" creationId="{73D675A8-30B9-38C9-E2D8-E8ACF50842DA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13" creationId="{4E915491-D294-D351-FACF-2A9F35ACFB19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14" creationId="{2DE4D9E4-19E4-AD84-935E-00BDD49B5FEE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15" creationId="{2415A7F6-18A2-457D-D54B-82351095426D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16" creationId="{9EFDD910-1BC0-44B4-3C2D-1EF5F1868DC8}"/>
          </ac:spMkLst>
        </pc:spChg>
        <pc:spChg chg="add del mod">
          <ac:chgData name="장성빈" userId="faed9783-0f2f-452b-b998-4701542ec64c" providerId="ADAL" clId="{C2928511-5947-45AB-9253-6116D85C15A9}" dt="2024-09-08T13:46:04.144" v="1904" actId="478"/>
          <ac:spMkLst>
            <pc:docMk/>
            <pc:sldMk cId="701526479" sldId="373"/>
            <ac:spMk id="17" creationId="{D8B7FF3D-87CF-222A-4773-0E49D6A9230D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18" creationId="{46FC17B2-166E-8A9E-AFFD-603529113691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19" creationId="{8579956F-BF82-BABF-DB48-BB610768C21B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0" creationId="{17B5E5BD-9009-7494-F1A0-1D5379C3D57F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1" creationId="{ECA92577-07F8-46F9-9FFB-BD6A6319911C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2" creationId="{CEDEE983-C7E5-0E77-8957-1B554E0F97E3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3" creationId="{5D852F44-1F7F-A1EB-98F4-7F5FE441724F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4" creationId="{58F8F6CF-085F-2721-6332-99033A036CBA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5" creationId="{2102E9A5-EAED-09D2-CADE-7EA751A3846C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6" creationId="{8C621553-A059-83FB-39A3-018F095978DF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7" creationId="{4C2AEBD0-AAA3-FDD0-5AAE-2308EC7F32E2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8" creationId="{F19E4960-8D80-17FD-83C1-32F1220E0C60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29" creationId="{D8C79C75-B1F0-F839-BDEA-2AC850D320AE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0" creationId="{538D0061-6F15-20FA-EE7E-476C2AFF5EC1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31" creationId="{B4283113-3ED3-F5AE-67B8-121687C845F5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2" creationId="{4A902B75-6387-F9BF-57F1-298B84602A1E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3" creationId="{EE6CF177-E755-E375-0214-EC0A461E244B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4" creationId="{EADBFE70-2F03-7A3A-1F8D-F8D23BFC87FC}"/>
          </ac:spMkLst>
        </pc:spChg>
        <pc:spChg chg="del">
          <ac:chgData name="장성빈" userId="faed9783-0f2f-452b-b998-4701542ec64c" providerId="ADAL" clId="{C2928511-5947-45AB-9253-6116D85C15A9}" dt="2024-09-08T13:42:40.073" v="1838" actId="478"/>
          <ac:spMkLst>
            <pc:docMk/>
            <pc:sldMk cId="701526479" sldId="373"/>
            <ac:spMk id="35" creationId="{0BA1DA29-F210-98CA-C0FF-97C36D48941F}"/>
          </ac:spMkLst>
        </pc:spChg>
        <pc:spChg chg="add del mod">
          <ac:chgData name="장성빈" userId="faed9783-0f2f-452b-b998-4701542ec64c" providerId="ADAL" clId="{C2928511-5947-45AB-9253-6116D85C15A9}" dt="2024-09-08T13:46:27.645" v="1911" actId="478"/>
          <ac:spMkLst>
            <pc:docMk/>
            <pc:sldMk cId="701526479" sldId="373"/>
            <ac:spMk id="36" creationId="{DC79C195-8145-0C70-F16D-B5907409D1CE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7" creationId="{C537D9C6-06C8-E287-C006-50786E1B648E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8" creationId="{368F1390-533A-AE46-52AF-A58865A9582A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39" creationId="{18110D68-7DFB-DFB4-F52F-41137547C13B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40" creationId="{FDE89A56-8B4B-DEF0-7B59-F2E5CC7E74BB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41" creationId="{23705A7F-3742-FAEA-460A-D23A2686EFEF}"/>
          </ac:spMkLst>
        </pc:spChg>
        <pc:spChg chg="add mod">
          <ac:chgData name="장성빈" userId="faed9783-0f2f-452b-b998-4701542ec64c" providerId="ADAL" clId="{C2928511-5947-45AB-9253-6116D85C15A9}" dt="2024-09-08T13:54:53.709" v="2174" actId="164"/>
          <ac:spMkLst>
            <pc:docMk/>
            <pc:sldMk cId="701526479" sldId="373"/>
            <ac:spMk id="42" creationId="{AB9797BB-A247-A916-7EC8-4F5E823EB2EA}"/>
          </ac:spMkLst>
        </pc:spChg>
        <pc:grpChg chg="add mod">
          <ac:chgData name="장성빈" userId="faed9783-0f2f-452b-b998-4701542ec64c" providerId="ADAL" clId="{C2928511-5947-45AB-9253-6116D85C15A9}" dt="2024-09-08T13:54:58.877" v="2175" actId="1076"/>
          <ac:grpSpMkLst>
            <pc:docMk/>
            <pc:sldMk cId="701526479" sldId="373"/>
            <ac:grpSpMk id="43" creationId="{8EE5304B-A745-FA1B-9CF2-BAD6BEB35287}"/>
          </ac:grpSpMkLst>
        </pc:grpChg>
      </pc:sldChg>
      <pc:sldChg chg="modSp add mod ord">
        <pc:chgData name="장성빈" userId="faed9783-0f2f-452b-b998-4701542ec64c" providerId="ADAL" clId="{C2928511-5947-45AB-9253-6116D85C15A9}" dt="2024-09-08T14:41:00.815" v="4458" actId="403"/>
        <pc:sldMkLst>
          <pc:docMk/>
          <pc:sldMk cId="2417471072" sldId="374"/>
        </pc:sldMkLst>
        <pc:spChg chg="mod">
          <ac:chgData name="장성빈" userId="faed9783-0f2f-452b-b998-4701542ec64c" providerId="ADAL" clId="{C2928511-5947-45AB-9253-6116D85C15A9}" dt="2024-09-08T14:41:00.815" v="4458" actId="403"/>
          <ac:spMkLst>
            <pc:docMk/>
            <pc:sldMk cId="2417471072" sldId="374"/>
            <ac:spMk id="4" creationId="{F7CD6834-9B70-67BC-6D93-1CE8195955BC}"/>
          </ac:spMkLst>
        </pc:spChg>
      </pc:sldChg>
      <pc:sldChg chg="addSp modSp add mod">
        <pc:chgData name="장성빈" userId="faed9783-0f2f-452b-b998-4701542ec64c" providerId="ADAL" clId="{C2928511-5947-45AB-9253-6116D85C15A9}" dt="2024-09-08T13:55:26.637" v="2178" actId="1076"/>
        <pc:sldMkLst>
          <pc:docMk/>
          <pc:sldMk cId="3358783136" sldId="375"/>
        </pc:sldMkLst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5" creationId="{2BFB809B-89DD-8EF3-20A9-CB1B19488E3B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6" creationId="{C72E2703-EB07-1F9A-04E8-5D3D18EF62E8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7" creationId="{6290CDA2-8CBC-5E86-2987-49297782570D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8" creationId="{D7323BD1-005F-7F34-2FB9-00E9526C342B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11" creationId="{2E685AA3-22D7-8808-1FFB-6C190155DAC6}"/>
          </ac:spMkLst>
        </pc:spChg>
        <pc:spChg chg="add mod">
          <ac:chgData name="장성빈" userId="faed9783-0f2f-452b-b998-4701542ec64c" providerId="ADAL" clId="{C2928511-5947-45AB-9253-6116D85C15A9}" dt="2024-09-08T13:55:26.637" v="2178" actId="1076"/>
          <ac:spMkLst>
            <pc:docMk/>
            <pc:sldMk cId="3358783136" sldId="375"/>
            <ac:spMk id="12" creationId="{79DCBC14-4E22-4232-8CA1-9E0AE5E8DD5F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13" creationId="{4E915491-D294-D351-FACF-2A9F35ACFB19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14" creationId="{2DE4D9E4-19E4-AD84-935E-00BDD49B5FEE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15" creationId="{2415A7F6-18A2-457D-D54B-82351095426D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0" creationId="{538D0061-6F15-20FA-EE7E-476C2AFF5EC1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2" creationId="{4A902B75-6387-F9BF-57F1-298B84602A1E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3" creationId="{EE6CF177-E755-E375-0214-EC0A461E244B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4" creationId="{EADBFE70-2F03-7A3A-1F8D-F8D23BFC87FC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7" creationId="{C537D9C6-06C8-E287-C006-50786E1B648E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8" creationId="{368F1390-533A-AE46-52AF-A58865A9582A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39" creationId="{18110D68-7DFB-DFB4-F52F-41137547C13B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40" creationId="{FDE89A56-8B4B-DEF0-7B59-F2E5CC7E74BB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41" creationId="{23705A7F-3742-FAEA-460A-D23A2686EFEF}"/>
          </ac:spMkLst>
        </pc:spChg>
        <pc:spChg chg="mod">
          <ac:chgData name="장성빈" userId="faed9783-0f2f-452b-b998-4701542ec64c" providerId="ADAL" clId="{C2928511-5947-45AB-9253-6116D85C15A9}" dt="2024-09-08T13:55:14.401" v="2176" actId="164"/>
          <ac:spMkLst>
            <pc:docMk/>
            <pc:sldMk cId="3358783136" sldId="375"/>
            <ac:spMk id="42" creationId="{AB9797BB-A247-A916-7EC8-4F5E823EB2EA}"/>
          </ac:spMkLst>
        </pc:spChg>
        <pc:grpChg chg="add mod">
          <ac:chgData name="장성빈" userId="faed9783-0f2f-452b-b998-4701542ec64c" providerId="ADAL" clId="{C2928511-5947-45AB-9253-6116D85C15A9}" dt="2024-09-08T13:55:20.282" v="2177" actId="1076"/>
          <ac:grpSpMkLst>
            <pc:docMk/>
            <pc:sldMk cId="3358783136" sldId="375"/>
            <ac:grpSpMk id="16" creationId="{9FE6640B-1065-5CBB-0FBD-72C75539F116}"/>
          </ac:grpSpMkLst>
        </pc:grpChg>
        <pc:cxnChg chg="add mod">
          <ac:chgData name="장성빈" userId="faed9783-0f2f-452b-b998-4701542ec64c" providerId="ADAL" clId="{C2928511-5947-45AB-9253-6116D85C15A9}" dt="2024-09-08T13:55:14.401" v="2176" actId="164"/>
          <ac:cxnSpMkLst>
            <pc:docMk/>
            <pc:sldMk cId="3358783136" sldId="375"/>
            <ac:cxnSpMk id="9" creationId="{AF23FB76-DECD-5931-17CE-CCD9D11666B6}"/>
          </ac:cxnSpMkLst>
        </pc:cxnChg>
      </pc:sldChg>
      <pc:sldChg chg="addSp delSp modSp add mod">
        <pc:chgData name="장성빈" userId="faed9783-0f2f-452b-b998-4701542ec64c" providerId="ADAL" clId="{C2928511-5947-45AB-9253-6116D85C15A9}" dt="2024-09-08T13:54:47.885" v="2173" actId="1076"/>
        <pc:sldMkLst>
          <pc:docMk/>
          <pc:sldMk cId="281946173" sldId="376"/>
        </pc:sldMkLst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5" creationId="{2BFB809B-89DD-8EF3-20A9-CB1B19488E3B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6" creationId="{C72E2703-EB07-1F9A-04E8-5D3D18EF62E8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7" creationId="{6290CDA2-8CBC-5E86-2987-49297782570D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8" creationId="{D7323BD1-005F-7F34-2FB9-00E9526C342B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11" creationId="{2E685AA3-22D7-8808-1FFB-6C190155DAC6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13" creationId="{4E915491-D294-D351-FACF-2A9F35ACFB19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14" creationId="{2DE4D9E4-19E4-AD84-935E-00BDD49B5FEE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15" creationId="{2415A7F6-18A2-457D-D54B-82351095426D}"/>
          </ac:spMkLst>
        </pc:spChg>
        <pc:spChg chg="del">
          <ac:chgData name="장성빈" userId="faed9783-0f2f-452b-b998-4701542ec64c" providerId="ADAL" clId="{C2928511-5947-45AB-9253-6116D85C15A9}" dt="2024-09-08T13:54:28.623" v="2062" actId="478"/>
          <ac:spMkLst>
            <pc:docMk/>
            <pc:sldMk cId="281946173" sldId="376"/>
            <ac:spMk id="30" creationId="{538D0061-6F15-20FA-EE7E-476C2AFF5EC1}"/>
          </ac:spMkLst>
        </pc:spChg>
        <pc:spChg chg="mod">
          <ac:chgData name="장성빈" userId="faed9783-0f2f-452b-b998-4701542ec64c" providerId="ADAL" clId="{C2928511-5947-45AB-9253-6116D85C15A9}" dt="2024-09-08T13:54:42.229" v="2172" actId="164"/>
          <ac:spMkLst>
            <pc:docMk/>
            <pc:sldMk cId="281946173" sldId="376"/>
            <ac:spMk id="32" creationId="{4A902B75-6387-F9BF-57F1-298B84602A1E}"/>
          </ac:spMkLst>
        </pc:spChg>
        <pc:spChg chg="mod">
          <ac:chgData name="장성빈" userId="faed9783-0f2f-452b-b998-4701542ec64c" providerId="ADAL" clId="{C2928511-5947-45AB-9253-6116D85C15A9}" dt="2024-09-08T13:54:42.229" v="2172" actId="164"/>
          <ac:spMkLst>
            <pc:docMk/>
            <pc:sldMk cId="281946173" sldId="376"/>
            <ac:spMk id="33" creationId="{EE6CF177-E755-E375-0214-EC0A461E244B}"/>
          </ac:spMkLst>
        </pc:spChg>
        <pc:spChg chg="mod">
          <ac:chgData name="장성빈" userId="faed9783-0f2f-452b-b998-4701542ec64c" providerId="ADAL" clId="{C2928511-5947-45AB-9253-6116D85C15A9}" dt="2024-09-08T13:54:42.229" v="2172" actId="164"/>
          <ac:spMkLst>
            <pc:docMk/>
            <pc:sldMk cId="281946173" sldId="376"/>
            <ac:spMk id="34" creationId="{EADBFE70-2F03-7A3A-1F8D-F8D23BFC87FC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37" creationId="{C537D9C6-06C8-E287-C006-50786E1B648E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38" creationId="{368F1390-533A-AE46-52AF-A58865A9582A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39" creationId="{18110D68-7DFB-DFB4-F52F-41137547C13B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40" creationId="{FDE89A56-8B4B-DEF0-7B59-F2E5CC7E74BB}"/>
          </ac:spMkLst>
        </pc:spChg>
        <pc:spChg chg="mod">
          <ac:chgData name="장성빈" userId="faed9783-0f2f-452b-b998-4701542ec64c" providerId="ADAL" clId="{C2928511-5947-45AB-9253-6116D85C15A9}" dt="2024-09-08T13:54:42.229" v="2172" actId="164"/>
          <ac:spMkLst>
            <pc:docMk/>
            <pc:sldMk cId="281946173" sldId="376"/>
            <ac:spMk id="41" creationId="{23705A7F-3742-FAEA-460A-D23A2686EFEF}"/>
          </ac:spMkLst>
        </pc:spChg>
        <pc:spChg chg="del">
          <ac:chgData name="장성빈" userId="faed9783-0f2f-452b-b998-4701542ec64c" providerId="ADAL" clId="{C2928511-5947-45AB-9253-6116D85C15A9}" dt="2024-09-08T13:54:26.949" v="2061" actId="478"/>
          <ac:spMkLst>
            <pc:docMk/>
            <pc:sldMk cId="281946173" sldId="376"/>
            <ac:spMk id="42" creationId="{AB9797BB-A247-A916-7EC8-4F5E823EB2EA}"/>
          </ac:spMkLst>
        </pc:spChg>
        <pc:grpChg chg="add mod">
          <ac:chgData name="장성빈" userId="faed9783-0f2f-452b-b998-4701542ec64c" providerId="ADAL" clId="{C2928511-5947-45AB-9253-6116D85C15A9}" dt="2024-09-08T13:54:47.885" v="2173" actId="1076"/>
          <ac:grpSpMkLst>
            <pc:docMk/>
            <pc:sldMk cId="281946173" sldId="376"/>
            <ac:grpSpMk id="4" creationId="{AB41F68B-09CA-D3C9-DD44-C3278B9F04B3}"/>
          </ac:grpSpMkLst>
        </pc:grpChg>
      </pc:sldChg>
      <pc:sldChg chg="modSp add mod">
        <pc:chgData name="장성빈" userId="faed9783-0f2f-452b-b998-4701542ec64c" providerId="ADAL" clId="{C2928511-5947-45AB-9253-6116D85C15A9}" dt="2024-09-08T14:03:27.466" v="2218" actId="20577"/>
        <pc:sldMkLst>
          <pc:docMk/>
          <pc:sldMk cId="1978047447" sldId="377"/>
        </pc:sldMkLst>
        <pc:spChg chg="mod">
          <ac:chgData name="장성빈" userId="faed9783-0f2f-452b-b998-4701542ec64c" providerId="ADAL" clId="{C2928511-5947-45AB-9253-6116D85C15A9}" dt="2024-09-08T14:03:27.466" v="2218" actId="20577"/>
          <ac:spMkLst>
            <pc:docMk/>
            <pc:sldMk cId="1978047447" sldId="377"/>
            <ac:spMk id="3" creationId="{F52459FD-E6AA-90EA-24A5-59950775C237}"/>
          </ac:spMkLst>
        </pc:spChg>
      </pc:sldChg>
      <pc:sldChg chg="modSp add mod ord">
        <pc:chgData name="장성빈" userId="faed9783-0f2f-452b-b998-4701542ec64c" providerId="ADAL" clId="{C2928511-5947-45AB-9253-6116D85C15A9}" dt="2024-09-08T14:18:02.524" v="2670"/>
        <pc:sldMkLst>
          <pc:docMk/>
          <pc:sldMk cId="3217881647" sldId="378"/>
        </pc:sldMkLst>
        <pc:spChg chg="mod">
          <ac:chgData name="장성빈" userId="faed9783-0f2f-452b-b998-4701542ec64c" providerId="ADAL" clId="{C2928511-5947-45AB-9253-6116D85C15A9}" dt="2024-09-08T14:03:20.514" v="2207" actId="20577"/>
          <ac:spMkLst>
            <pc:docMk/>
            <pc:sldMk cId="3217881647" sldId="378"/>
            <ac:spMk id="3" creationId="{F52459FD-E6AA-90EA-24A5-59950775C237}"/>
          </ac:spMkLst>
        </pc:spChg>
      </pc:sldChg>
      <pc:sldChg chg="modSp add mod">
        <pc:chgData name="장성빈" userId="faed9783-0f2f-452b-b998-4701542ec64c" providerId="ADAL" clId="{C2928511-5947-45AB-9253-6116D85C15A9}" dt="2024-09-08T14:03:38.402" v="2232" actId="207"/>
        <pc:sldMkLst>
          <pc:docMk/>
          <pc:sldMk cId="2114751014" sldId="379"/>
        </pc:sldMkLst>
        <pc:spChg chg="mod">
          <ac:chgData name="장성빈" userId="faed9783-0f2f-452b-b998-4701542ec64c" providerId="ADAL" clId="{C2928511-5947-45AB-9253-6116D85C15A9}" dt="2024-09-08T14:03:38.402" v="2232" actId="207"/>
          <ac:spMkLst>
            <pc:docMk/>
            <pc:sldMk cId="2114751014" sldId="379"/>
            <ac:spMk id="3" creationId="{F52459FD-E6AA-90EA-24A5-59950775C237}"/>
          </ac:spMkLst>
        </pc:spChg>
      </pc:sldChg>
      <pc:sldChg chg="modSp add mod">
        <pc:chgData name="장성빈" userId="faed9783-0f2f-452b-b998-4701542ec64c" providerId="ADAL" clId="{C2928511-5947-45AB-9253-6116D85C15A9}" dt="2024-09-08T14:03:48.639" v="2234" actId="207"/>
        <pc:sldMkLst>
          <pc:docMk/>
          <pc:sldMk cId="1294492922" sldId="380"/>
        </pc:sldMkLst>
        <pc:spChg chg="mod">
          <ac:chgData name="장성빈" userId="faed9783-0f2f-452b-b998-4701542ec64c" providerId="ADAL" clId="{C2928511-5947-45AB-9253-6116D85C15A9}" dt="2024-09-08T14:03:48.639" v="2234" actId="207"/>
          <ac:spMkLst>
            <pc:docMk/>
            <pc:sldMk cId="1294492922" sldId="380"/>
            <ac:spMk id="3" creationId="{F52459FD-E6AA-90EA-24A5-59950775C237}"/>
          </ac:spMkLst>
        </pc:spChg>
      </pc:sldChg>
      <pc:sldChg chg="delSp modSp add mod">
        <pc:chgData name="장성빈" userId="faed9783-0f2f-452b-b998-4701542ec64c" providerId="ADAL" clId="{C2928511-5947-45AB-9253-6116D85C15A9}" dt="2024-10-12T20:17:28.094" v="14446" actId="20577"/>
        <pc:sldMkLst>
          <pc:docMk/>
          <pc:sldMk cId="1559060248" sldId="381"/>
        </pc:sldMkLst>
        <pc:spChg chg="mod">
          <ac:chgData name="장성빈" userId="faed9783-0f2f-452b-b998-4701542ec64c" providerId="ADAL" clId="{C2928511-5947-45AB-9253-6116D85C15A9}" dt="2024-09-08T14:03:59.813" v="2242" actId="20577"/>
          <ac:spMkLst>
            <pc:docMk/>
            <pc:sldMk cId="1559060248" sldId="381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10-12T20:17:28.094" v="14446" actId="20577"/>
          <ac:spMkLst>
            <pc:docMk/>
            <pc:sldMk cId="1559060248" sldId="381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8T14:04:06.758" v="2243" actId="478"/>
          <ac:spMkLst>
            <pc:docMk/>
            <pc:sldMk cId="1559060248" sldId="381"/>
            <ac:spMk id="12" creationId="{79DCBC14-4E22-4232-8CA1-9E0AE5E8DD5F}"/>
          </ac:spMkLst>
        </pc:spChg>
        <pc:grpChg chg="del">
          <ac:chgData name="장성빈" userId="faed9783-0f2f-452b-b998-4701542ec64c" providerId="ADAL" clId="{C2928511-5947-45AB-9253-6116D85C15A9}" dt="2024-09-08T14:04:06.758" v="2243" actId="478"/>
          <ac:grpSpMkLst>
            <pc:docMk/>
            <pc:sldMk cId="1559060248" sldId="381"/>
            <ac:grpSpMk id="16" creationId="{9FE6640B-1065-5CBB-0FBD-72C75539F116}"/>
          </ac:grpSpMkLst>
        </pc:grpChg>
        <pc:cxnChg chg="mod">
          <ac:chgData name="장성빈" userId="faed9783-0f2f-452b-b998-4701542ec64c" providerId="ADAL" clId="{C2928511-5947-45AB-9253-6116D85C15A9}" dt="2024-09-08T14:04:06.758" v="2243" actId="478"/>
          <ac:cxnSpMkLst>
            <pc:docMk/>
            <pc:sldMk cId="1559060248" sldId="381"/>
            <ac:cxnSpMk id="9" creationId="{AF23FB76-DECD-5931-17CE-CCD9D11666B6}"/>
          </ac:cxnSpMkLst>
        </pc:cxnChg>
      </pc:sldChg>
      <pc:sldChg chg="addSp delSp modSp add mod">
        <pc:chgData name="장성빈" userId="faed9783-0f2f-452b-b998-4701542ec64c" providerId="ADAL" clId="{C2928511-5947-45AB-9253-6116D85C15A9}" dt="2024-09-12T16:43:58.399" v="6720" actId="1076"/>
        <pc:sldMkLst>
          <pc:docMk/>
          <pc:sldMk cId="3574939984" sldId="382"/>
        </pc:sldMkLst>
        <pc:spChg chg="mod">
          <ac:chgData name="장성빈" userId="faed9783-0f2f-452b-b998-4701542ec64c" providerId="ADAL" clId="{C2928511-5947-45AB-9253-6116D85C15A9}" dt="2024-09-12T15:46:09.796" v="6157"/>
          <ac:spMkLst>
            <pc:docMk/>
            <pc:sldMk cId="3574939984" sldId="382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12T15:47:42.249" v="6163" actId="20577"/>
          <ac:spMkLst>
            <pc:docMk/>
            <pc:sldMk cId="3574939984" sldId="382"/>
            <ac:spMk id="3" creationId="{F52459FD-E6AA-90EA-24A5-59950775C237}"/>
          </ac:spMkLst>
        </pc:spChg>
        <pc:spChg chg="add mod">
          <ac:chgData name="장성빈" userId="faed9783-0f2f-452b-b998-4701542ec64c" providerId="ADAL" clId="{C2928511-5947-45AB-9253-6116D85C15A9}" dt="2024-09-12T16:43:48.594" v="6713"/>
          <ac:spMkLst>
            <pc:docMk/>
            <pc:sldMk cId="3574939984" sldId="382"/>
            <ac:spMk id="4" creationId="{630E13E8-4C34-2ABC-C66D-B630F4318120}"/>
          </ac:spMkLst>
        </pc:spChg>
        <pc:spChg chg="add del mod">
          <ac:chgData name="장성빈" userId="faed9783-0f2f-452b-b998-4701542ec64c" providerId="ADAL" clId="{C2928511-5947-45AB-9253-6116D85C15A9}" dt="2024-09-12T16:00:26.973" v="6382" actId="478"/>
          <ac:spMkLst>
            <pc:docMk/>
            <pc:sldMk cId="3574939984" sldId="382"/>
            <ac:spMk id="5" creationId="{8EE4C241-5389-DB2C-3317-B5FCAF072285}"/>
          </ac:spMkLst>
        </pc:spChg>
        <pc:spChg chg="add del mod">
          <ac:chgData name="장성빈" userId="faed9783-0f2f-452b-b998-4701542ec64c" providerId="ADAL" clId="{C2928511-5947-45AB-9253-6116D85C15A9}" dt="2024-09-12T16:00:56.992" v="6394" actId="478"/>
          <ac:spMkLst>
            <pc:docMk/>
            <pc:sldMk cId="3574939984" sldId="382"/>
            <ac:spMk id="6" creationId="{2E0DA464-6DA5-585E-7ED9-3D3C7AEB8461}"/>
          </ac:spMkLst>
        </pc:spChg>
        <pc:spChg chg="add mod">
          <ac:chgData name="장성빈" userId="faed9783-0f2f-452b-b998-4701542ec64c" providerId="ADAL" clId="{C2928511-5947-45AB-9253-6116D85C15A9}" dt="2024-09-12T16:43:58.399" v="6720" actId="1076"/>
          <ac:spMkLst>
            <pc:docMk/>
            <pc:sldMk cId="3574939984" sldId="382"/>
            <ac:spMk id="7" creationId="{FF25BC00-0398-EFF9-239C-22E5FCE82D13}"/>
          </ac:spMkLst>
        </pc:spChg>
        <pc:spChg chg="del">
          <ac:chgData name="장성빈" userId="faed9783-0f2f-452b-b998-4701542ec64c" providerId="ADAL" clId="{C2928511-5947-45AB-9253-6116D85C15A9}" dt="2024-09-08T14:12:03.612" v="2439" actId="478"/>
          <ac:spMkLst>
            <pc:docMk/>
            <pc:sldMk cId="3574939984" sldId="382"/>
            <ac:spMk id="12" creationId="{79DCBC14-4E22-4232-8CA1-9E0AE5E8DD5F}"/>
          </ac:spMkLst>
        </pc:spChg>
        <pc:grpChg chg="del">
          <ac:chgData name="장성빈" userId="faed9783-0f2f-452b-b998-4701542ec64c" providerId="ADAL" clId="{C2928511-5947-45AB-9253-6116D85C15A9}" dt="2024-09-08T14:12:03.612" v="2439" actId="478"/>
          <ac:grpSpMkLst>
            <pc:docMk/>
            <pc:sldMk cId="3574939984" sldId="382"/>
            <ac:grpSpMk id="16" creationId="{9FE6640B-1065-5CBB-0FBD-72C75539F116}"/>
          </ac:grpSpMkLst>
        </pc:grpChg>
        <pc:cxnChg chg="mod">
          <ac:chgData name="장성빈" userId="faed9783-0f2f-452b-b998-4701542ec64c" providerId="ADAL" clId="{C2928511-5947-45AB-9253-6116D85C15A9}" dt="2024-09-08T14:12:03.612" v="2439" actId="478"/>
          <ac:cxnSpMkLst>
            <pc:docMk/>
            <pc:sldMk cId="3574939984" sldId="382"/>
            <ac:cxnSpMk id="9" creationId="{AF23FB76-DECD-5931-17CE-CCD9D11666B6}"/>
          </ac:cxnSpMkLst>
        </pc:cxnChg>
      </pc:sldChg>
      <pc:sldChg chg="addSp delSp modSp add mod">
        <pc:chgData name="장성빈" userId="faed9783-0f2f-452b-b998-4701542ec64c" providerId="ADAL" clId="{C2928511-5947-45AB-9253-6116D85C15A9}" dt="2024-09-20T12:44:30.426" v="9316" actId="20577"/>
        <pc:sldMkLst>
          <pc:docMk/>
          <pc:sldMk cId="1333711415" sldId="383"/>
        </pc:sldMkLst>
        <pc:spChg chg="mod">
          <ac:chgData name="장성빈" userId="faed9783-0f2f-452b-b998-4701542ec64c" providerId="ADAL" clId="{C2928511-5947-45AB-9253-6116D85C15A9}" dt="2024-09-08T14:20:57.273" v="2737" actId="20577"/>
          <ac:spMkLst>
            <pc:docMk/>
            <pc:sldMk cId="1333711415" sldId="383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0T12:44:30.426" v="9316" actId="20577"/>
          <ac:spMkLst>
            <pc:docMk/>
            <pc:sldMk cId="1333711415" sldId="383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8T14:23:55.238" v="3083" actId="478"/>
          <ac:spMkLst>
            <pc:docMk/>
            <pc:sldMk cId="1333711415" sldId="383"/>
            <ac:spMk id="12" creationId="{79DCBC14-4E22-4232-8CA1-9E0AE5E8DD5F}"/>
          </ac:spMkLst>
        </pc:spChg>
        <pc:grpChg chg="del">
          <ac:chgData name="장성빈" userId="faed9783-0f2f-452b-b998-4701542ec64c" providerId="ADAL" clId="{C2928511-5947-45AB-9253-6116D85C15A9}" dt="2024-09-08T14:23:55.238" v="3083" actId="478"/>
          <ac:grpSpMkLst>
            <pc:docMk/>
            <pc:sldMk cId="1333711415" sldId="383"/>
            <ac:grpSpMk id="16" creationId="{9FE6640B-1065-5CBB-0FBD-72C75539F116}"/>
          </ac:grpSpMkLst>
        </pc:grpChg>
        <pc:picChg chg="add mod">
          <ac:chgData name="장성빈" userId="faed9783-0f2f-452b-b998-4701542ec64c" providerId="ADAL" clId="{C2928511-5947-45AB-9253-6116D85C15A9}" dt="2024-09-08T14:24:17.103" v="3086" actId="1076"/>
          <ac:picMkLst>
            <pc:docMk/>
            <pc:sldMk cId="1333711415" sldId="383"/>
            <ac:picMk id="10" creationId="{B95A1534-60B6-4B84-0412-414759C2F206}"/>
          </ac:picMkLst>
        </pc:picChg>
        <pc:cxnChg chg="mod">
          <ac:chgData name="장성빈" userId="faed9783-0f2f-452b-b998-4701542ec64c" providerId="ADAL" clId="{C2928511-5947-45AB-9253-6116D85C15A9}" dt="2024-09-08T14:23:55.238" v="3083" actId="478"/>
          <ac:cxnSpMkLst>
            <pc:docMk/>
            <pc:sldMk cId="1333711415" sldId="383"/>
            <ac:cxnSpMk id="9" creationId="{AF23FB76-DECD-5931-17CE-CCD9D11666B6}"/>
          </ac:cxnSpMkLst>
        </pc:cxnChg>
      </pc:sldChg>
      <pc:sldChg chg="addSp delSp modSp add del mod ord">
        <pc:chgData name="장성빈" userId="faed9783-0f2f-452b-b998-4701542ec64c" providerId="ADAL" clId="{C2928511-5947-45AB-9253-6116D85C15A9}" dt="2024-09-19T15:53:13.731" v="8939" actId="47"/>
        <pc:sldMkLst>
          <pc:docMk/>
          <pc:sldMk cId="2298672043" sldId="384"/>
        </pc:sldMkLst>
        <pc:spChg chg="mod">
          <ac:chgData name="장성빈" userId="faed9783-0f2f-452b-b998-4701542ec64c" providerId="ADAL" clId="{C2928511-5947-45AB-9253-6116D85C15A9}" dt="2024-09-08T14:34:05.368" v="3847" actId="20577"/>
          <ac:spMkLst>
            <pc:docMk/>
            <pc:sldMk cId="2298672043" sldId="384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4:37:18.914" v="4191" actId="113"/>
          <ac:spMkLst>
            <pc:docMk/>
            <pc:sldMk cId="2298672043" sldId="384"/>
            <ac:spMk id="3" creationId="{F52459FD-E6AA-90EA-24A5-59950775C237}"/>
          </ac:spMkLst>
        </pc:spChg>
        <pc:spChg chg="add del mod">
          <ac:chgData name="장성빈" userId="faed9783-0f2f-452b-b998-4701542ec64c" providerId="ADAL" clId="{C2928511-5947-45AB-9253-6116D85C15A9}" dt="2024-09-08T14:33:56.810" v="3801" actId="478"/>
          <ac:spMkLst>
            <pc:docMk/>
            <pc:sldMk cId="2298672043" sldId="384"/>
            <ac:spMk id="4" creationId="{50CB2F57-AB24-5E94-59CD-63DD8B8CC909}"/>
          </ac:spMkLst>
        </pc:spChg>
        <pc:spChg chg="add del mod">
          <ac:chgData name="장성빈" userId="faed9783-0f2f-452b-b998-4701542ec64c" providerId="ADAL" clId="{C2928511-5947-45AB-9253-6116D85C15A9}" dt="2024-09-08T14:34:23.799" v="3853" actId="478"/>
          <ac:spMkLst>
            <pc:docMk/>
            <pc:sldMk cId="2298672043" sldId="384"/>
            <ac:spMk id="10" creationId="{68BD1AA4-DF90-FEF4-F3EC-4CD4D2440760}"/>
          </ac:spMkLst>
        </pc:spChg>
        <pc:spChg chg="del">
          <ac:chgData name="장성빈" userId="faed9783-0f2f-452b-b998-4701542ec64c" providerId="ADAL" clId="{C2928511-5947-45AB-9253-6116D85C15A9}" dt="2024-09-08T14:28:50.624" v="3432" actId="478"/>
          <ac:spMkLst>
            <pc:docMk/>
            <pc:sldMk cId="2298672043" sldId="384"/>
            <ac:spMk id="12" creationId="{79DCBC14-4E22-4232-8CA1-9E0AE5E8DD5F}"/>
          </ac:spMkLst>
        </pc:spChg>
        <pc:spChg chg="add mod">
          <ac:chgData name="장성빈" userId="faed9783-0f2f-452b-b998-4701542ec64c" providerId="ADAL" clId="{C2928511-5947-45AB-9253-6116D85C15A9}" dt="2024-09-08T14:38:11.925" v="4239" actId="1076"/>
          <ac:spMkLst>
            <pc:docMk/>
            <pc:sldMk cId="2298672043" sldId="384"/>
            <ac:spMk id="17" creationId="{8E234C0A-F3E0-67EB-7129-BD4D7AC194B7}"/>
          </ac:spMkLst>
        </pc:spChg>
        <pc:spChg chg="add mod">
          <ac:chgData name="장성빈" userId="faed9783-0f2f-452b-b998-4701542ec64c" providerId="ADAL" clId="{C2928511-5947-45AB-9253-6116D85C15A9}" dt="2024-09-08T14:39:21.765" v="4420" actId="207"/>
          <ac:spMkLst>
            <pc:docMk/>
            <pc:sldMk cId="2298672043" sldId="384"/>
            <ac:spMk id="18" creationId="{38144AB5-F518-A0FB-A34C-36B41A1D7B03}"/>
          </ac:spMkLst>
        </pc:spChg>
        <pc:spChg chg="add mod">
          <ac:chgData name="장성빈" userId="faed9783-0f2f-452b-b998-4701542ec64c" providerId="ADAL" clId="{C2928511-5947-45AB-9253-6116D85C15A9}" dt="2024-09-08T14:39:24.033" v="4421" actId="207"/>
          <ac:spMkLst>
            <pc:docMk/>
            <pc:sldMk cId="2298672043" sldId="384"/>
            <ac:spMk id="19" creationId="{207A29A0-E827-9ECC-7AB1-E5BEE921F165}"/>
          </ac:spMkLst>
        </pc:spChg>
        <pc:spChg chg="add del mod">
          <ac:chgData name="장성빈" userId="faed9783-0f2f-452b-b998-4701542ec64c" providerId="ADAL" clId="{C2928511-5947-45AB-9253-6116D85C15A9}" dt="2024-09-08T14:40:22.980" v="4452" actId="478"/>
          <ac:spMkLst>
            <pc:docMk/>
            <pc:sldMk cId="2298672043" sldId="384"/>
            <ac:spMk id="20" creationId="{1F9D55D5-3475-316D-DB0C-3CF0CFA0DF52}"/>
          </ac:spMkLst>
        </pc:spChg>
        <pc:grpChg chg="del">
          <ac:chgData name="장성빈" userId="faed9783-0f2f-452b-b998-4701542ec64c" providerId="ADAL" clId="{C2928511-5947-45AB-9253-6116D85C15A9}" dt="2024-09-08T14:28:50.624" v="3432" actId="478"/>
          <ac:grpSpMkLst>
            <pc:docMk/>
            <pc:sldMk cId="2298672043" sldId="384"/>
            <ac:grpSpMk id="16" creationId="{9FE6640B-1065-5CBB-0FBD-72C75539F116}"/>
          </ac:grpSpMkLst>
        </pc:grpChg>
        <pc:cxnChg chg="mod">
          <ac:chgData name="장성빈" userId="faed9783-0f2f-452b-b998-4701542ec64c" providerId="ADAL" clId="{C2928511-5947-45AB-9253-6116D85C15A9}" dt="2024-09-08T14:28:50.624" v="3432" actId="478"/>
          <ac:cxnSpMkLst>
            <pc:docMk/>
            <pc:sldMk cId="2298672043" sldId="384"/>
            <ac:cxnSpMk id="9" creationId="{AF23FB76-DECD-5931-17CE-CCD9D11666B6}"/>
          </ac:cxnSpMkLst>
        </pc:cxn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719690340" sldId="385"/>
        </pc:sldMkLst>
      </pc:sldChg>
      <pc:sldChg chg="addSp delSp modSp add mod ord modNotesTx">
        <pc:chgData name="장성빈" userId="faed9783-0f2f-452b-b998-4701542ec64c" providerId="ADAL" clId="{C2928511-5947-45AB-9253-6116D85C15A9}" dt="2024-10-06T10:12:46.287" v="13963" actId="20577"/>
        <pc:sldMkLst>
          <pc:docMk/>
          <pc:sldMk cId="3976679962" sldId="385"/>
        </pc:sldMkLst>
        <pc:spChg chg="mod">
          <ac:chgData name="장성빈" userId="faed9783-0f2f-452b-b998-4701542ec64c" providerId="ADAL" clId="{C2928511-5947-45AB-9253-6116D85C15A9}" dt="2024-09-08T14:29:22.811" v="3448" actId="20577"/>
          <ac:spMkLst>
            <pc:docMk/>
            <pc:sldMk cId="3976679962" sldId="385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19T15:12:24.705" v="7436" actId="20577"/>
          <ac:spMkLst>
            <pc:docMk/>
            <pc:sldMk cId="3976679962" sldId="385"/>
            <ac:spMk id="3" creationId="{F52459FD-E6AA-90EA-24A5-59950775C237}"/>
          </ac:spMkLst>
        </pc:spChg>
        <pc:picChg chg="add mod">
          <ac:chgData name="장성빈" userId="faed9783-0f2f-452b-b998-4701542ec64c" providerId="ADAL" clId="{C2928511-5947-45AB-9253-6116D85C15A9}" dt="2024-09-08T14:30:29.356" v="3578" actId="1076"/>
          <ac:picMkLst>
            <pc:docMk/>
            <pc:sldMk cId="3976679962" sldId="385"/>
            <ac:picMk id="5" creationId="{0B2F0DB0-6695-E620-C9FC-6D5B97CFBBD9}"/>
          </ac:picMkLst>
        </pc:picChg>
        <pc:picChg chg="del">
          <ac:chgData name="장성빈" userId="faed9783-0f2f-452b-b998-4701542ec64c" providerId="ADAL" clId="{C2928511-5947-45AB-9253-6116D85C15A9}" dt="2024-09-08T14:29:27.791" v="3449" actId="478"/>
          <ac:picMkLst>
            <pc:docMk/>
            <pc:sldMk cId="3976679962" sldId="385"/>
            <ac:picMk id="10" creationId="{B95A1534-60B6-4B84-0412-414759C2F206}"/>
          </ac:picMkLst>
        </pc:picChg>
      </pc:sldChg>
      <pc:sldChg chg="addSp delSp modSp add mod ord modNotesTx">
        <pc:chgData name="장성빈" userId="faed9783-0f2f-452b-b998-4701542ec64c" providerId="ADAL" clId="{C2928511-5947-45AB-9253-6116D85C15A9}" dt="2024-10-07T16:44:45.220" v="14324"/>
        <pc:sldMkLst>
          <pc:docMk/>
          <pc:sldMk cId="3744261354" sldId="386"/>
        </pc:sldMkLst>
        <pc:spChg chg="mod">
          <ac:chgData name="장성빈" userId="faed9783-0f2f-452b-b998-4701542ec64c" providerId="ADAL" clId="{C2928511-5947-45AB-9253-6116D85C15A9}" dt="2024-09-20T12:58:40.003" v="9623" actId="20577"/>
          <ac:spMkLst>
            <pc:docMk/>
            <pc:sldMk cId="3744261354" sldId="386"/>
            <ac:spMk id="3" creationId="{F52459FD-E6AA-90EA-24A5-59950775C237}"/>
          </ac:spMkLst>
        </pc:spChg>
        <pc:spChg chg="del mod">
          <ac:chgData name="장성빈" userId="faed9783-0f2f-452b-b998-4701542ec64c" providerId="ADAL" clId="{C2928511-5947-45AB-9253-6116D85C15A9}" dt="2024-09-08T14:33:51.703" v="3800" actId="478"/>
          <ac:spMkLst>
            <pc:docMk/>
            <pc:sldMk cId="3744261354" sldId="386"/>
            <ac:spMk id="4" creationId="{50CB2F57-AB24-5E94-59CD-63DD8B8CC909}"/>
          </ac:spMkLst>
        </pc:spChg>
        <pc:spChg chg="add mod">
          <ac:chgData name="장성빈" userId="faed9783-0f2f-452b-b998-4701542ec64c" providerId="ADAL" clId="{C2928511-5947-45AB-9253-6116D85C15A9}" dt="2024-09-19T13:43:46.153" v="6924" actId="20577"/>
          <ac:spMkLst>
            <pc:docMk/>
            <pc:sldMk cId="3744261354" sldId="386"/>
            <ac:spMk id="4" creationId="{B2FAC415-EE80-140D-5B90-3BE3BB4E0179}"/>
          </ac:spMkLst>
        </pc:spChg>
        <pc:spChg chg="add mod">
          <ac:chgData name="장성빈" userId="faed9783-0f2f-452b-b998-4701542ec64c" providerId="ADAL" clId="{C2928511-5947-45AB-9253-6116D85C15A9}" dt="2024-09-19T13:43:13.439" v="6903" actId="207"/>
          <ac:spMkLst>
            <pc:docMk/>
            <pc:sldMk cId="3744261354" sldId="386"/>
            <ac:spMk id="5" creationId="{12A09AEB-F055-BF67-DBEB-E9BA4BE6B30C}"/>
          </ac:spMkLst>
        </pc:spChg>
        <pc:spChg chg="add mod">
          <ac:chgData name="장성빈" userId="faed9783-0f2f-452b-b998-4701542ec64c" providerId="ADAL" clId="{C2928511-5947-45AB-9253-6116D85C15A9}" dt="2024-09-08T14:34:14.775" v="3848"/>
          <ac:spMkLst>
            <pc:docMk/>
            <pc:sldMk cId="3744261354" sldId="386"/>
            <ac:spMk id="5" creationId="{864DEA22-ECF5-7D6C-D011-35A269C0CAAB}"/>
          </ac:spMkLst>
        </pc:spChg>
        <pc:spChg chg="add mod">
          <ac:chgData name="장성빈" userId="faed9783-0f2f-452b-b998-4701542ec64c" providerId="ADAL" clId="{C2928511-5947-45AB-9253-6116D85C15A9}" dt="2024-09-08T14:37:43.097" v="4192"/>
          <ac:spMkLst>
            <pc:docMk/>
            <pc:sldMk cId="3744261354" sldId="386"/>
            <ac:spMk id="6" creationId="{97E015D9-CF85-9013-BC03-14E97FE4A09D}"/>
          </ac:spMkLst>
        </pc:spChg>
        <pc:spChg chg="add mod">
          <ac:chgData name="장성빈" userId="faed9783-0f2f-452b-b998-4701542ec64c" providerId="ADAL" clId="{C2928511-5947-45AB-9253-6116D85C15A9}" dt="2024-09-19T13:44:40.635" v="6967" actId="20577"/>
          <ac:spMkLst>
            <pc:docMk/>
            <pc:sldMk cId="3744261354" sldId="386"/>
            <ac:spMk id="6" creationId="{D8618523-4F00-4FB2-02DA-82A966A105BC}"/>
          </ac:spMkLst>
        </pc:spChg>
        <pc:spChg chg="add mod">
          <ac:chgData name="장성빈" userId="faed9783-0f2f-452b-b998-4701542ec64c" providerId="ADAL" clId="{C2928511-5947-45AB-9253-6116D85C15A9}" dt="2024-09-19T13:44:37.060" v="6965" actId="120"/>
          <ac:spMkLst>
            <pc:docMk/>
            <pc:sldMk cId="3744261354" sldId="386"/>
            <ac:spMk id="7" creationId="{A1E5B743-F458-A81F-F02D-1A7D29C2F2AA}"/>
          </ac:spMkLst>
        </pc:spChg>
        <pc:spChg chg="add mod">
          <ac:chgData name="장성빈" userId="faed9783-0f2f-452b-b998-4701542ec64c" providerId="ADAL" clId="{C2928511-5947-45AB-9253-6116D85C15A9}" dt="2024-09-19T13:42:53.760" v="6901" actId="1076"/>
          <ac:spMkLst>
            <pc:docMk/>
            <pc:sldMk cId="3744261354" sldId="386"/>
            <ac:spMk id="8" creationId="{DDAF88D1-996B-575E-0014-38740937D6A9}"/>
          </ac:spMkLst>
        </pc:spChg>
      </pc:sldChg>
      <pc:sldChg chg="addSp delSp modSp add del mod">
        <pc:chgData name="장성빈" userId="faed9783-0f2f-452b-b998-4701542ec64c" providerId="ADAL" clId="{C2928511-5947-45AB-9253-6116D85C15A9}" dt="2024-09-08T14:39:33.132" v="4426" actId="47"/>
        <pc:sldMkLst>
          <pc:docMk/>
          <pc:sldMk cId="2855667649" sldId="387"/>
        </pc:sldMkLst>
        <pc:spChg chg="add del mod">
          <ac:chgData name="장성빈" userId="faed9783-0f2f-452b-b998-4701542ec64c" providerId="ADAL" clId="{C2928511-5947-45AB-9253-6116D85C15A9}" dt="2024-09-08T14:35:22.227" v="3929" actId="20577"/>
          <ac:spMkLst>
            <pc:docMk/>
            <pc:sldMk cId="2855667649" sldId="387"/>
            <ac:spMk id="10" creationId="{68BD1AA4-DF90-FEF4-F3EC-4CD4D2440760}"/>
          </ac:spMkLst>
        </pc:spChg>
      </pc:sldChg>
      <pc:sldChg chg="addSp modSp add del mod">
        <pc:chgData name="장성빈" userId="faed9783-0f2f-452b-b998-4701542ec64c" providerId="ADAL" clId="{C2928511-5947-45AB-9253-6116D85C15A9}" dt="2024-09-08T14:40:27.430" v="4454" actId="47"/>
        <pc:sldMkLst>
          <pc:docMk/>
          <pc:sldMk cId="2759977205" sldId="388"/>
        </pc:sldMkLst>
        <pc:spChg chg="add mod">
          <ac:chgData name="장성빈" userId="faed9783-0f2f-452b-b998-4701542ec64c" providerId="ADAL" clId="{C2928511-5947-45AB-9253-6116D85C15A9}" dt="2024-09-08T14:39:51.818" v="4444" actId="20577"/>
          <ac:spMkLst>
            <pc:docMk/>
            <pc:sldMk cId="2759977205" sldId="388"/>
            <ac:spMk id="4" creationId="{4FFC0C96-5196-49BD-9E30-625EA7204984}"/>
          </ac:spMkLst>
        </pc:spChg>
      </pc:sldChg>
      <pc:sldChg chg="modSp add del mod">
        <pc:chgData name="장성빈" userId="faed9783-0f2f-452b-b998-4701542ec64c" providerId="ADAL" clId="{C2928511-5947-45AB-9253-6116D85C15A9}" dt="2024-09-19T15:32:42.159" v="8631" actId="47"/>
        <pc:sldMkLst>
          <pc:docMk/>
          <pc:sldMk cId="1218218429" sldId="389"/>
        </pc:sldMkLst>
        <pc:spChg chg="mod">
          <ac:chgData name="장성빈" userId="faed9783-0f2f-452b-b998-4701542ec64c" providerId="ADAL" clId="{C2928511-5947-45AB-9253-6116D85C15A9}" dt="2024-09-08T14:50:52.552" v="5018" actId="20577"/>
          <ac:spMkLst>
            <pc:docMk/>
            <pc:sldMk cId="1218218429" sldId="389"/>
            <ac:spMk id="20" creationId="{1F9D55D5-3475-316D-DB0C-3CF0CFA0DF52}"/>
          </ac:spMkLst>
        </pc:sp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176309116" sldId="389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88061564" sldId="390"/>
        </pc:sldMkLst>
      </pc:sldChg>
      <pc:sldChg chg="addSp delSp modSp add mod">
        <pc:chgData name="장성빈" userId="faed9783-0f2f-452b-b998-4701542ec64c" providerId="ADAL" clId="{C2928511-5947-45AB-9253-6116D85C15A9}" dt="2024-09-08T14:43:23.837" v="4618" actId="1076"/>
        <pc:sldMkLst>
          <pc:docMk/>
          <pc:sldMk cId="2022657242" sldId="390"/>
        </pc:sldMkLst>
        <pc:spChg chg="mod">
          <ac:chgData name="장성빈" userId="faed9783-0f2f-452b-b998-4701542ec64c" providerId="ADAL" clId="{C2928511-5947-45AB-9253-6116D85C15A9}" dt="2024-09-08T14:42:13.456" v="4499" actId="20577"/>
          <ac:spMkLst>
            <pc:docMk/>
            <pc:sldMk cId="2022657242" sldId="390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4:43:00.099" v="4613" actId="20577"/>
          <ac:spMkLst>
            <pc:docMk/>
            <pc:sldMk cId="2022657242" sldId="390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8T14:43:05.675" v="4614" actId="478"/>
          <ac:spMkLst>
            <pc:docMk/>
            <pc:sldMk cId="2022657242" sldId="390"/>
            <ac:spMk id="12" creationId="{79DCBC14-4E22-4232-8CA1-9E0AE5E8DD5F}"/>
          </ac:spMkLst>
        </pc:spChg>
        <pc:grpChg chg="del">
          <ac:chgData name="장성빈" userId="faed9783-0f2f-452b-b998-4701542ec64c" providerId="ADAL" clId="{C2928511-5947-45AB-9253-6116D85C15A9}" dt="2024-09-08T14:43:05.675" v="4614" actId="478"/>
          <ac:grpSpMkLst>
            <pc:docMk/>
            <pc:sldMk cId="2022657242" sldId="390"/>
            <ac:grpSpMk id="16" creationId="{9FE6640B-1065-5CBB-0FBD-72C75539F116}"/>
          </ac:grpSpMkLst>
        </pc:grpChg>
        <pc:picChg chg="add mod">
          <ac:chgData name="장성빈" userId="faed9783-0f2f-452b-b998-4701542ec64c" providerId="ADAL" clId="{C2928511-5947-45AB-9253-6116D85C15A9}" dt="2024-09-08T14:43:23.837" v="4618" actId="1076"/>
          <ac:picMkLst>
            <pc:docMk/>
            <pc:sldMk cId="2022657242" sldId="390"/>
            <ac:picMk id="10" creationId="{75BDF2F5-5FD7-8F04-A43C-E9011B517BB0}"/>
          </ac:picMkLst>
        </pc:picChg>
        <pc:cxnChg chg="mod">
          <ac:chgData name="장성빈" userId="faed9783-0f2f-452b-b998-4701542ec64c" providerId="ADAL" clId="{C2928511-5947-45AB-9253-6116D85C15A9}" dt="2024-09-08T14:43:05.675" v="4614" actId="478"/>
          <ac:cxnSpMkLst>
            <pc:docMk/>
            <pc:sldMk cId="2022657242" sldId="390"/>
            <ac:cxnSpMk id="9" creationId="{AF23FB76-DECD-5931-17CE-CCD9D11666B6}"/>
          </ac:cxnSpMkLst>
        </pc:cxn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58332995" sldId="391"/>
        </pc:sldMkLst>
      </pc:sldChg>
      <pc:sldChg chg="addSp delSp modSp add del mod">
        <pc:chgData name="장성빈" userId="faed9783-0f2f-452b-b998-4701542ec64c" providerId="ADAL" clId="{C2928511-5947-45AB-9253-6116D85C15A9}" dt="2024-09-08T14:50:28.779" v="4994" actId="47"/>
        <pc:sldMkLst>
          <pc:docMk/>
          <pc:sldMk cId="3864390790" sldId="391"/>
        </pc:sldMkLst>
        <pc:spChg chg="add del mod">
          <ac:chgData name="장성빈" userId="faed9783-0f2f-452b-b998-4701542ec64c" providerId="ADAL" clId="{C2928511-5947-45AB-9253-6116D85C15A9}" dt="2024-09-08T14:46:17.499" v="4716" actId="478"/>
          <ac:spMkLst>
            <pc:docMk/>
            <pc:sldMk cId="3864390790" sldId="391"/>
            <ac:spMk id="4" creationId="{D15E3FDD-F521-A9FA-DE20-6B51220BBE6B}"/>
          </ac:spMkLst>
        </pc:spChg>
        <pc:spChg chg="add del mod">
          <ac:chgData name="장성빈" userId="faed9783-0f2f-452b-b998-4701542ec64c" providerId="ADAL" clId="{C2928511-5947-45AB-9253-6116D85C15A9}" dt="2024-09-08T14:45:23.768" v="4693" actId="478"/>
          <ac:spMkLst>
            <pc:docMk/>
            <pc:sldMk cId="3864390790" sldId="391"/>
            <ac:spMk id="5" creationId="{4167ECFE-F74B-4CFF-4417-0E08A290C6DA}"/>
          </ac:spMkLst>
        </pc:spChg>
        <pc:spChg chg="add del mod">
          <ac:chgData name="장성빈" userId="faed9783-0f2f-452b-b998-4701542ec64c" providerId="ADAL" clId="{C2928511-5947-45AB-9253-6116D85C15A9}" dt="2024-09-08T14:46:12.372" v="4715" actId="478"/>
          <ac:spMkLst>
            <pc:docMk/>
            <pc:sldMk cId="3864390790" sldId="391"/>
            <ac:spMk id="6" creationId="{26B90562-465D-79BF-BEAF-5FDEFE5430CE}"/>
          </ac:spMkLst>
        </pc:spChg>
        <pc:spChg chg="add mod">
          <ac:chgData name="장성빈" userId="faed9783-0f2f-452b-b998-4701542ec64c" providerId="ADAL" clId="{C2928511-5947-45AB-9253-6116D85C15A9}" dt="2024-09-08T14:46:46.292" v="4786" actId="20577"/>
          <ac:spMkLst>
            <pc:docMk/>
            <pc:sldMk cId="3864390790" sldId="391"/>
            <ac:spMk id="7" creationId="{6F63F3FC-4480-5600-755F-DDE325F32B15}"/>
          </ac:spMkLst>
        </pc:spChg>
      </pc:sldChg>
      <pc:sldChg chg="addSp modSp add mod">
        <pc:chgData name="장성빈" userId="faed9783-0f2f-452b-b998-4701542ec64c" providerId="ADAL" clId="{C2928511-5947-45AB-9253-6116D85C15A9}" dt="2024-09-08T14:44:29.844" v="4668" actId="1076"/>
        <pc:sldMkLst>
          <pc:docMk/>
          <pc:sldMk cId="503516647" sldId="392"/>
        </pc:sldMkLst>
        <pc:spChg chg="mod">
          <ac:chgData name="장성빈" userId="faed9783-0f2f-452b-b998-4701542ec64c" providerId="ADAL" clId="{C2928511-5947-45AB-9253-6116D85C15A9}" dt="2024-09-08T14:44:11.342" v="4622" actId="1076"/>
          <ac:spMkLst>
            <pc:docMk/>
            <pc:sldMk cId="503516647" sldId="392"/>
            <ac:spMk id="3" creationId="{F52459FD-E6AA-90EA-24A5-59950775C237}"/>
          </ac:spMkLst>
        </pc:spChg>
        <pc:spChg chg="mod">
          <ac:chgData name="장성빈" userId="faed9783-0f2f-452b-b998-4701542ec64c" providerId="ADAL" clId="{C2928511-5947-45AB-9253-6116D85C15A9}" dt="2024-09-08T14:44:15.670" v="4664" actId="1035"/>
          <ac:spMkLst>
            <pc:docMk/>
            <pc:sldMk cId="503516647" sldId="392"/>
            <ac:spMk id="12" creationId="{79DCBC14-4E22-4232-8CA1-9E0AE5E8DD5F}"/>
          </ac:spMkLst>
        </pc:spChg>
        <pc:grpChg chg="mod">
          <ac:chgData name="장성빈" userId="faed9783-0f2f-452b-b998-4701542ec64c" providerId="ADAL" clId="{C2928511-5947-45AB-9253-6116D85C15A9}" dt="2024-09-08T14:44:15.670" v="4664" actId="1035"/>
          <ac:grpSpMkLst>
            <pc:docMk/>
            <pc:sldMk cId="503516647" sldId="392"/>
            <ac:grpSpMk id="16" creationId="{9FE6640B-1065-5CBB-0FBD-72C75539F116}"/>
          </ac:grpSpMkLst>
        </pc:grpChg>
        <pc:picChg chg="add mod">
          <ac:chgData name="장성빈" userId="faed9783-0f2f-452b-b998-4701542ec64c" providerId="ADAL" clId="{C2928511-5947-45AB-9253-6116D85C15A9}" dt="2024-09-08T14:44:29.844" v="4668" actId="1076"/>
          <ac:picMkLst>
            <pc:docMk/>
            <pc:sldMk cId="503516647" sldId="392"/>
            <ac:picMk id="10" creationId="{721944F5-888D-2E4D-88AE-236438736118}"/>
          </ac:picMkLst>
        </pc:picChg>
      </pc:sldChg>
      <pc:sldChg chg="addSp delSp modSp add mod setBg">
        <pc:chgData name="장성빈" userId="faed9783-0f2f-452b-b998-4701542ec64c" providerId="ADAL" clId="{C2928511-5947-45AB-9253-6116D85C15A9}" dt="2024-09-08T14:50:16.767" v="4991" actId="1076"/>
        <pc:sldMkLst>
          <pc:docMk/>
          <pc:sldMk cId="4068567844" sldId="393"/>
        </pc:sldMkLst>
        <pc:spChg chg="mod">
          <ac:chgData name="장성빈" userId="faed9783-0f2f-452b-b998-4701542ec64c" providerId="ADAL" clId="{C2928511-5947-45AB-9253-6116D85C15A9}" dt="2024-09-08T14:47:34.694" v="4812" actId="26606"/>
          <ac:spMkLst>
            <pc:docMk/>
            <pc:sldMk cId="4068567844" sldId="393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4:50:01.433" v="4989" actId="20577"/>
          <ac:spMkLst>
            <pc:docMk/>
            <pc:sldMk cId="4068567844" sldId="393"/>
            <ac:spMk id="3" creationId="{F52459FD-E6AA-90EA-24A5-59950775C237}"/>
          </ac:spMkLst>
        </pc:spChg>
        <pc:spChg chg="add del">
          <ac:chgData name="장성빈" userId="faed9783-0f2f-452b-b998-4701542ec64c" providerId="ADAL" clId="{C2928511-5947-45AB-9253-6116D85C15A9}" dt="2024-09-08T14:47:34.694" v="4812" actId="26606"/>
          <ac:spMkLst>
            <pc:docMk/>
            <pc:sldMk cId="4068567844" sldId="393"/>
            <ac:spMk id="7" creationId="{1A95671B-3CC6-4792-9114-B74FAEA224E6}"/>
          </ac:spMkLst>
        </pc:spChg>
        <pc:picChg chg="add mod">
          <ac:chgData name="장성빈" userId="faed9783-0f2f-452b-b998-4701542ec64c" providerId="ADAL" clId="{C2928511-5947-45AB-9253-6116D85C15A9}" dt="2024-09-08T14:50:16.767" v="4991" actId="1076"/>
          <ac:picMkLst>
            <pc:docMk/>
            <pc:sldMk cId="4068567844" sldId="393"/>
            <ac:picMk id="5" creationId="{358C124A-2FF9-D54F-5957-812BCFAA55CE}"/>
          </ac:picMkLst>
        </pc:picChg>
        <pc:picChg chg="del">
          <ac:chgData name="장성빈" userId="faed9783-0f2f-452b-b998-4701542ec64c" providerId="ADAL" clId="{C2928511-5947-45AB-9253-6116D85C15A9}" dt="2024-09-08T14:47:08.735" v="4788" actId="478"/>
          <ac:picMkLst>
            <pc:docMk/>
            <pc:sldMk cId="4068567844" sldId="393"/>
            <ac:picMk id="10" creationId="{75BDF2F5-5FD7-8F04-A43C-E9011B517BB0}"/>
          </ac:picMkLst>
        </pc:picChg>
      </pc:sldChg>
      <pc:sldChg chg="addSp modSp add">
        <pc:chgData name="장성빈" userId="faed9783-0f2f-452b-b998-4701542ec64c" providerId="ADAL" clId="{C2928511-5947-45AB-9253-6116D85C15A9}" dt="2024-09-08T14:50:27.356" v="4993"/>
        <pc:sldMkLst>
          <pc:docMk/>
          <pc:sldMk cId="3115545564" sldId="394"/>
        </pc:sldMkLst>
        <pc:spChg chg="add mod">
          <ac:chgData name="장성빈" userId="faed9783-0f2f-452b-b998-4701542ec64c" providerId="ADAL" clId="{C2928511-5947-45AB-9253-6116D85C15A9}" dt="2024-09-08T14:50:27.356" v="4993"/>
          <ac:spMkLst>
            <pc:docMk/>
            <pc:sldMk cId="3115545564" sldId="394"/>
            <ac:spMk id="4" creationId="{6C4C8DB7-5B78-87FE-24A6-4EC28690A198}"/>
          </ac:spMkLst>
        </pc:spChg>
      </pc:sldChg>
      <pc:sldChg chg="addSp delSp modSp add del mod">
        <pc:chgData name="장성빈" userId="faed9783-0f2f-452b-b998-4701542ec64c" providerId="ADAL" clId="{C2928511-5947-45AB-9253-6116D85C15A9}" dt="2024-09-08T14:59:09.461" v="5088" actId="47"/>
        <pc:sldMkLst>
          <pc:docMk/>
          <pc:sldMk cId="1970678298" sldId="395"/>
        </pc:sldMkLst>
        <pc:spChg chg="mod">
          <ac:chgData name="장성빈" userId="faed9783-0f2f-452b-b998-4701542ec64c" providerId="ADAL" clId="{C2928511-5947-45AB-9253-6116D85C15A9}" dt="2024-09-08T14:53:36.362" v="5029" actId="20577"/>
          <ac:spMkLst>
            <pc:docMk/>
            <pc:sldMk cId="1970678298" sldId="395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4:54:22.543" v="5035" actId="1076"/>
          <ac:spMkLst>
            <pc:docMk/>
            <pc:sldMk cId="1970678298" sldId="395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08T14:53:42.602" v="5030" actId="478"/>
          <ac:spMkLst>
            <pc:docMk/>
            <pc:sldMk cId="1970678298" sldId="395"/>
            <ac:spMk id="17" creationId="{8E234C0A-F3E0-67EB-7129-BD4D7AC194B7}"/>
          </ac:spMkLst>
        </pc:spChg>
        <pc:spChg chg="del">
          <ac:chgData name="장성빈" userId="faed9783-0f2f-452b-b998-4701542ec64c" providerId="ADAL" clId="{C2928511-5947-45AB-9253-6116D85C15A9}" dt="2024-09-08T14:53:42.602" v="5030" actId="478"/>
          <ac:spMkLst>
            <pc:docMk/>
            <pc:sldMk cId="1970678298" sldId="395"/>
            <ac:spMk id="18" creationId="{38144AB5-F518-A0FB-A34C-36B41A1D7B03}"/>
          </ac:spMkLst>
        </pc:spChg>
        <pc:spChg chg="del">
          <ac:chgData name="장성빈" userId="faed9783-0f2f-452b-b998-4701542ec64c" providerId="ADAL" clId="{C2928511-5947-45AB-9253-6116D85C15A9}" dt="2024-09-08T14:53:42.602" v="5030" actId="478"/>
          <ac:spMkLst>
            <pc:docMk/>
            <pc:sldMk cId="1970678298" sldId="395"/>
            <ac:spMk id="19" creationId="{207A29A0-E827-9ECC-7AB1-E5BEE921F165}"/>
          </ac:spMkLst>
        </pc:spChg>
        <pc:picChg chg="add mod modCrop">
          <ac:chgData name="장성빈" userId="faed9783-0f2f-452b-b998-4701542ec64c" providerId="ADAL" clId="{C2928511-5947-45AB-9253-6116D85C15A9}" dt="2024-09-08T14:58:56.388" v="5070" actId="732"/>
          <ac:picMkLst>
            <pc:docMk/>
            <pc:sldMk cId="1970678298" sldId="395"/>
            <ac:picMk id="5" creationId="{E3C52C17-484E-01A3-F66A-6337D8F81481}"/>
          </ac:picMkLst>
        </pc:picChg>
      </pc:sldChg>
      <pc:sldChg chg="addSp delSp modSp add del mod">
        <pc:chgData name="장성빈" userId="faed9783-0f2f-452b-b998-4701542ec64c" providerId="ADAL" clId="{C2928511-5947-45AB-9253-6116D85C15A9}" dt="2024-09-19T15:53:29.788" v="8942" actId="47"/>
        <pc:sldMkLst>
          <pc:docMk/>
          <pc:sldMk cId="502052714" sldId="396"/>
        </pc:sldMkLst>
        <pc:spChg chg="mod">
          <ac:chgData name="장성빈" userId="faed9783-0f2f-452b-b998-4701542ec64c" providerId="ADAL" clId="{C2928511-5947-45AB-9253-6116D85C15A9}" dt="2024-09-08T15:00:50.125" v="5123" actId="20577"/>
          <ac:spMkLst>
            <pc:docMk/>
            <pc:sldMk cId="502052714" sldId="396"/>
            <ac:spMk id="2" creationId="{66AC8BA4-0F03-A855-365B-B7A0B262B301}"/>
          </ac:spMkLst>
        </pc:spChg>
        <pc:spChg chg="add del mod">
          <ac:chgData name="장성빈" userId="faed9783-0f2f-452b-b998-4701542ec64c" providerId="ADAL" clId="{C2928511-5947-45AB-9253-6116D85C15A9}" dt="2024-09-08T15:00:02.585" v="5096" actId="478"/>
          <ac:spMkLst>
            <pc:docMk/>
            <pc:sldMk cId="502052714" sldId="396"/>
            <ac:spMk id="4" creationId="{FF21D3A4-75A6-B40A-B7DC-4C5FD73FBD7D}"/>
          </ac:spMkLst>
        </pc:spChg>
        <pc:spChg chg="add mod">
          <ac:chgData name="장성빈" userId="faed9783-0f2f-452b-b998-4701542ec64c" providerId="ADAL" clId="{C2928511-5947-45AB-9253-6116D85C15A9}" dt="2024-09-08T15:00:38.796" v="5105" actId="14100"/>
          <ac:spMkLst>
            <pc:docMk/>
            <pc:sldMk cId="502052714" sldId="396"/>
            <ac:spMk id="6" creationId="{48E3C802-7E83-F6D5-9FCA-9843DA6B4B4F}"/>
          </ac:spMkLst>
        </pc:spChg>
        <pc:spChg chg="add del mod">
          <ac:chgData name="장성빈" userId="faed9783-0f2f-452b-b998-4701542ec64c" providerId="ADAL" clId="{C2928511-5947-45AB-9253-6116D85C15A9}" dt="2024-09-08T15:00:02.887" v="5097" actId="478"/>
          <ac:spMkLst>
            <pc:docMk/>
            <pc:sldMk cId="502052714" sldId="396"/>
            <ac:spMk id="7" creationId="{ADBA0359-3545-075E-46A0-E06D0FA8B047}"/>
          </ac:spMkLst>
        </pc:spChg>
        <pc:picChg chg="mod modCrop">
          <ac:chgData name="장성빈" userId="faed9783-0f2f-452b-b998-4701542ec64c" providerId="ADAL" clId="{C2928511-5947-45AB-9253-6116D85C15A9}" dt="2024-09-08T15:00:25.299" v="5100" actId="1076"/>
          <ac:picMkLst>
            <pc:docMk/>
            <pc:sldMk cId="502052714" sldId="396"/>
            <ac:picMk id="5" creationId="{E3C52C17-484E-01A3-F66A-6337D8F81481}"/>
          </ac:picMkLst>
        </pc:picChg>
      </pc:sldChg>
      <pc:sldChg chg="delSp add del mod ord">
        <pc:chgData name="장성빈" userId="faed9783-0f2f-452b-b998-4701542ec64c" providerId="ADAL" clId="{C2928511-5947-45AB-9253-6116D85C15A9}" dt="2024-09-19T15:53:26.301" v="8940" actId="47"/>
        <pc:sldMkLst>
          <pc:docMk/>
          <pc:sldMk cId="100075054" sldId="397"/>
        </pc:sldMkLst>
        <pc:spChg chg="del">
          <ac:chgData name="장성빈" userId="faed9783-0f2f-452b-b998-4701542ec64c" providerId="ADAL" clId="{C2928511-5947-45AB-9253-6116D85C15A9}" dt="2024-09-08T14:59:13.436" v="5092" actId="478"/>
          <ac:spMkLst>
            <pc:docMk/>
            <pc:sldMk cId="100075054" sldId="397"/>
            <ac:spMk id="4" creationId="{FF21D3A4-75A6-B40A-B7DC-4C5FD73FBD7D}"/>
          </ac:spMkLst>
        </pc:spChg>
        <pc:spChg chg="del">
          <ac:chgData name="장성빈" userId="faed9783-0f2f-452b-b998-4701542ec64c" providerId="ADAL" clId="{C2928511-5947-45AB-9253-6116D85C15A9}" dt="2024-09-08T14:59:13.809" v="5093" actId="478"/>
          <ac:spMkLst>
            <pc:docMk/>
            <pc:sldMk cId="100075054" sldId="397"/>
            <ac:spMk id="6" creationId="{48E3C802-7E83-F6D5-9FCA-9843DA6B4B4F}"/>
          </ac:spMkLst>
        </pc:spChg>
        <pc:spChg chg="del">
          <ac:chgData name="장성빈" userId="faed9783-0f2f-452b-b998-4701542ec64c" providerId="ADAL" clId="{C2928511-5947-45AB-9253-6116D85C15A9}" dt="2024-09-08T14:59:14.547" v="5094" actId="478"/>
          <ac:spMkLst>
            <pc:docMk/>
            <pc:sldMk cId="100075054" sldId="397"/>
            <ac:spMk id="7" creationId="{ADBA0359-3545-075E-46A0-E06D0FA8B047}"/>
          </ac:spMkLst>
        </pc:spChg>
      </pc:sldChg>
      <pc:sldChg chg="add del ord">
        <pc:chgData name="장성빈" userId="faed9783-0f2f-452b-b998-4701542ec64c" providerId="ADAL" clId="{C2928511-5947-45AB-9253-6116D85C15A9}" dt="2024-09-19T15:53:28.387" v="8941" actId="47"/>
        <pc:sldMkLst>
          <pc:docMk/>
          <pc:sldMk cId="1006141101" sldId="398"/>
        </pc:sldMkLst>
      </pc:sldChg>
      <pc:sldChg chg="addSp delSp modSp add del mod">
        <pc:chgData name="장성빈" userId="faed9783-0f2f-452b-b998-4701542ec64c" providerId="ADAL" clId="{C2928511-5947-45AB-9253-6116D85C15A9}" dt="2024-09-19T15:53:30.526" v="8943" actId="47"/>
        <pc:sldMkLst>
          <pc:docMk/>
          <pc:sldMk cId="2637638327" sldId="399"/>
        </pc:sldMkLst>
        <pc:spChg chg="mod">
          <ac:chgData name="장성빈" userId="faed9783-0f2f-452b-b998-4701542ec64c" providerId="ADAL" clId="{C2928511-5947-45AB-9253-6116D85C15A9}" dt="2024-09-08T15:02:06.232" v="5157" actId="20577"/>
          <ac:spMkLst>
            <pc:docMk/>
            <pc:sldMk cId="2637638327" sldId="399"/>
            <ac:spMk id="2" creationId="{66AC8BA4-0F03-A855-365B-B7A0B262B301}"/>
          </ac:spMkLst>
        </pc:spChg>
        <pc:spChg chg="add del mod">
          <ac:chgData name="장성빈" userId="faed9783-0f2f-452b-b998-4701542ec64c" providerId="ADAL" clId="{C2928511-5947-45AB-9253-6116D85C15A9}" dt="2024-09-08T15:01:08.280" v="5130" actId="478"/>
          <ac:spMkLst>
            <pc:docMk/>
            <pc:sldMk cId="2637638327" sldId="399"/>
            <ac:spMk id="4" creationId="{3AD3E118-80A1-04AA-4012-A1150EC76520}"/>
          </ac:spMkLst>
        </pc:spChg>
        <pc:spChg chg="mod">
          <ac:chgData name="장성빈" userId="faed9783-0f2f-452b-b998-4701542ec64c" providerId="ADAL" clId="{C2928511-5947-45AB-9253-6116D85C15A9}" dt="2024-09-08T15:01:03.457" v="5126" actId="14100"/>
          <ac:spMkLst>
            <pc:docMk/>
            <pc:sldMk cId="2637638327" sldId="399"/>
            <ac:spMk id="6" creationId="{48E3C802-7E83-F6D5-9FCA-9843DA6B4B4F}"/>
          </ac:spMkLst>
        </pc:spChg>
        <pc:spChg chg="add mod">
          <ac:chgData name="장성빈" userId="faed9783-0f2f-452b-b998-4701542ec64c" providerId="ADAL" clId="{C2928511-5947-45AB-9253-6116D85C15A9}" dt="2024-09-08T15:02:12.984" v="5160" actId="14100"/>
          <ac:spMkLst>
            <pc:docMk/>
            <pc:sldMk cId="2637638327" sldId="399"/>
            <ac:spMk id="7" creationId="{02185836-025F-5FCA-B1E5-E4BA5DC2D3F8}"/>
          </ac:spMkLst>
        </pc:spChg>
      </pc:sldChg>
      <pc:sldChg chg="delSp modSp add del mod">
        <pc:chgData name="장성빈" userId="faed9783-0f2f-452b-b998-4701542ec64c" providerId="ADAL" clId="{C2928511-5947-45AB-9253-6116D85C15A9}" dt="2024-09-19T15:53:31.288" v="8944" actId="47"/>
        <pc:sldMkLst>
          <pc:docMk/>
          <pc:sldMk cId="3601891899" sldId="400"/>
        </pc:sldMkLst>
        <pc:spChg chg="mod">
          <ac:chgData name="장성빈" userId="faed9783-0f2f-452b-b998-4701542ec64c" providerId="ADAL" clId="{C2928511-5947-45AB-9253-6116D85C15A9}" dt="2024-09-08T15:02:22.557" v="5174" actId="20577"/>
          <ac:spMkLst>
            <pc:docMk/>
            <pc:sldMk cId="3601891899" sldId="400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5:02:31.328" v="5176" actId="14100"/>
          <ac:spMkLst>
            <pc:docMk/>
            <pc:sldMk cId="3601891899" sldId="400"/>
            <ac:spMk id="6" creationId="{48E3C802-7E83-F6D5-9FCA-9843DA6B4B4F}"/>
          </ac:spMkLst>
        </pc:spChg>
        <pc:spChg chg="del">
          <ac:chgData name="장성빈" userId="faed9783-0f2f-452b-b998-4701542ec64c" providerId="ADAL" clId="{C2928511-5947-45AB-9253-6116D85C15A9}" dt="2024-09-08T15:02:32.022" v="5177" actId="478"/>
          <ac:spMkLst>
            <pc:docMk/>
            <pc:sldMk cId="3601891899" sldId="400"/>
            <ac:spMk id="7" creationId="{02185836-025F-5FCA-B1E5-E4BA5DC2D3F8}"/>
          </ac:spMkLst>
        </pc:spChg>
      </pc:sldChg>
      <pc:sldChg chg="modSp add del mod">
        <pc:chgData name="장성빈" userId="faed9783-0f2f-452b-b998-4701542ec64c" providerId="ADAL" clId="{C2928511-5947-45AB-9253-6116D85C15A9}" dt="2024-09-19T15:53:32.369" v="8945" actId="47"/>
        <pc:sldMkLst>
          <pc:docMk/>
          <pc:sldMk cId="2334130636" sldId="401"/>
        </pc:sldMkLst>
        <pc:spChg chg="mod">
          <ac:chgData name="장성빈" userId="faed9783-0f2f-452b-b998-4701542ec64c" providerId="ADAL" clId="{C2928511-5947-45AB-9253-6116D85C15A9}" dt="2024-09-08T15:02:53.786" v="5217" actId="20577"/>
          <ac:spMkLst>
            <pc:docMk/>
            <pc:sldMk cId="2334130636" sldId="401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5:03:32.175" v="5229" actId="14100"/>
          <ac:spMkLst>
            <pc:docMk/>
            <pc:sldMk cId="2334130636" sldId="401"/>
            <ac:spMk id="6" creationId="{48E3C802-7E83-F6D5-9FCA-9843DA6B4B4F}"/>
          </ac:spMkLst>
        </pc:sp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812506097" sldId="402"/>
        </pc:sldMkLst>
      </pc:sldChg>
      <pc:sldChg chg="addSp delSp modSp add del mod">
        <pc:chgData name="장성빈" userId="faed9783-0f2f-452b-b998-4701542ec64c" providerId="ADAL" clId="{C2928511-5947-45AB-9253-6116D85C15A9}" dt="2024-09-19T15:53:33.210" v="8946" actId="47"/>
        <pc:sldMkLst>
          <pc:docMk/>
          <pc:sldMk cId="1436313277" sldId="402"/>
        </pc:sldMkLst>
        <pc:spChg chg="mod">
          <ac:chgData name="장성빈" userId="faed9783-0f2f-452b-b998-4701542ec64c" providerId="ADAL" clId="{C2928511-5947-45AB-9253-6116D85C15A9}" dt="2024-09-08T15:02:58.958" v="5224" actId="20577"/>
          <ac:spMkLst>
            <pc:docMk/>
            <pc:sldMk cId="1436313277" sldId="402"/>
            <ac:spMk id="2" creationId="{66AC8BA4-0F03-A855-365B-B7A0B262B301}"/>
          </ac:spMkLst>
        </pc:spChg>
        <pc:spChg chg="add mod">
          <ac:chgData name="장성빈" userId="faed9783-0f2f-452b-b998-4701542ec64c" providerId="ADAL" clId="{C2928511-5947-45AB-9253-6116D85C15A9}" dt="2024-09-08T15:11:22.074" v="5644" actId="14100"/>
          <ac:spMkLst>
            <pc:docMk/>
            <pc:sldMk cId="1436313277" sldId="402"/>
            <ac:spMk id="4" creationId="{05AF0534-12D8-6224-0311-1997FD469ADB}"/>
          </ac:spMkLst>
        </pc:spChg>
        <pc:spChg chg="del mod">
          <ac:chgData name="장성빈" userId="faed9783-0f2f-452b-b998-4701542ec64c" providerId="ADAL" clId="{C2928511-5947-45AB-9253-6116D85C15A9}" dt="2024-09-08T15:03:35.636" v="5230" actId="478"/>
          <ac:spMkLst>
            <pc:docMk/>
            <pc:sldMk cId="1436313277" sldId="402"/>
            <ac:spMk id="6" creationId="{48E3C802-7E83-F6D5-9FCA-9843DA6B4B4F}"/>
          </ac:spMkLst>
        </pc:spChg>
        <pc:spChg chg="add mod">
          <ac:chgData name="장성빈" userId="faed9783-0f2f-452b-b998-4701542ec64c" providerId="ADAL" clId="{C2928511-5947-45AB-9253-6116D85C15A9}" dt="2024-09-08T15:11:25.459" v="5645"/>
          <ac:spMkLst>
            <pc:docMk/>
            <pc:sldMk cId="1436313277" sldId="402"/>
            <ac:spMk id="7" creationId="{0E1D18F3-C5E5-E358-EC58-A8AB05E8DF58}"/>
          </ac:spMkLst>
        </pc:spChg>
      </pc:sldChg>
      <pc:sldChg chg="addSp delSp modSp add mod">
        <pc:chgData name="장성빈" userId="faed9783-0f2f-452b-b998-4701542ec64c" providerId="ADAL" clId="{C2928511-5947-45AB-9253-6116D85C15A9}" dt="2024-09-08T15:08:22.521" v="5628" actId="20577"/>
        <pc:sldMkLst>
          <pc:docMk/>
          <pc:sldMk cId="471291492" sldId="403"/>
        </pc:sldMkLst>
        <pc:spChg chg="mod">
          <ac:chgData name="장성빈" userId="faed9783-0f2f-452b-b998-4701542ec64c" providerId="ADAL" clId="{C2928511-5947-45AB-9253-6116D85C15A9}" dt="2024-09-08T15:04:06.653" v="5262" actId="20577"/>
          <ac:spMkLst>
            <pc:docMk/>
            <pc:sldMk cId="471291492" sldId="403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5:08:22.521" v="5628" actId="20577"/>
          <ac:spMkLst>
            <pc:docMk/>
            <pc:sldMk cId="471291492" sldId="403"/>
            <ac:spMk id="3" creationId="{F52459FD-E6AA-90EA-24A5-59950775C237}"/>
          </ac:spMkLst>
        </pc:spChg>
        <pc:picChg chg="del">
          <ac:chgData name="장성빈" userId="faed9783-0f2f-452b-b998-4701542ec64c" providerId="ADAL" clId="{C2928511-5947-45AB-9253-6116D85C15A9}" dt="2024-09-08T15:04:11.920" v="5263" actId="478"/>
          <ac:picMkLst>
            <pc:docMk/>
            <pc:sldMk cId="471291492" sldId="403"/>
            <ac:picMk id="5" creationId="{E3C52C17-484E-01A3-F66A-6337D8F81481}"/>
          </ac:picMkLst>
        </pc:picChg>
        <pc:picChg chg="add mod">
          <ac:chgData name="장성빈" userId="faed9783-0f2f-452b-b998-4701542ec64c" providerId="ADAL" clId="{C2928511-5947-45AB-9253-6116D85C15A9}" dt="2024-09-08T15:05:47.040" v="5423" actId="1076"/>
          <ac:picMkLst>
            <pc:docMk/>
            <pc:sldMk cId="471291492" sldId="403"/>
            <ac:picMk id="6" creationId="{1E4ADC81-0F99-01D6-3202-FA6E80C61B0C}"/>
          </ac:picMkLst>
        </pc:pic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378643169" sldId="403"/>
        </pc:sldMkLst>
      </pc:sldChg>
      <pc:sldChg chg="addSp delSp modSp add mod">
        <pc:chgData name="장성빈" userId="faed9783-0f2f-452b-b998-4701542ec64c" providerId="ADAL" clId="{C2928511-5947-45AB-9253-6116D85C15A9}" dt="2024-09-08T15:10:29.054" v="5642" actId="1076"/>
        <pc:sldMkLst>
          <pc:docMk/>
          <pc:sldMk cId="150761703" sldId="404"/>
        </pc:sldMkLst>
        <pc:spChg chg="mod">
          <ac:chgData name="장성빈" userId="faed9783-0f2f-452b-b998-4701542ec64c" providerId="ADAL" clId="{C2928511-5947-45AB-9253-6116D85C15A9}" dt="2024-09-08T15:06:28.653" v="5460" actId="20577"/>
          <ac:spMkLst>
            <pc:docMk/>
            <pc:sldMk cId="150761703" sldId="404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08T15:10:15.693" v="5639" actId="20577"/>
          <ac:spMkLst>
            <pc:docMk/>
            <pc:sldMk cId="150761703" sldId="404"/>
            <ac:spMk id="3" creationId="{F52459FD-E6AA-90EA-24A5-59950775C237}"/>
          </ac:spMkLst>
        </pc:spChg>
        <pc:picChg chg="add mod">
          <ac:chgData name="장성빈" userId="faed9783-0f2f-452b-b998-4701542ec64c" providerId="ADAL" clId="{C2928511-5947-45AB-9253-6116D85C15A9}" dt="2024-09-08T15:10:29.054" v="5642" actId="1076"/>
          <ac:picMkLst>
            <pc:docMk/>
            <pc:sldMk cId="150761703" sldId="404"/>
            <ac:picMk id="5" creationId="{C6C7CEB1-B2C9-E321-964E-5E13495FCE0F}"/>
          </ac:picMkLst>
        </pc:picChg>
        <pc:picChg chg="del">
          <ac:chgData name="장성빈" userId="faed9783-0f2f-452b-b998-4701542ec64c" providerId="ADAL" clId="{C2928511-5947-45AB-9253-6116D85C15A9}" dt="2024-09-08T15:10:11.237" v="5629" actId="478"/>
          <ac:picMkLst>
            <pc:docMk/>
            <pc:sldMk cId="150761703" sldId="404"/>
            <ac:picMk id="6" creationId="{1E4ADC81-0F99-01D6-3202-FA6E80C61B0C}"/>
          </ac:picMkLst>
        </pc:pic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67373332" sldId="404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132718040" sldId="405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102322819" sldId="406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582793265" sldId="407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998065827" sldId="408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151526819" sldId="409"/>
        </pc:sldMkLst>
      </pc:sldChg>
      <pc:sldChg chg="addSp modSp mod ord">
        <pc:chgData name="장성빈" userId="faed9783-0f2f-452b-b998-4701542ec64c" providerId="ADAL" clId="{C2928511-5947-45AB-9253-6116D85C15A9}" dt="2024-09-23T14:46:01.597" v="11705" actId="20577"/>
        <pc:sldMkLst>
          <pc:docMk/>
          <pc:sldMk cId="1038988694" sldId="411"/>
        </pc:sldMkLst>
        <pc:spChg chg="mod">
          <ac:chgData name="장성빈" userId="faed9783-0f2f-452b-b998-4701542ec64c" providerId="ADAL" clId="{C2928511-5947-45AB-9253-6116D85C15A9}" dt="2024-09-23T12:27:10.561" v="11633"/>
          <ac:spMkLst>
            <pc:docMk/>
            <pc:sldMk cId="1038988694" sldId="411"/>
            <ac:spMk id="3" creationId="{F52459FD-E6AA-90EA-24A5-59950775C237}"/>
          </ac:spMkLst>
        </pc:spChg>
        <pc:spChg chg="add mod">
          <ac:chgData name="장성빈" userId="faed9783-0f2f-452b-b998-4701542ec64c" providerId="ADAL" clId="{C2928511-5947-45AB-9253-6116D85C15A9}" dt="2024-09-23T14:46:01.597" v="11705" actId="20577"/>
          <ac:spMkLst>
            <pc:docMk/>
            <pc:sldMk cId="1038988694" sldId="411"/>
            <ac:spMk id="18" creationId="{973E7698-F721-A4F4-5F39-FA9E27D38B47}"/>
          </ac:spMkLst>
        </pc:sp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935175497" sldId="412"/>
        </pc:sldMkLst>
      </pc:sldChg>
      <pc:sldChg chg="del">
        <pc:chgData name="장성빈" userId="faed9783-0f2f-452b-b998-4701542ec64c" providerId="ADAL" clId="{C2928511-5947-45AB-9253-6116D85C15A9}" dt="2024-10-03T17:04:32.175" v="13919" actId="47"/>
        <pc:sldMkLst>
          <pc:docMk/>
          <pc:sldMk cId="1004249609" sldId="414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058310901" sldId="415"/>
        </pc:sldMkLst>
      </pc:sldChg>
      <pc:sldChg chg="modSp del mod">
        <pc:chgData name="장성빈" userId="faed9783-0f2f-452b-b998-4701542ec64c" providerId="ADAL" clId="{C2928511-5947-45AB-9253-6116D85C15A9}" dt="2024-10-13T05:23:05.283" v="14447" actId="47"/>
        <pc:sldMkLst>
          <pc:docMk/>
          <pc:sldMk cId="1767186591" sldId="415"/>
        </pc:sldMkLst>
        <pc:spChg chg="mod">
          <ac:chgData name="장성빈" userId="faed9783-0f2f-452b-b998-4701542ec64c" providerId="ADAL" clId="{C2928511-5947-45AB-9253-6116D85C15A9}" dt="2024-09-19T15:31:36.930" v="8624" actId="20577"/>
          <ac:spMkLst>
            <pc:docMk/>
            <pc:sldMk cId="1767186591" sldId="415"/>
            <ac:spMk id="8" creationId="{DE2C45E5-8ECA-81A8-7CE9-2C991FE8CB05}"/>
          </ac:spMkLst>
        </pc:spChg>
      </pc:sldChg>
      <pc:sldChg chg="modSp mod">
        <pc:chgData name="장성빈" userId="faed9783-0f2f-452b-b998-4701542ec64c" providerId="ADAL" clId="{C2928511-5947-45AB-9253-6116D85C15A9}" dt="2024-09-19T15:31:28.507" v="8611" actId="20577"/>
        <pc:sldMkLst>
          <pc:docMk/>
          <pc:sldMk cId="1146239971" sldId="416"/>
        </pc:sldMkLst>
        <pc:spChg chg="mod">
          <ac:chgData name="장성빈" userId="faed9783-0f2f-452b-b998-4701542ec64c" providerId="ADAL" clId="{C2928511-5947-45AB-9253-6116D85C15A9}" dt="2024-09-19T15:31:28.507" v="8611" actId="20577"/>
          <ac:spMkLst>
            <pc:docMk/>
            <pc:sldMk cId="1146239971" sldId="416"/>
            <ac:spMk id="8" creationId="{DE2C45E5-8ECA-81A8-7CE9-2C991FE8CB05}"/>
          </ac:spMkLst>
        </pc:spChg>
      </pc:sldChg>
      <pc:sldChg chg="modSp mod">
        <pc:chgData name="장성빈" userId="faed9783-0f2f-452b-b998-4701542ec64c" providerId="ADAL" clId="{C2928511-5947-45AB-9253-6116D85C15A9}" dt="2024-09-19T15:30:55.792" v="8579" actId="20577"/>
        <pc:sldMkLst>
          <pc:docMk/>
          <pc:sldMk cId="372704864" sldId="417"/>
        </pc:sldMkLst>
        <pc:spChg chg="mod">
          <ac:chgData name="장성빈" userId="faed9783-0f2f-452b-b998-4701542ec64c" providerId="ADAL" clId="{C2928511-5947-45AB-9253-6116D85C15A9}" dt="2024-09-19T15:30:55.792" v="8579" actId="20577"/>
          <ac:spMkLst>
            <pc:docMk/>
            <pc:sldMk cId="372704864" sldId="417"/>
            <ac:spMk id="8" creationId="{DE2C45E5-8ECA-81A8-7CE9-2C991FE8CB05}"/>
          </ac:spMkLst>
        </pc:sp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231187089" sldId="420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362325375" sldId="421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004670730" sldId="422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018322663" sldId="423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1767777335" sldId="424"/>
        </pc:sldMkLst>
      </pc:sldChg>
      <pc:sldChg chg="addSp delSp modSp mod modNotesTx">
        <pc:chgData name="장성빈" userId="faed9783-0f2f-452b-b998-4701542ec64c" providerId="ADAL" clId="{C2928511-5947-45AB-9253-6116D85C15A9}" dt="2024-09-26T15:08:33.081" v="12029" actId="14100"/>
        <pc:sldMkLst>
          <pc:docMk/>
          <pc:sldMk cId="2486607499" sldId="424"/>
        </pc:sldMkLst>
        <pc:spChg chg="add mod">
          <ac:chgData name="장성빈" userId="faed9783-0f2f-452b-b998-4701542ec64c" providerId="ADAL" clId="{C2928511-5947-45AB-9253-6116D85C15A9}" dt="2024-09-26T15:08:12.271" v="12021"/>
          <ac:spMkLst>
            <pc:docMk/>
            <pc:sldMk cId="2486607499" sldId="424"/>
            <ac:spMk id="4" creationId="{A319A65A-3C07-F0BF-EE9B-3710941C4261}"/>
          </ac:spMkLst>
        </pc:spChg>
        <pc:spChg chg="del">
          <ac:chgData name="장성빈" userId="faed9783-0f2f-452b-b998-4701542ec64c" providerId="ADAL" clId="{C2928511-5947-45AB-9253-6116D85C15A9}" dt="2024-09-26T15:08:12.095" v="12020" actId="478"/>
          <ac:spMkLst>
            <pc:docMk/>
            <pc:sldMk cId="2486607499" sldId="424"/>
            <ac:spMk id="86" creationId="{3D16AFF1-7051-BF0F-4A79-AA14101F772E}"/>
          </ac:spMkLst>
        </pc:spChg>
        <pc:spChg chg="del">
          <ac:chgData name="장성빈" userId="faed9783-0f2f-452b-b998-4701542ec64c" providerId="ADAL" clId="{C2928511-5947-45AB-9253-6116D85C15A9}" dt="2024-09-26T15:08:10.249" v="12019" actId="478"/>
          <ac:spMkLst>
            <pc:docMk/>
            <pc:sldMk cId="2486607499" sldId="424"/>
            <ac:spMk id="111" creationId="{B6EF9633-82B7-0D55-DAB3-68684D93F740}"/>
          </ac:spMkLst>
        </pc:spChg>
        <pc:cxnChg chg="mod">
          <ac:chgData name="장성빈" userId="faed9783-0f2f-452b-b998-4701542ec64c" providerId="ADAL" clId="{C2928511-5947-45AB-9253-6116D85C15A9}" dt="2024-09-26T15:08:12.095" v="12020" actId="478"/>
          <ac:cxnSpMkLst>
            <pc:docMk/>
            <pc:sldMk cId="2486607499" sldId="424"/>
            <ac:cxnSpMk id="87" creationId="{2B45D700-BCA5-93F0-388E-84A6BEED4BD8}"/>
          </ac:cxnSpMkLst>
        </pc:cxnChg>
        <pc:cxnChg chg="mod">
          <ac:chgData name="장성빈" userId="faed9783-0f2f-452b-b998-4701542ec64c" providerId="ADAL" clId="{C2928511-5947-45AB-9253-6116D85C15A9}" dt="2024-09-26T15:08:33.081" v="12029" actId="14100"/>
          <ac:cxnSpMkLst>
            <pc:docMk/>
            <pc:sldMk cId="2486607499" sldId="424"/>
            <ac:cxnSpMk id="213" creationId="{6F820437-01BA-5F18-21B9-A528D25441F8}"/>
          </ac:cxnSpMkLst>
        </pc:cxn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537214753" sldId="424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794125577" sldId="425"/>
        </pc:sldMkLst>
      </pc:sldChg>
      <pc:sldChg chg="del">
        <pc:chgData name="장성빈" userId="faed9783-0f2f-452b-b998-4701542ec64c" providerId="ADAL" clId="{C2928511-5947-45AB-9253-6116D85C15A9}" dt="2024-10-03T17:04:32.175" v="13919" actId="47"/>
        <pc:sldMkLst>
          <pc:docMk/>
          <pc:sldMk cId="1660206885" sldId="425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744608899" sldId="426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463552428" sldId="427"/>
        </pc:sldMkLst>
      </pc:sldChg>
      <pc:sldChg chg="addSp delSp modSp mod">
        <pc:chgData name="장성빈" userId="faed9783-0f2f-452b-b998-4701542ec64c" providerId="ADAL" clId="{C2928511-5947-45AB-9253-6116D85C15A9}" dt="2024-09-26T15:11:19.270" v="12084" actId="14100"/>
        <pc:sldMkLst>
          <pc:docMk/>
          <pc:sldMk cId="1003650110" sldId="428"/>
        </pc:sldMkLst>
        <pc:spChg chg="mod">
          <ac:chgData name="장성빈" userId="faed9783-0f2f-452b-b998-4701542ec64c" providerId="ADAL" clId="{C2928511-5947-45AB-9253-6116D85C15A9}" dt="2024-09-26T15:07:33.119" v="12012" actId="3064"/>
          <ac:spMkLst>
            <pc:docMk/>
            <pc:sldMk cId="1003650110" sldId="428"/>
            <ac:spMk id="16" creationId="{FF86D4F9-B4F8-62DE-3A05-8DF83E7DD234}"/>
          </ac:spMkLst>
        </pc:spChg>
        <pc:spChg chg="del">
          <ac:chgData name="장성빈" userId="faed9783-0f2f-452b-b998-4701542ec64c" providerId="ADAL" clId="{C2928511-5947-45AB-9253-6116D85C15A9}" dt="2024-09-26T15:07:20.943" v="12006" actId="21"/>
          <ac:spMkLst>
            <pc:docMk/>
            <pc:sldMk cId="1003650110" sldId="428"/>
            <ac:spMk id="41" creationId="{BC0082B6-2F08-D0BC-70E6-BA1F2D212C14}"/>
          </ac:spMkLst>
        </pc:spChg>
        <pc:spChg chg="add mod">
          <ac:chgData name="장성빈" userId="faed9783-0f2f-452b-b998-4701542ec64c" providerId="ADAL" clId="{C2928511-5947-45AB-9253-6116D85C15A9}" dt="2024-09-26T15:10:37.783" v="12079" actId="207"/>
          <ac:spMkLst>
            <pc:docMk/>
            <pc:sldMk cId="1003650110" sldId="428"/>
            <ac:spMk id="80" creationId="{4D29C54F-EE0E-9F3A-F97C-2F06D51CBB93}"/>
          </ac:spMkLst>
        </pc:spChg>
        <pc:spChg chg="add mod">
          <ac:chgData name="장성빈" userId="faed9783-0f2f-452b-b998-4701542ec64c" providerId="ADAL" clId="{C2928511-5947-45AB-9253-6116D85C15A9}" dt="2024-09-26T15:10:33.032" v="12078" actId="1582"/>
          <ac:spMkLst>
            <pc:docMk/>
            <pc:sldMk cId="1003650110" sldId="428"/>
            <ac:spMk id="81" creationId="{37F3170E-43AD-E233-9D1C-A7E8FD967618}"/>
          </ac:spMkLst>
        </pc:spChg>
        <pc:cxnChg chg="mod">
          <ac:chgData name="장성빈" userId="faed9783-0f2f-452b-b998-4701542ec64c" providerId="ADAL" clId="{C2928511-5947-45AB-9253-6116D85C15A9}" dt="2024-09-26T15:11:19.270" v="12084" actId="14100"/>
          <ac:cxnSpMkLst>
            <pc:docMk/>
            <pc:sldMk cId="1003650110" sldId="428"/>
            <ac:cxnSpMk id="68" creationId="{6451F454-24A3-BCCB-C63A-FF6A572AB502}"/>
          </ac:cxnSpMkLst>
        </pc:cxn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966299600" sldId="428"/>
        </pc:sldMkLst>
      </pc:sldChg>
      <pc:sldChg chg="addSp delSp modSp mod">
        <pc:chgData name="장성빈" userId="faed9783-0f2f-452b-b998-4701542ec64c" providerId="ADAL" clId="{C2928511-5947-45AB-9253-6116D85C15A9}" dt="2024-09-26T15:11:23.223" v="12085" actId="14100"/>
        <pc:sldMkLst>
          <pc:docMk/>
          <pc:sldMk cId="833421159" sldId="429"/>
        </pc:sldMkLst>
        <pc:spChg chg="add mod">
          <ac:chgData name="장성빈" userId="faed9783-0f2f-452b-b998-4701542ec64c" providerId="ADAL" clId="{C2928511-5947-45AB-9253-6116D85C15A9}" dt="2024-09-26T15:08:26.267" v="12027"/>
          <ac:spMkLst>
            <pc:docMk/>
            <pc:sldMk cId="833421159" sldId="429"/>
            <ac:spMk id="4" creationId="{57F1CD75-A246-5F1F-981C-8041883503C7}"/>
          </ac:spMkLst>
        </pc:spChg>
        <pc:spChg chg="del">
          <ac:chgData name="장성빈" userId="faed9783-0f2f-452b-b998-4701542ec64c" providerId="ADAL" clId="{C2928511-5947-45AB-9253-6116D85C15A9}" dt="2024-09-26T15:08:26.125" v="12026" actId="478"/>
          <ac:spMkLst>
            <pc:docMk/>
            <pc:sldMk cId="833421159" sldId="429"/>
            <ac:spMk id="86" creationId="{3D16AFF1-7051-BF0F-4A79-AA14101F772E}"/>
          </ac:spMkLst>
        </pc:spChg>
        <pc:spChg chg="del">
          <ac:chgData name="장성빈" userId="faed9783-0f2f-452b-b998-4701542ec64c" providerId="ADAL" clId="{C2928511-5947-45AB-9253-6116D85C15A9}" dt="2024-09-26T15:08:24.661" v="12025" actId="478"/>
          <ac:spMkLst>
            <pc:docMk/>
            <pc:sldMk cId="833421159" sldId="429"/>
            <ac:spMk id="111" creationId="{B6EF9633-82B7-0D55-DAB3-68684D93F740}"/>
          </ac:spMkLst>
        </pc:spChg>
        <pc:cxnChg chg="mod">
          <ac:chgData name="장성빈" userId="faed9783-0f2f-452b-b998-4701542ec64c" providerId="ADAL" clId="{C2928511-5947-45AB-9253-6116D85C15A9}" dt="2024-09-26T15:08:26.125" v="12026" actId="478"/>
          <ac:cxnSpMkLst>
            <pc:docMk/>
            <pc:sldMk cId="833421159" sldId="429"/>
            <ac:cxnSpMk id="87" creationId="{2B45D700-BCA5-93F0-388E-84A6BEED4BD8}"/>
          </ac:cxnSpMkLst>
        </pc:cxnChg>
        <pc:cxnChg chg="mod">
          <ac:chgData name="장성빈" userId="faed9783-0f2f-452b-b998-4701542ec64c" providerId="ADAL" clId="{C2928511-5947-45AB-9253-6116D85C15A9}" dt="2024-09-26T15:11:23.223" v="12085" actId="14100"/>
          <ac:cxnSpMkLst>
            <pc:docMk/>
            <pc:sldMk cId="833421159" sldId="429"/>
            <ac:cxnSpMk id="213" creationId="{6F820437-01BA-5F18-21B9-A528D25441F8}"/>
          </ac:cxnSpMkLst>
        </pc:cxn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435718181" sldId="429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854553165" sldId="429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985629907" sldId="430"/>
        </pc:sldMkLst>
      </pc:sldChg>
      <pc:sldChg chg="mod modShow">
        <pc:chgData name="장성빈" userId="faed9783-0f2f-452b-b998-4701542ec64c" providerId="ADAL" clId="{C2928511-5947-45AB-9253-6116D85C15A9}" dt="2024-09-23T12:22:34.413" v="11621" actId="729"/>
        <pc:sldMkLst>
          <pc:docMk/>
          <pc:sldMk cId="2730587062" sldId="430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238621678" sldId="431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48237748" sldId="432"/>
        </pc:sldMkLst>
      </pc:sldChg>
      <pc:sldChg chg="mod modShow">
        <pc:chgData name="장성빈" userId="faed9783-0f2f-452b-b998-4701542ec64c" providerId="ADAL" clId="{C2928511-5947-45AB-9253-6116D85C15A9}" dt="2024-09-26T15:06:39.415" v="12003" actId="729"/>
        <pc:sldMkLst>
          <pc:docMk/>
          <pc:sldMk cId="586734483" sldId="432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4058533915" sldId="433"/>
        </pc:sldMkLst>
      </pc:sldChg>
      <pc:sldChg chg="addSp modSp mod modShow">
        <pc:chgData name="장성빈" userId="faed9783-0f2f-452b-b998-4701542ec64c" providerId="ADAL" clId="{C2928511-5947-45AB-9253-6116D85C15A9}" dt="2024-09-26T15:06:39.415" v="12003" actId="729"/>
        <pc:sldMkLst>
          <pc:docMk/>
          <pc:sldMk cId="2409314997" sldId="434"/>
        </pc:sldMkLst>
        <pc:cxnChg chg="add mod">
          <ac:chgData name="장성빈" userId="faed9783-0f2f-452b-b998-4701542ec64c" providerId="ADAL" clId="{C2928511-5947-45AB-9253-6116D85C15A9}" dt="2024-09-19T13:29:21.622" v="6725" actId="14100"/>
          <ac:cxnSpMkLst>
            <pc:docMk/>
            <pc:sldMk cId="2409314997" sldId="434"/>
            <ac:cxnSpMk id="6" creationId="{83FBE5E2-2A66-E43E-8427-2253BC20F502}"/>
          </ac:cxnSpMkLst>
        </pc:cxnChg>
        <pc:cxnChg chg="mod">
          <ac:chgData name="장성빈" userId="faed9783-0f2f-452b-b998-4701542ec64c" providerId="ADAL" clId="{C2928511-5947-45AB-9253-6116D85C15A9}" dt="2024-09-19T13:29:10.034" v="6721" actId="14100"/>
          <ac:cxnSpMkLst>
            <pc:docMk/>
            <pc:sldMk cId="2409314997" sldId="434"/>
            <ac:cxnSpMk id="13" creationId="{CD8DE557-6302-8B20-D9FC-874F95824A7A}"/>
          </ac:cxnSpMkLst>
        </pc:cxn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598029682" sldId="434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070483044" sldId="435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076875062" sldId="436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732455519" sldId="437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232299912" sldId="438"/>
        </pc:sldMkLst>
      </pc:sldChg>
      <pc:sldChg chg="mod modShow">
        <pc:chgData name="장성빈" userId="faed9783-0f2f-452b-b998-4701542ec64c" providerId="ADAL" clId="{C2928511-5947-45AB-9253-6116D85C15A9}" dt="2024-10-12T16:40:53.397" v="14349" actId="729"/>
        <pc:sldMkLst>
          <pc:docMk/>
          <pc:sldMk cId="2404421101" sldId="440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58818058" sldId="441"/>
        </pc:sldMkLst>
      </pc:sldChg>
      <pc:sldChg chg="modSp mod">
        <pc:chgData name="장성빈" userId="faed9783-0f2f-452b-b998-4701542ec64c" providerId="ADAL" clId="{C2928511-5947-45AB-9253-6116D85C15A9}" dt="2024-09-19T15:33:41.030" v="8643" actId="403"/>
        <pc:sldMkLst>
          <pc:docMk/>
          <pc:sldMk cId="1874487558" sldId="441"/>
        </pc:sldMkLst>
        <pc:spChg chg="mod">
          <ac:chgData name="장성빈" userId="faed9783-0f2f-452b-b998-4701542ec64c" providerId="ADAL" clId="{C2928511-5947-45AB-9253-6116D85C15A9}" dt="2024-09-19T15:33:41.030" v="8643" actId="403"/>
          <ac:spMkLst>
            <pc:docMk/>
            <pc:sldMk cId="1874487558" sldId="441"/>
            <ac:spMk id="8" creationId="{DE2C45E5-8ECA-81A8-7CE9-2C991FE8CB05}"/>
          </ac:spMkLst>
        </pc:spChg>
      </pc:sldChg>
      <pc:sldChg chg="addSp delSp modSp del mod">
        <pc:chgData name="장성빈" userId="faed9783-0f2f-452b-b998-4701542ec64c" providerId="ADAL" clId="{C2928511-5947-45AB-9253-6116D85C15A9}" dt="2024-09-20T13:08:21.246" v="9910" actId="47"/>
        <pc:sldMkLst>
          <pc:docMk/>
          <pc:sldMk cId="957548697" sldId="442"/>
        </pc:sldMkLst>
        <pc:spChg chg="add mod">
          <ac:chgData name="장성빈" userId="faed9783-0f2f-452b-b998-4701542ec64c" providerId="ADAL" clId="{C2928511-5947-45AB-9253-6116D85C15A9}" dt="2024-09-20T13:08:10.896" v="9907" actId="207"/>
          <ac:spMkLst>
            <pc:docMk/>
            <pc:sldMk cId="957548697" sldId="442"/>
            <ac:spMk id="4" creationId="{FCE954C7-81F4-5EDC-CFB1-3756340B5A95}"/>
          </ac:spMkLst>
        </pc:spChg>
        <pc:spChg chg="del">
          <ac:chgData name="장성빈" userId="faed9783-0f2f-452b-b998-4701542ec64c" providerId="ADAL" clId="{C2928511-5947-45AB-9253-6116D85C15A9}" dt="2024-09-20T13:08:07.006" v="9906" actId="478"/>
          <ac:spMkLst>
            <pc:docMk/>
            <pc:sldMk cId="957548697" sldId="442"/>
            <ac:spMk id="12" creationId="{28CEAD60-B6CD-BBAA-7F94-AC6C992E9CC6}"/>
          </ac:spMkLst>
        </pc:sp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1083913034" sldId="442"/>
        </pc:sldMkLst>
      </pc:sldChg>
      <pc:sldChg chg="modSp mod modShow">
        <pc:chgData name="장성빈" userId="faed9783-0f2f-452b-b998-4701542ec64c" providerId="ADAL" clId="{C2928511-5947-45AB-9253-6116D85C15A9}" dt="2024-10-06T14:17:41.236" v="14322" actId="729"/>
        <pc:sldMkLst>
          <pc:docMk/>
          <pc:sldMk cId="673356163" sldId="443"/>
        </pc:sldMkLst>
        <pc:spChg chg="mod">
          <ac:chgData name="장성빈" userId="faed9783-0f2f-452b-b998-4701542ec64c" providerId="ADAL" clId="{C2928511-5947-45AB-9253-6116D85C15A9}" dt="2024-09-19T15:32:14.144" v="8626" actId="20577"/>
          <ac:spMkLst>
            <pc:docMk/>
            <pc:sldMk cId="673356163" sldId="443"/>
            <ac:spMk id="8" creationId="{DE2C45E5-8ECA-81A8-7CE9-2C991FE8CB05}"/>
          </ac:spMkLst>
        </pc:spChg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3229601595" sldId="443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4169207364" sldId="444"/>
        </pc:sldMkLst>
      </pc:sldChg>
      <pc:sldChg chg="del">
        <pc:chgData name="장성빈" userId="faed9783-0f2f-452b-b998-4701542ec64c" providerId="ADAL" clId="{C2928511-5947-45AB-9253-6116D85C15A9}" dt="2024-09-06T16:06:34.533" v="472" actId="47"/>
        <pc:sldMkLst>
          <pc:docMk/>
          <pc:sldMk cId="2386835350" sldId="445"/>
        </pc:sldMkLst>
      </pc:sldChg>
      <pc:sldChg chg="mod modShow">
        <pc:chgData name="장성빈" userId="faed9783-0f2f-452b-b998-4701542ec64c" providerId="ADAL" clId="{C2928511-5947-45AB-9253-6116D85C15A9}" dt="2024-09-20T12:30:53.384" v="9231" actId="729"/>
        <pc:sldMkLst>
          <pc:docMk/>
          <pc:sldMk cId="4214569550" sldId="448"/>
        </pc:sldMkLst>
      </pc:sldChg>
      <pc:sldChg chg="mod modShow">
        <pc:chgData name="장성빈" userId="faed9783-0f2f-452b-b998-4701542ec64c" providerId="ADAL" clId="{C2928511-5947-45AB-9253-6116D85C15A9}" dt="2024-09-20T12:30:53.384" v="9231" actId="729"/>
        <pc:sldMkLst>
          <pc:docMk/>
          <pc:sldMk cId="3204639353" sldId="449"/>
        </pc:sldMkLst>
      </pc:sldChg>
      <pc:sldChg chg="modSp mod modShow">
        <pc:chgData name="장성빈" userId="faed9783-0f2f-452b-b998-4701542ec64c" providerId="ADAL" clId="{C2928511-5947-45AB-9253-6116D85C15A9}" dt="2024-09-20T12:30:53.384" v="9231" actId="729"/>
        <pc:sldMkLst>
          <pc:docMk/>
          <pc:sldMk cId="3147857132" sldId="450"/>
        </pc:sldMkLst>
        <pc:spChg chg="mod">
          <ac:chgData name="장성빈" userId="faed9783-0f2f-452b-b998-4701542ec64c" providerId="ADAL" clId="{C2928511-5947-45AB-9253-6116D85C15A9}" dt="2024-09-19T15:05:44.211" v="7194" actId="20577"/>
          <ac:spMkLst>
            <pc:docMk/>
            <pc:sldMk cId="3147857132" sldId="450"/>
            <ac:spMk id="6" creationId="{BE6224A8-E440-76CA-ABF9-00E84C34640B}"/>
          </ac:spMkLst>
        </pc:spChg>
      </pc:sldChg>
      <pc:sldChg chg="mod modShow">
        <pc:chgData name="장성빈" userId="faed9783-0f2f-452b-b998-4701542ec64c" providerId="ADAL" clId="{C2928511-5947-45AB-9253-6116D85C15A9}" dt="2024-09-20T12:30:53.384" v="9231" actId="729"/>
        <pc:sldMkLst>
          <pc:docMk/>
          <pc:sldMk cId="3247687083" sldId="451"/>
        </pc:sldMkLst>
      </pc:sldChg>
      <pc:sldChg chg="modSp mod">
        <pc:chgData name="장성빈" userId="faed9783-0f2f-452b-b998-4701542ec64c" providerId="ADAL" clId="{C2928511-5947-45AB-9253-6116D85C15A9}" dt="2024-09-20T12:44:28.428" v="9314" actId="20577"/>
        <pc:sldMkLst>
          <pc:docMk/>
          <pc:sldMk cId="3705674805" sldId="452"/>
        </pc:sldMkLst>
        <pc:spChg chg="mod">
          <ac:chgData name="장성빈" userId="faed9783-0f2f-452b-b998-4701542ec64c" providerId="ADAL" clId="{C2928511-5947-45AB-9253-6116D85C15A9}" dt="2024-09-20T12:44:28.428" v="9314" actId="20577"/>
          <ac:spMkLst>
            <pc:docMk/>
            <pc:sldMk cId="3705674805" sldId="452"/>
            <ac:spMk id="3" creationId="{F52459FD-E6AA-90EA-24A5-59950775C237}"/>
          </ac:spMkLst>
        </pc:spChg>
      </pc:sldChg>
      <pc:sldChg chg="addSp delSp modSp del mod ord">
        <pc:chgData name="장성빈" userId="faed9783-0f2f-452b-b998-4701542ec64c" providerId="ADAL" clId="{C2928511-5947-45AB-9253-6116D85C15A9}" dt="2024-09-20T13:09:41.604" v="9952" actId="47"/>
        <pc:sldMkLst>
          <pc:docMk/>
          <pc:sldMk cId="501246804" sldId="454"/>
        </pc:sldMkLst>
        <pc:spChg chg="mod">
          <ac:chgData name="장성빈" userId="faed9783-0f2f-452b-b998-4701542ec64c" providerId="ADAL" clId="{C2928511-5947-45AB-9253-6116D85C15A9}" dt="2024-09-20T12:45:05.380" v="9384" actId="20577"/>
          <ac:spMkLst>
            <pc:docMk/>
            <pc:sldMk cId="501246804" sldId="454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0T13:06:15.897" v="9842" actId="1076"/>
          <ac:spMkLst>
            <pc:docMk/>
            <pc:sldMk cId="501246804" sldId="454"/>
            <ac:spMk id="3" creationId="{F52459FD-E6AA-90EA-24A5-59950775C237}"/>
          </ac:spMkLst>
        </pc:spChg>
        <pc:spChg chg="mod">
          <ac:chgData name="장성빈" userId="faed9783-0f2f-452b-b998-4701542ec64c" providerId="ADAL" clId="{C2928511-5947-45AB-9253-6116D85C15A9}" dt="2024-09-20T13:06:22.264" v="9852" actId="1035"/>
          <ac:spMkLst>
            <pc:docMk/>
            <pc:sldMk cId="501246804" sldId="454"/>
            <ac:spMk id="4" creationId="{1B61DA46-966C-5B63-B6CD-AA781C6197B6}"/>
          </ac:spMkLst>
        </pc:spChg>
        <pc:spChg chg="del">
          <ac:chgData name="장성빈" userId="faed9783-0f2f-452b-b998-4701542ec64c" providerId="ADAL" clId="{C2928511-5947-45AB-9253-6116D85C15A9}" dt="2024-09-20T12:46:20" v="9452" actId="478"/>
          <ac:spMkLst>
            <pc:docMk/>
            <pc:sldMk cId="501246804" sldId="454"/>
            <ac:spMk id="5" creationId="{815ED30E-42D3-D532-7BC9-34EB7414B192}"/>
          </ac:spMkLst>
        </pc:spChg>
        <pc:spChg chg="del">
          <ac:chgData name="장성빈" userId="faed9783-0f2f-452b-b998-4701542ec64c" providerId="ADAL" clId="{C2928511-5947-45AB-9253-6116D85C15A9}" dt="2024-09-20T12:46:20" v="9452" actId="478"/>
          <ac:spMkLst>
            <pc:docMk/>
            <pc:sldMk cId="501246804" sldId="454"/>
            <ac:spMk id="6" creationId="{C61BE591-777F-70AA-5DD6-CF0F8E1094D1}"/>
          </ac:spMkLst>
        </pc:spChg>
        <pc:spChg chg="mod">
          <ac:chgData name="장성빈" userId="faed9783-0f2f-452b-b998-4701542ec64c" providerId="ADAL" clId="{C2928511-5947-45AB-9253-6116D85C15A9}" dt="2024-09-20T13:06:22.264" v="9852" actId="1035"/>
          <ac:spMkLst>
            <pc:docMk/>
            <pc:sldMk cId="501246804" sldId="454"/>
            <ac:spMk id="7" creationId="{0A8DDBBE-78AC-C07B-229F-B4C884A8150C}"/>
          </ac:spMkLst>
        </pc:spChg>
        <pc:spChg chg="add del">
          <ac:chgData name="장성빈" userId="faed9783-0f2f-452b-b998-4701542ec64c" providerId="ADAL" clId="{C2928511-5947-45AB-9253-6116D85C15A9}" dt="2024-09-20T13:05:54.734" v="9810" actId="22"/>
          <ac:spMkLst>
            <pc:docMk/>
            <pc:sldMk cId="501246804" sldId="454"/>
            <ac:spMk id="13" creationId="{04BD653C-376E-59A5-E405-E2B5B95151B5}"/>
          </ac:spMkLst>
        </pc:spChg>
        <pc:spChg chg="add mod">
          <ac:chgData name="장성빈" userId="faed9783-0f2f-452b-b998-4701542ec64c" providerId="ADAL" clId="{C2928511-5947-45AB-9253-6116D85C15A9}" dt="2024-09-20T13:06:46.382" v="9890" actId="1035"/>
          <ac:spMkLst>
            <pc:docMk/>
            <pc:sldMk cId="501246804" sldId="454"/>
            <ac:spMk id="14" creationId="{A6F63064-AA59-78A8-DF40-C00A8AF2BA74}"/>
          </ac:spMkLst>
        </pc:spChg>
        <pc:spChg chg="del mod">
          <ac:chgData name="장성빈" userId="faed9783-0f2f-452b-b998-4701542ec64c" providerId="ADAL" clId="{C2928511-5947-45AB-9253-6116D85C15A9}" dt="2024-09-20T13:06:26.584" v="9856"/>
          <ac:spMkLst>
            <pc:docMk/>
            <pc:sldMk cId="501246804" sldId="454"/>
            <ac:spMk id="35" creationId="{AAC63B6C-D5A3-8435-B3A4-AD55459E8E84}"/>
          </ac:spMkLst>
        </pc:spChg>
        <pc:graphicFrameChg chg="mod modGraphic">
          <ac:chgData name="장성빈" userId="faed9783-0f2f-452b-b998-4701542ec64c" providerId="ADAL" clId="{C2928511-5947-45AB-9253-6116D85C15A9}" dt="2024-09-20T13:06:22.264" v="9852" actId="1035"/>
          <ac:graphicFrameMkLst>
            <pc:docMk/>
            <pc:sldMk cId="501246804" sldId="454"/>
            <ac:graphicFrameMk id="8" creationId="{6E0BB102-E350-B08D-7C4E-3A29CE5FB214}"/>
          </ac:graphicFrameMkLst>
        </pc:graphicFrameChg>
        <pc:graphicFrameChg chg="del">
          <ac:chgData name="장성빈" userId="faed9783-0f2f-452b-b998-4701542ec64c" providerId="ADAL" clId="{C2928511-5947-45AB-9253-6116D85C15A9}" dt="2024-09-20T12:46:20" v="9452" actId="478"/>
          <ac:graphicFrameMkLst>
            <pc:docMk/>
            <pc:sldMk cId="501246804" sldId="454"/>
            <ac:graphicFrameMk id="9" creationId="{C504B62F-7CE8-B340-13C2-D540C4DCBB09}"/>
          </ac:graphicFrameMkLst>
        </pc:graphicFrameChg>
        <pc:graphicFrameChg chg="del">
          <ac:chgData name="장성빈" userId="faed9783-0f2f-452b-b998-4701542ec64c" providerId="ADAL" clId="{C2928511-5947-45AB-9253-6116D85C15A9}" dt="2024-09-20T12:46:20" v="9452" actId="478"/>
          <ac:graphicFrameMkLst>
            <pc:docMk/>
            <pc:sldMk cId="501246804" sldId="454"/>
            <ac:graphicFrameMk id="11" creationId="{D32FF069-3370-3FD4-2FD4-9D29DEBF5DB2}"/>
          </ac:graphicFrameMkLst>
        </pc:graphicFrameChg>
        <pc:graphicFrameChg chg="mod modGraphic">
          <ac:chgData name="장성빈" userId="faed9783-0f2f-452b-b998-4701542ec64c" providerId="ADAL" clId="{C2928511-5947-45AB-9253-6116D85C15A9}" dt="2024-09-20T13:06:22.264" v="9852" actId="1035"/>
          <ac:graphicFrameMkLst>
            <pc:docMk/>
            <pc:sldMk cId="501246804" sldId="454"/>
            <ac:graphicFrameMk id="12" creationId="{FB6B4D8C-6338-876F-6B1F-73C6A2C56E26}"/>
          </ac:graphicFrameMkLst>
        </pc:graphicFrameChg>
        <pc:cxnChg chg="del">
          <ac:chgData name="장성빈" userId="faed9783-0f2f-452b-b998-4701542ec64c" providerId="ADAL" clId="{C2928511-5947-45AB-9253-6116D85C15A9}" dt="2024-09-20T12:46:20" v="9452" actId="478"/>
          <ac:cxnSpMkLst>
            <pc:docMk/>
            <pc:sldMk cId="501246804" sldId="454"/>
            <ac:cxnSpMk id="32" creationId="{1314140A-884A-7A72-28DE-B403E7687982}"/>
          </ac:cxnSpMkLst>
        </pc:cxnChg>
      </pc:sldChg>
      <pc:sldChg chg="modSp mod ord">
        <pc:chgData name="장성빈" userId="faed9783-0f2f-452b-b998-4701542ec64c" providerId="ADAL" clId="{C2928511-5947-45AB-9253-6116D85C15A9}" dt="2024-09-20T12:43:28.054" v="9312"/>
        <pc:sldMkLst>
          <pc:docMk/>
          <pc:sldMk cId="3027426711" sldId="455"/>
        </pc:sldMkLst>
        <pc:spChg chg="mod">
          <ac:chgData name="장성빈" userId="faed9783-0f2f-452b-b998-4701542ec64c" providerId="ADAL" clId="{C2928511-5947-45AB-9253-6116D85C15A9}" dt="2024-09-19T15:10:28.834" v="7332" actId="20577"/>
          <ac:spMkLst>
            <pc:docMk/>
            <pc:sldMk cId="3027426711" sldId="455"/>
            <ac:spMk id="3" creationId="{F52459FD-E6AA-90EA-24A5-59950775C237}"/>
          </ac:spMkLst>
        </pc:spChg>
      </pc:sldChg>
      <pc:sldChg chg="addSp delSp modSp mod ord">
        <pc:chgData name="장성빈" userId="faed9783-0f2f-452b-b998-4701542ec64c" providerId="ADAL" clId="{C2928511-5947-45AB-9253-6116D85C15A9}" dt="2024-09-19T15:34:44.269" v="8650" actId="404"/>
        <pc:sldMkLst>
          <pc:docMk/>
          <pc:sldMk cId="2344798186" sldId="457"/>
        </pc:sldMkLst>
        <pc:spChg chg="mod">
          <ac:chgData name="장성빈" userId="faed9783-0f2f-452b-b998-4701542ec64c" providerId="ADAL" clId="{C2928511-5947-45AB-9253-6116D85C15A9}" dt="2024-09-19T15:25:33.245" v="8363" actId="20577"/>
          <ac:spMkLst>
            <pc:docMk/>
            <pc:sldMk cId="2344798186" sldId="457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19T15:34:44.269" v="8650" actId="404"/>
          <ac:spMkLst>
            <pc:docMk/>
            <pc:sldMk cId="2344798186" sldId="457"/>
            <ac:spMk id="3" creationId="{F52459FD-E6AA-90EA-24A5-59950775C237}"/>
          </ac:spMkLst>
        </pc:spChg>
        <pc:spChg chg="add del mod">
          <ac:chgData name="장성빈" userId="faed9783-0f2f-452b-b998-4701542ec64c" providerId="ADAL" clId="{C2928511-5947-45AB-9253-6116D85C15A9}" dt="2024-09-19T15:23:03.850" v="8089" actId="478"/>
          <ac:spMkLst>
            <pc:docMk/>
            <pc:sldMk cId="2344798186" sldId="457"/>
            <ac:spMk id="4" creationId="{6432012E-5C41-AF04-9BCA-6CF5E9DB91A5}"/>
          </ac:spMkLst>
        </pc:spChg>
        <pc:spChg chg="add del mod">
          <ac:chgData name="장성빈" userId="faed9783-0f2f-452b-b998-4701542ec64c" providerId="ADAL" clId="{C2928511-5947-45AB-9253-6116D85C15A9}" dt="2024-09-19T15:23:03.850" v="8089" actId="478"/>
          <ac:spMkLst>
            <pc:docMk/>
            <pc:sldMk cId="2344798186" sldId="457"/>
            <ac:spMk id="5" creationId="{0E28BFF8-F4DE-61D6-C8FB-07622FE17D5F}"/>
          </ac:spMkLst>
        </pc:spChg>
        <pc:spChg chg="add del mod">
          <ac:chgData name="장성빈" userId="faed9783-0f2f-452b-b998-4701542ec64c" providerId="ADAL" clId="{C2928511-5947-45AB-9253-6116D85C15A9}" dt="2024-09-19T15:23:03.850" v="8089" actId="478"/>
          <ac:spMkLst>
            <pc:docMk/>
            <pc:sldMk cId="2344798186" sldId="457"/>
            <ac:spMk id="6" creationId="{91F581BF-CC41-FBDB-850E-3AD0FA5C559D}"/>
          </ac:spMkLst>
        </pc:spChg>
        <pc:spChg chg="add del mod">
          <ac:chgData name="장성빈" userId="faed9783-0f2f-452b-b998-4701542ec64c" providerId="ADAL" clId="{C2928511-5947-45AB-9253-6116D85C15A9}" dt="2024-09-19T15:17:59.635" v="7636" actId="478"/>
          <ac:spMkLst>
            <pc:docMk/>
            <pc:sldMk cId="2344798186" sldId="457"/>
            <ac:spMk id="7" creationId="{A54BD999-CA8E-281E-0C59-F3FF64CD2469}"/>
          </ac:spMkLst>
        </pc:spChg>
        <pc:spChg chg="add del mod">
          <ac:chgData name="장성빈" userId="faed9783-0f2f-452b-b998-4701542ec64c" providerId="ADAL" clId="{C2928511-5947-45AB-9253-6116D85C15A9}" dt="2024-09-19T15:17:59.635" v="7636" actId="478"/>
          <ac:spMkLst>
            <pc:docMk/>
            <pc:sldMk cId="2344798186" sldId="457"/>
            <ac:spMk id="8" creationId="{45EFC444-C94F-54E2-9CC8-060B2975EA74}"/>
          </ac:spMkLst>
        </pc:spChg>
        <pc:spChg chg="add del mod">
          <ac:chgData name="장성빈" userId="faed9783-0f2f-452b-b998-4701542ec64c" providerId="ADAL" clId="{C2928511-5947-45AB-9253-6116D85C15A9}" dt="2024-09-19T15:17:59.635" v="7636" actId="478"/>
          <ac:spMkLst>
            <pc:docMk/>
            <pc:sldMk cId="2344798186" sldId="457"/>
            <ac:spMk id="9" creationId="{1F49ADA5-4F49-131C-8284-0A5C78E054C4}"/>
          </ac:spMkLst>
        </pc:spChg>
        <pc:cxnChg chg="add del mod">
          <ac:chgData name="장성빈" userId="faed9783-0f2f-452b-b998-4701542ec64c" providerId="ADAL" clId="{C2928511-5947-45AB-9253-6116D85C15A9}" dt="2024-09-19T15:17:59.635" v="7636" actId="478"/>
          <ac:cxnSpMkLst>
            <pc:docMk/>
            <pc:sldMk cId="2344798186" sldId="457"/>
            <ac:cxnSpMk id="10" creationId="{425B790F-0B94-34DA-6A53-7D9AE074DBB9}"/>
          </ac:cxnSpMkLst>
        </pc:cxnChg>
        <pc:cxnChg chg="add del mod">
          <ac:chgData name="장성빈" userId="faed9783-0f2f-452b-b998-4701542ec64c" providerId="ADAL" clId="{C2928511-5947-45AB-9253-6116D85C15A9}" dt="2024-09-19T15:17:59.635" v="7636" actId="478"/>
          <ac:cxnSpMkLst>
            <pc:docMk/>
            <pc:sldMk cId="2344798186" sldId="457"/>
            <ac:cxnSpMk id="11" creationId="{3BEB71CD-6D03-6F6C-099B-CBB3965EE4DA}"/>
          </ac:cxnSpMkLst>
        </pc:cxnChg>
        <pc:cxnChg chg="add del mod">
          <ac:chgData name="장성빈" userId="faed9783-0f2f-452b-b998-4701542ec64c" providerId="ADAL" clId="{C2928511-5947-45AB-9253-6116D85C15A9}" dt="2024-09-19T15:17:59.635" v="7636" actId="478"/>
          <ac:cxnSpMkLst>
            <pc:docMk/>
            <pc:sldMk cId="2344798186" sldId="457"/>
            <ac:cxnSpMk id="12" creationId="{A17176AB-B021-C0FD-474A-580C93C0C5F6}"/>
          </ac:cxnSpMkLst>
        </pc:cxnChg>
      </pc:sldChg>
      <pc:sldChg chg="del ord">
        <pc:chgData name="장성빈" userId="faed9783-0f2f-452b-b998-4701542ec64c" providerId="ADAL" clId="{C2928511-5947-45AB-9253-6116D85C15A9}" dt="2024-10-03T17:04:32.175" v="13919" actId="47"/>
        <pc:sldMkLst>
          <pc:docMk/>
          <pc:sldMk cId="3522950479" sldId="458"/>
        </pc:sldMkLst>
      </pc:sldChg>
      <pc:sldChg chg="addSp delSp modSp mod ord modShow">
        <pc:chgData name="장성빈" userId="faed9783-0f2f-452b-b998-4701542ec64c" providerId="ADAL" clId="{C2928511-5947-45AB-9253-6116D85C15A9}" dt="2024-10-05T13:20:10.182" v="13953" actId="729"/>
        <pc:sldMkLst>
          <pc:docMk/>
          <pc:sldMk cId="870299991" sldId="459"/>
        </pc:sldMkLst>
        <pc:spChg chg="mod">
          <ac:chgData name="장성빈" userId="faed9783-0f2f-452b-b998-4701542ec64c" providerId="ADAL" clId="{C2928511-5947-45AB-9253-6116D85C15A9}" dt="2024-09-19T15:36:19.108" v="8651" actId="20577"/>
          <ac:spMkLst>
            <pc:docMk/>
            <pc:sldMk cId="870299991" sldId="459"/>
            <ac:spMk id="3" creationId="{F52459FD-E6AA-90EA-24A5-59950775C237}"/>
          </ac:spMkLst>
        </pc:spChg>
        <pc:spChg chg="add mod">
          <ac:chgData name="장성빈" userId="faed9783-0f2f-452b-b998-4701542ec64c" providerId="ADAL" clId="{C2928511-5947-45AB-9253-6116D85C15A9}" dt="2024-09-19T15:40:13.570" v="8733" actId="208"/>
          <ac:spMkLst>
            <pc:docMk/>
            <pc:sldMk cId="870299991" sldId="459"/>
            <ac:spMk id="5" creationId="{F3716A4C-E615-173C-AA9C-6C1E76A0BEF9}"/>
          </ac:spMkLst>
        </pc:spChg>
        <pc:spChg chg="mod">
          <ac:chgData name="장성빈" userId="faed9783-0f2f-452b-b998-4701542ec64c" providerId="ADAL" clId="{C2928511-5947-45AB-9253-6116D85C15A9}" dt="2024-09-19T15:49:18.921" v="8913" actId="693"/>
          <ac:spMkLst>
            <pc:docMk/>
            <pc:sldMk cId="870299991" sldId="459"/>
            <ac:spMk id="8" creationId="{548DB12B-12DD-050C-06D7-248EE51A362E}"/>
          </ac:spMkLst>
        </pc:spChg>
        <pc:spChg chg="mod">
          <ac:chgData name="장성빈" userId="faed9783-0f2f-452b-b998-4701542ec64c" providerId="ADAL" clId="{C2928511-5947-45AB-9253-6116D85C15A9}" dt="2024-09-19T15:49:32.395" v="8916" actId="207"/>
          <ac:spMkLst>
            <pc:docMk/>
            <pc:sldMk cId="870299991" sldId="459"/>
            <ac:spMk id="9" creationId="{9E824FB4-3C3A-A0A7-0999-D988ACF6097C}"/>
          </ac:spMkLst>
        </pc:spChg>
        <pc:spChg chg="mod">
          <ac:chgData name="장성빈" userId="faed9783-0f2f-452b-b998-4701542ec64c" providerId="ADAL" clId="{C2928511-5947-45AB-9253-6116D85C15A9}" dt="2024-09-19T15:49:18.921" v="8913" actId="693"/>
          <ac:spMkLst>
            <pc:docMk/>
            <pc:sldMk cId="870299991" sldId="459"/>
            <ac:spMk id="10" creationId="{E259FB33-600B-E33E-78A1-383ADC86CE67}"/>
          </ac:spMkLst>
        </pc:spChg>
        <pc:spChg chg="mod">
          <ac:chgData name="장성빈" userId="faed9783-0f2f-452b-b998-4701542ec64c" providerId="ADAL" clId="{C2928511-5947-45AB-9253-6116D85C15A9}" dt="2024-09-19T15:49:18.921" v="8913" actId="693"/>
          <ac:spMkLst>
            <pc:docMk/>
            <pc:sldMk cId="870299991" sldId="459"/>
            <ac:spMk id="11" creationId="{316554AD-725C-F360-EF8E-F8613625EE43}"/>
          </ac:spMkLst>
        </pc:spChg>
        <pc:spChg chg="add del mod">
          <ac:chgData name="장성빈" userId="faed9783-0f2f-452b-b998-4701542ec64c" providerId="ADAL" clId="{C2928511-5947-45AB-9253-6116D85C15A9}" dt="2024-09-19T15:37:04.921" v="8655" actId="478"/>
          <ac:spMkLst>
            <pc:docMk/>
            <pc:sldMk cId="870299991" sldId="459"/>
            <ac:spMk id="12" creationId="{96E469D9-AF12-980B-0DFF-73C87EA66858}"/>
          </ac:spMkLst>
        </pc:spChg>
        <pc:spChg chg="add del mod">
          <ac:chgData name="장성빈" userId="faed9783-0f2f-452b-b998-4701542ec64c" providerId="ADAL" clId="{C2928511-5947-45AB-9253-6116D85C15A9}" dt="2024-09-19T15:37:06.410" v="8656" actId="478"/>
          <ac:spMkLst>
            <pc:docMk/>
            <pc:sldMk cId="870299991" sldId="459"/>
            <ac:spMk id="15" creationId="{72609038-6016-073C-B7AE-AE249A67C75C}"/>
          </ac:spMkLst>
        </pc:spChg>
        <pc:spChg chg="add del mod">
          <ac:chgData name="장성빈" userId="faed9783-0f2f-452b-b998-4701542ec64c" providerId="ADAL" clId="{C2928511-5947-45AB-9253-6116D85C15A9}" dt="2024-09-19T15:37:04.921" v="8655" actId="478"/>
          <ac:spMkLst>
            <pc:docMk/>
            <pc:sldMk cId="870299991" sldId="459"/>
            <ac:spMk id="16" creationId="{7495D8D5-B8C2-B217-6E3D-863C7FBDEBF1}"/>
          </ac:spMkLst>
        </pc:spChg>
        <pc:spChg chg="add del mod">
          <ac:chgData name="장성빈" userId="faed9783-0f2f-452b-b998-4701542ec64c" providerId="ADAL" clId="{C2928511-5947-45AB-9253-6116D85C15A9}" dt="2024-09-19T15:37:04.921" v="8655" actId="478"/>
          <ac:spMkLst>
            <pc:docMk/>
            <pc:sldMk cId="870299991" sldId="459"/>
            <ac:spMk id="17" creationId="{448BC55C-AD33-0BE3-2721-AA3F405C8A05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21" creationId="{F315098D-9037-9AA6-8806-EA938B302645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22" creationId="{F424DF2B-26A5-B184-6B5D-E6624C012074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23" creationId="{1C6F00ED-8941-2D64-4199-8FB86871510C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26" creationId="{5EBB4447-C0E6-712B-6B96-3771F31D6B43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27" creationId="{3804154B-F126-7DA2-AE43-E18ACFB20ACE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28" creationId="{22CB3715-9F23-8871-8276-635A0BB34129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31" creationId="{F9A872A5-130D-3AD8-C0C4-5A8E90A2690A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32" creationId="{54DFB4A6-C506-EC09-EA1C-F1D2D0DCE507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33" creationId="{A5DE6636-BFE4-CFEA-F085-85205F29449D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37" creationId="{8EE09D7B-F8FD-1ED2-A096-895A8F6EF627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38" creationId="{D208BF1F-9971-EDBF-09CA-620FBA642443}"/>
          </ac:spMkLst>
        </pc:spChg>
        <pc:spChg chg="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39" creationId="{F4176751-FE8C-8F0E-6A60-3215A4F34674}"/>
          </ac:spMkLst>
        </pc:spChg>
        <pc:spChg chg="add del mod">
          <ac:chgData name="장성빈" userId="faed9783-0f2f-452b-b998-4701542ec64c" providerId="ADAL" clId="{C2928511-5947-45AB-9253-6116D85C15A9}" dt="2024-09-19T15:37:04.921" v="8655" actId="478"/>
          <ac:spMkLst>
            <pc:docMk/>
            <pc:sldMk cId="870299991" sldId="459"/>
            <ac:spMk id="42" creationId="{2EA9AE1B-0D53-FB2C-3351-07B62EE24C5D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3" creationId="{05D411D2-495D-D376-6EA4-8557AF63F6A9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4" creationId="{CAA08468-EE0E-2888-D2F9-C56A318AC03F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5" creationId="{1311E2EF-17DD-E05D-48AE-2D0DE9748686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6" creationId="{D1CCA6EF-086A-FDC6-D61D-2FC579D4FA0A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7" creationId="{A0BFC527-8C94-CEA3-5D1F-7CEF86E33B04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8" creationId="{48A4BBC9-5A2F-7AC5-70BC-11760112794E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49" creationId="{02797042-58B6-C739-BC6D-DBEDD5D18A2F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0" creationId="{FCED21DF-B1CA-E000-7A07-2AF389BE22E0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1" creationId="{DC3AF6D0-EE9B-FE3E-681F-21BBF188111C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2" creationId="{47ACF176-D643-48CA-B7B2-992FE9C57BDE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3" creationId="{A0751C15-9877-287D-EB91-20B2A95636AD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4" creationId="{C5AA92CF-429C-7572-D6B6-AEA0281115BA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5" creationId="{8A713FE5-073E-0998-F349-FF12B0EF614C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8" creationId="{A47E6FF0-4B7C-E86D-76B6-1B3F8D29499D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59" creationId="{6E6F547F-031A-A49E-0F60-60FED5DB8066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61" creationId="{1C603276-57B3-CB41-85B9-A63DFF425FCB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62" creationId="{66E55862-8F92-5047-3CDA-6A40F4C6FC30}"/>
          </ac:spMkLst>
        </pc:spChg>
        <pc:spChg chg="add mod">
          <ac:chgData name="장성빈" userId="faed9783-0f2f-452b-b998-4701542ec64c" providerId="ADAL" clId="{C2928511-5947-45AB-9253-6116D85C15A9}" dt="2024-09-19T15:49:36.103" v="8917" actId="207"/>
          <ac:spMkLst>
            <pc:docMk/>
            <pc:sldMk cId="870299991" sldId="459"/>
            <ac:spMk id="63" creationId="{C42CB2E5-988A-34E2-3786-0DB717F9809B}"/>
          </ac:spMkLst>
        </pc:spChg>
        <pc:spChg chg="add mod">
          <ac:chgData name="장성빈" userId="faed9783-0f2f-452b-b998-4701542ec64c" providerId="ADAL" clId="{C2928511-5947-45AB-9253-6116D85C15A9}" dt="2024-09-19T15:36:45.758" v="8654"/>
          <ac:spMkLst>
            <pc:docMk/>
            <pc:sldMk cId="870299991" sldId="459"/>
            <ac:spMk id="66" creationId="{D0805008-48E2-31BD-4331-28B11B40533F}"/>
          </ac:spMkLst>
        </pc:spChg>
        <pc:spChg chg="add mod">
          <ac:chgData name="장성빈" userId="faed9783-0f2f-452b-b998-4701542ec64c" providerId="ADAL" clId="{C2928511-5947-45AB-9253-6116D85C15A9}" dt="2024-09-19T15:41:40.373" v="8757" actId="20577"/>
          <ac:spMkLst>
            <pc:docMk/>
            <pc:sldMk cId="870299991" sldId="459"/>
            <ac:spMk id="67" creationId="{72B1E5AB-3BDC-4D54-F9F0-40B0C4671DD7}"/>
          </ac:spMkLst>
        </pc:spChg>
        <pc:spChg chg="add mod">
          <ac:chgData name="장성빈" userId="faed9783-0f2f-452b-b998-4701542ec64c" providerId="ADAL" clId="{C2928511-5947-45AB-9253-6116D85C15A9}" dt="2024-09-19T15:49:36.103" v="8917" actId="207"/>
          <ac:spMkLst>
            <pc:docMk/>
            <pc:sldMk cId="870299991" sldId="459"/>
            <ac:spMk id="72" creationId="{386D66EE-5C37-508A-8A05-B94C7D34E7DA}"/>
          </ac:spMkLst>
        </pc:spChg>
        <pc:spChg chg="add mod">
          <ac:chgData name="장성빈" userId="faed9783-0f2f-452b-b998-4701542ec64c" providerId="ADAL" clId="{C2928511-5947-45AB-9253-6116D85C15A9}" dt="2024-09-19T15:49:36.103" v="8917" actId="207"/>
          <ac:spMkLst>
            <pc:docMk/>
            <pc:sldMk cId="870299991" sldId="459"/>
            <ac:spMk id="73" creationId="{B526E034-EE07-C06F-F3AE-9BDEEC68F480}"/>
          </ac:spMkLst>
        </pc:spChg>
        <pc:spChg chg="add mod">
          <ac:chgData name="장성빈" userId="faed9783-0f2f-452b-b998-4701542ec64c" providerId="ADAL" clId="{C2928511-5947-45AB-9253-6116D85C15A9}" dt="2024-09-19T15:41:38.894" v="8756" actId="14100"/>
          <ac:spMkLst>
            <pc:docMk/>
            <pc:sldMk cId="870299991" sldId="459"/>
            <ac:spMk id="82" creationId="{AB9E8C95-53BF-A53F-5F4A-3AF63F19F132}"/>
          </ac:spMkLst>
        </pc:spChg>
        <pc:spChg chg="add mod">
          <ac:chgData name="장성빈" userId="faed9783-0f2f-452b-b998-4701542ec64c" providerId="ADAL" clId="{C2928511-5947-45AB-9253-6116D85C15A9}" dt="2024-09-19T15:50:31.407" v="8923" actId="1076"/>
          <ac:spMkLst>
            <pc:docMk/>
            <pc:sldMk cId="870299991" sldId="459"/>
            <ac:spMk id="83" creationId="{457D183A-E7A8-C664-9F6E-FE8ABABD256F}"/>
          </ac:spMkLst>
        </pc:spChg>
        <pc:spChg chg="add mod">
          <ac:chgData name="장성빈" userId="faed9783-0f2f-452b-b998-4701542ec64c" providerId="ADAL" clId="{C2928511-5947-45AB-9253-6116D85C15A9}" dt="2024-09-19T15:49:36.103" v="8917" actId="207"/>
          <ac:spMkLst>
            <pc:docMk/>
            <pc:sldMk cId="870299991" sldId="459"/>
            <ac:spMk id="84" creationId="{B0E68AF8-3697-14DA-79B8-123B43C7C288}"/>
          </ac:spMkLst>
        </pc:spChg>
        <pc:spChg chg="add mod">
          <ac:chgData name="장성빈" userId="faed9783-0f2f-452b-b998-4701542ec64c" providerId="ADAL" clId="{C2928511-5947-45AB-9253-6116D85C15A9}" dt="2024-09-19T15:49:06.343" v="8911" actId="1582"/>
          <ac:spMkLst>
            <pc:docMk/>
            <pc:sldMk cId="870299991" sldId="459"/>
            <ac:spMk id="85" creationId="{F772D898-B617-80BB-2BC2-07D0E52F9A23}"/>
          </ac:spMkLst>
        </pc:spChg>
        <pc:spChg chg="add mod">
          <ac:chgData name="장성빈" userId="faed9783-0f2f-452b-b998-4701542ec64c" providerId="ADAL" clId="{C2928511-5947-45AB-9253-6116D85C15A9}" dt="2024-09-19T15:44:04.483" v="8826" actId="1076"/>
          <ac:spMkLst>
            <pc:docMk/>
            <pc:sldMk cId="870299991" sldId="459"/>
            <ac:spMk id="86" creationId="{210BD3C2-1BA7-AB6E-F71C-EA2A1F7AD34F}"/>
          </ac:spMkLst>
        </pc:spChg>
        <pc:grpChg chg="add mod">
          <ac:chgData name="장성빈" userId="faed9783-0f2f-452b-b998-4701542ec64c" providerId="ADAL" clId="{C2928511-5947-45AB-9253-6116D85C15A9}" dt="2024-09-19T15:37:14.853" v="8659" actId="14100"/>
          <ac:grpSpMkLst>
            <pc:docMk/>
            <pc:sldMk cId="870299991" sldId="459"/>
            <ac:grpSpMk id="6" creationId="{77DCEBD7-BD4F-17F8-0379-7008A86658DF}"/>
          </ac:grpSpMkLst>
        </pc:grpChg>
        <pc:grpChg chg="mod">
          <ac:chgData name="장성빈" userId="faed9783-0f2f-452b-b998-4701542ec64c" providerId="ADAL" clId="{C2928511-5947-45AB-9253-6116D85C15A9}" dt="2024-09-19T15:36:45.758" v="8654"/>
          <ac:grpSpMkLst>
            <pc:docMk/>
            <pc:sldMk cId="870299991" sldId="459"/>
            <ac:grpSpMk id="7" creationId="{9C55C9A2-BA6D-C7A0-7B7E-6C22BF774A91}"/>
          </ac:grpSpMkLst>
        </pc:grpChg>
        <pc:grpChg chg="add del mod">
          <ac:chgData name="장성빈" userId="faed9783-0f2f-452b-b998-4701542ec64c" providerId="ADAL" clId="{C2928511-5947-45AB-9253-6116D85C15A9}" dt="2024-09-19T15:37:04.921" v="8655" actId="478"/>
          <ac:grpSpMkLst>
            <pc:docMk/>
            <pc:sldMk cId="870299991" sldId="459"/>
            <ac:grpSpMk id="19" creationId="{0F81316A-668A-3B40-7BE4-DF8BCA89CBA7}"/>
          </ac:grpSpMkLst>
        </pc:grpChg>
        <pc:grpChg chg="mod">
          <ac:chgData name="장성빈" userId="faed9783-0f2f-452b-b998-4701542ec64c" providerId="ADAL" clId="{C2928511-5947-45AB-9253-6116D85C15A9}" dt="2024-09-19T15:36:45.758" v="8654"/>
          <ac:grpSpMkLst>
            <pc:docMk/>
            <pc:sldMk cId="870299991" sldId="459"/>
            <ac:grpSpMk id="20" creationId="{AD90BD94-18F4-81CB-ACFC-7D47410580E9}"/>
          </ac:grpSpMkLst>
        </pc:grpChg>
        <pc:grpChg chg="add del mod">
          <ac:chgData name="장성빈" userId="faed9783-0f2f-452b-b998-4701542ec64c" providerId="ADAL" clId="{C2928511-5947-45AB-9253-6116D85C15A9}" dt="2024-09-19T15:37:04.921" v="8655" actId="478"/>
          <ac:grpSpMkLst>
            <pc:docMk/>
            <pc:sldMk cId="870299991" sldId="459"/>
            <ac:grpSpMk id="24" creationId="{D9041DE4-8A0A-C3EF-1B6A-8B8DFF5DCE2C}"/>
          </ac:grpSpMkLst>
        </pc:grpChg>
        <pc:grpChg chg="mod">
          <ac:chgData name="장성빈" userId="faed9783-0f2f-452b-b998-4701542ec64c" providerId="ADAL" clId="{C2928511-5947-45AB-9253-6116D85C15A9}" dt="2024-09-19T15:36:45.758" v="8654"/>
          <ac:grpSpMkLst>
            <pc:docMk/>
            <pc:sldMk cId="870299991" sldId="459"/>
            <ac:grpSpMk id="25" creationId="{C3C1CF8E-8F3A-6CE3-1417-082EBF7F3DB6}"/>
          </ac:grpSpMkLst>
        </pc:grpChg>
        <pc:grpChg chg="add del mod">
          <ac:chgData name="장성빈" userId="faed9783-0f2f-452b-b998-4701542ec64c" providerId="ADAL" clId="{C2928511-5947-45AB-9253-6116D85C15A9}" dt="2024-09-19T15:37:04.921" v="8655" actId="478"/>
          <ac:grpSpMkLst>
            <pc:docMk/>
            <pc:sldMk cId="870299991" sldId="459"/>
            <ac:grpSpMk id="29" creationId="{0441A5FC-97BA-EB66-DC42-3C155CC0532C}"/>
          </ac:grpSpMkLst>
        </pc:grpChg>
        <pc:grpChg chg="mod">
          <ac:chgData name="장성빈" userId="faed9783-0f2f-452b-b998-4701542ec64c" providerId="ADAL" clId="{C2928511-5947-45AB-9253-6116D85C15A9}" dt="2024-09-19T15:36:45.758" v="8654"/>
          <ac:grpSpMkLst>
            <pc:docMk/>
            <pc:sldMk cId="870299991" sldId="459"/>
            <ac:grpSpMk id="30" creationId="{0237E515-5264-60D3-6FC3-4EA36CF4D805}"/>
          </ac:grpSpMkLst>
        </pc:grpChg>
        <pc:grpChg chg="add del mod">
          <ac:chgData name="장성빈" userId="faed9783-0f2f-452b-b998-4701542ec64c" providerId="ADAL" clId="{C2928511-5947-45AB-9253-6116D85C15A9}" dt="2024-09-19T15:37:04.921" v="8655" actId="478"/>
          <ac:grpSpMkLst>
            <pc:docMk/>
            <pc:sldMk cId="870299991" sldId="459"/>
            <ac:grpSpMk id="35" creationId="{D9CE2E65-36AA-1510-462F-F848C341E3DE}"/>
          </ac:grpSpMkLst>
        </pc:grpChg>
        <pc:grpChg chg="mod">
          <ac:chgData name="장성빈" userId="faed9783-0f2f-452b-b998-4701542ec64c" providerId="ADAL" clId="{C2928511-5947-45AB-9253-6116D85C15A9}" dt="2024-09-19T15:36:45.758" v="8654"/>
          <ac:grpSpMkLst>
            <pc:docMk/>
            <pc:sldMk cId="870299991" sldId="459"/>
            <ac:grpSpMk id="36" creationId="{71975980-F69B-CF82-FC16-33288DEF3CEB}"/>
          </ac:grpSpMkLst>
        </pc:grpChg>
        <pc:picChg chg="add del mod">
          <ac:chgData name="장성빈" userId="faed9783-0f2f-452b-b998-4701542ec64c" providerId="ADAL" clId="{C2928511-5947-45AB-9253-6116D85C15A9}" dt="2024-09-19T15:36:45.566" v="8653" actId="478"/>
          <ac:picMkLst>
            <pc:docMk/>
            <pc:sldMk cId="870299991" sldId="459"/>
            <ac:picMk id="4" creationId="{AB9C5AD9-0629-9D5F-2C84-6294FFAFDCCA}"/>
          </ac:picMkLst>
        </pc:picChg>
        <pc:cxnChg chg="add del mod">
          <ac:chgData name="장성빈" userId="faed9783-0f2f-452b-b998-4701542ec64c" providerId="ADAL" clId="{C2928511-5947-45AB-9253-6116D85C15A9}" dt="2024-09-19T15:37:08.344" v="8658" actId="478"/>
          <ac:cxnSpMkLst>
            <pc:docMk/>
            <pc:sldMk cId="870299991" sldId="459"/>
            <ac:cxnSpMk id="13" creationId="{D35CBDA7-39E1-892A-3920-AFAB1910F00D}"/>
          </ac:cxnSpMkLst>
        </pc:cxnChg>
        <pc:cxnChg chg="add del mod">
          <ac:chgData name="장성빈" userId="faed9783-0f2f-452b-b998-4701542ec64c" providerId="ADAL" clId="{C2928511-5947-45AB-9253-6116D85C15A9}" dt="2024-09-19T15:37:07.788" v="8657" actId="478"/>
          <ac:cxnSpMkLst>
            <pc:docMk/>
            <pc:sldMk cId="870299991" sldId="459"/>
            <ac:cxnSpMk id="14" creationId="{E688207B-F161-6B06-2DD4-C11941033F9C}"/>
          </ac:cxnSpMkLst>
        </pc:cxnChg>
        <pc:cxnChg chg="add del mod">
          <ac:chgData name="장성빈" userId="faed9783-0f2f-452b-b998-4701542ec64c" providerId="ADAL" clId="{C2928511-5947-45AB-9253-6116D85C15A9}" dt="2024-09-19T15:37:04.921" v="8655" actId="478"/>
          <ac:cxnSpMkLst>
            <pc:docMk/>
            <pc:sldMk cId="870299991" sldId="459"/>
            <ac:cxnSpMk id="18" creationId="{66531F73-FE2D-0303-7FD9-3E47A7DA3041}"/>
          </ac:cxnSpMkLst>
        </pc:cxnChg>
        <pc:cxnChg chg="add del mod">
          <ac:chgData name="장성빈" userId="faed9783-0f2f-452b-b998-4701542ec64c" providerId="ADAL" clId="{C2928511-5947-45AB-9253-6116D85C15A9}" dt="2024-09-19T15:37:04.921" v="8655" actId="478"/>
          <ac:cxnSpMkLst>
            <pc:docMk/>
            <pc:sldMk cId="870299991" sldId="459"/>
            <ac:cxnSpMk id="34" creationId="{2EEDFEE4-64E9-2993-CFF4-88652231577F}"/>
          </ac:cxnSpMkLst>
        </pc:cxnChg>
        <pc:cxnChg chg="add del mod">
          <ac:chgData name="장성빈" userId="faed9783-0f2f-452b-b998-4701542ec64c" providerId="ADAL" clId="{C2928511-5947-45AB-9253-6116D85C15A9}" dt="2024-09-19T15:37:04.921" v="8655" actId="478"/>
          <ac:cxnSpMkLst>
            <pc:docMk/>
            <pc:sldMk cId="870299991" sldId="459"/>
            <ac:cxnSpMk id="40" creationId="{1EE62CC3-DA26-D008-180A-C127A84163C6}"/>
          </ac:cxnSpMkLst>
        </pc:cxnChg>
        <pc:cxnChg chg="add del mod">
          <ac:chgData name="장성빈" userId="faed9783-0f2f-452b-b998-4701542ec64c" providerId="ADAL" clId="{C2928511-5947-45AB-9253-6116D85C15A9}" dt="2024-09-19T15:37:04.921" v="8655" actId="478"/>
          <ac:cxnSpMkLst>
            <pc:docMk/>
            <pc:sldMk cId="870299991" sldId="459"/>
            <ac:cxnSpMk id="41" creationId="{5145A7FA-E593-1AB2-B397-D6B84143C44D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56" creationId="{EA4E1256-6E86-70D8-7175-30E47F543670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57" creationId="{12A395EB-3D64-51D7-5E58-4B5FBD51CF4A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60" creationId="{990474CA-CA4A-BCF2-A810-71955693A9C4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64" creationId="{EF46F923-E524-AEC4-5110-4FCDA16B36A1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65" creationId="{FBC02F7A-11C6-A634-4B1F-75C256A295CB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68" creationId="{799F139F-CD9C-CEBF-CD1D-65AC5854369B}"/>
          </ac:cxnSpMkLst>
        </pc:cxnChg>
        <pc:cxnChg chg="add mod">
          <ac:chgData name="장성빈" userId="faed9783-0f2f-452b-b998-4701542ec64c" providerId="ADAL" clId="{C2928511-5947-45AB-9253-6116D85C15A9}" dt="2024-09-19T15:40:44.322" v="8739" actId="14100"/>
          <ac:cxnSpMkLst>
            <pc:docMk/>
            <pc:sldMk cId="870299991" sldId="459"/>
            <ac:cxnSpMk id="69" creationId="{F0AAE318-0EAA-CF0F-C64E-E21ADC1E1BF0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70" creationId="{78B7A3AE-A1D3-FC63-9537-AB33A4C95AC7}"/>
          </ac:cxnSpMkLst>
        </pc:cxnChg>
        <pc:cxnChg chg="add mod">
          <ac:chgData name="장성빈" userId="faed9783-0f2f-452b-b998-4701542ec64c" providerId="ADAL" clId="{C2928511-5947-45AB-9253-6116D85C15A9}" dt="2024-09-19T15:36:45.758" v="8654"/>
          <ac:cxnSpMkLst>
            <pc:docMk/>
            <pc:sldMk cId="870299991" sldId="459"/>
            <ac:cxnSpMk id="71" creationId="{623A115B-02F0-EA20-9C4D-3FF0FBAB5275}"/>
          </ac:cxnSpMkLst>
        </pc:cxnChg>
        <pc:cxnChg chg="add mod">
          <ac:chgData name="장성빈" userId="faed9783-0f2f-452b-b998-4701542ec64c" providerId="ADAL" clId="{C2928511-5947-45AB-9253-6116D85C15A9}" dt="2024-09-19T15:40:27.614" v="8736" actId="14100"/>
          <ac:cxnSpMkLst>
            <pc:docMk/>
            <pc:sldMk cId="870299991" sldId="459"/>
            <ac:cxnSpMk id="76" creationId="{FA76F993-2803-704F-F0B4-BC753C79D9FA}"/>
          </ac:cxnSpMkLst>
        </pc:cxn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702813871" sldId="459"/>
        </pc:sldMkLst>
      </pc:sldChg>
      <pc:sldChg chg="modSp add mod">
        <pc:chgData name="장성빈" userId="faed9783-0f2f-452b-b998-4701542ec64c" providerId="ADAL" clId="{C2928511-5947-45AB-9253-6116D85C15A9}" dt="2024-09-19T15:31:26.192" v="8610" actId="20577"/>
        <pc:sldMkLst>
          <pc:docMk/>
          <pc:sldMk cId="2514706353" sldId="460"/>
        </pc:sldMkLst>
        <pc:spChg chg="mod">
          <ac:chgData name="장성빈" userId="faed9783-0f2f-452b-b998-4701542ec64c" providerId="ADAL" clId="{C2928511-5947-45AB-9253-6116D85C15A9}" dt="2024-09-19T15:31:26.192" v="8610" actId="20577"/>
          <ac:spMkLst>
            <pc:docMk/>
            <pc:sldMk cId="2514706353" sldId="460"/>
            <ac:spMk id="8" creationId="{DE2C45E5-8ECA-81A8-7CE9-2C991FE8CB05}"/>
          </ac:spMkLst>
        </pc:spChg>
      </pc:sldChg>
      <pc:sldChg chg="modSp add del mod ord modShow">
        <pc:chgData name="장성빈" userId="faed9783-0f2f-452b-b998-4701542ec64c" providerId="ADAL" clId="{C2928511-5947-45AB-9253-6116D85C15A9}" dt="2024-10-06T14:17:26.824" v="14320" actId="729"/>
        <pc:sldMkLst>
          <pc:docMk/>
          <pc:sldMk cId="1076105806" sldId="461"/>
        </pc:sldMkLst>
        <pc:spChg chg="mod">
          <ac:chgData name="장성빈" userId="faed9783-0f2f-452b-b998-4701542ec64c" providerId="ADAL" clId="{C2928511-5947-45AB-9253-6116D85C15A9}" dt="2024-09-23T11:43:40.063" v="10866" actId="20577"/>
          <ac:spMkLst>
            <pc:docMk/>
            <pc:sldMk cId="1076105806" sldId="461"/>
            <ac:spMk id="8" creationId="{DE2C45E5-8ECA-81A8-7CE9-2C991FE8CB05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440708118" sldId="461"/>
        </pc:sldMkLst>
      </pc:sldChg>
      <pc:sldChg chg="modSp add mod">
        <pc:chgData name="장성빈" userId="faed9783-0f2f-452b-b998-4701542ec64c" providerId="ADAL" clId="{C2928511-5947-45AB-9253-6116D85C15A9}" dt="2024-09-19T15:33:23.400" v="8635" actId="403"/>
        <pc:sldMkLst>
          <pc:docMk/>
          <pc:sldMk cId="1920918624" sldId="462"/>
        </pc:sldMkLst>
        <pc:spChg chg="mod">
          <ac:chgData name="장성빈" userId="faed9783-0f2f-452b-b998-4701542ec64c" providerId="ADAL" clId="{C2928511-5947-45AB-9253-6116D85C15A9}" dt="2024-09-19T15:33:23.400" v="8635" actId="403"/>
          <ac:spMkLst>
            <pc:docMk/>
            <pc:sldMk cId="1920918624" sldId="462"/>
            <ac:spMk id="8" creationId="{DE2C45E5-8ECA-81A8-7CE9-2C991FE8CB05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574539991" sldId="463"/>
        </pc:sldMkLst>
      </pc:sldChg>
      <pc:sldChg chg="modSp add mod ord modShow">
        <pc:chgData name="장성빈" userId="faed9783-0f2f-452b-b998-4701542ec64c" providerId="ADAL" clId="{C2928511-5947-45AB-9253-6116D85C15A9}" dt="2024-10-06T14:17:34.717" v="14321" actId="729"/>
        <pc:sldMkLst>
          <pc:docMk/>
          <pc:sldMk cId="3069459902" sldId="463"/>
        </pc:sldMkLst>
        <pc:spChg chg="mod">
          <ac:chgData name="장성빈" userId="faed9783-0f2f-452b-b998-4701542ec64c" providerId="ADAL" clId="{C2928511-5947-45AB-9253-6116D85C15A9}" dt="2024-09-23T11:43:30.080" v="10841" actId="20577"/>
          <ac:spMkLst>
            <pc:docMk/>
            <pc:sldMk cId="3069459902" sldId="463"/>
            <ac:spMk id="8" creationId="{DE2C45E5-8ECA-81A8-7CE9-2C991FE8CB05}"/>
          </ac:spMkLst>
        </pc:spChg>
      </pc:sldChg>
      <pc:sldChg chg="addSp delSp modSp add del mod">
        <pc:chgData name="장성빈" userId="faed9783-0f2f-452b-b998-4701542ec64c" providerId="ADAL" clId="{C2928511-5947-45AB-9253-6116D85C15A9}" dt="2024-09-19T15:49:48.215" v="8919" actId="47"/>
        <pc:sldMkLst>
          <pc:docMk/>
          <pc:sldMk cId="1330777027" sldId="464"/>
        </pc:sldMkLst>
        <pc:spChg chg="add del mod">
          <ac:chgData name="장성빈" userId="faed9783-0f2f-452b-b998-4701542ec64c" providerId="ADAL" clId="{C2928511-5947-45AB-9253-6116D85C15A9}" dt="2024-09-19T15:48:04.086" v="8896" actId="478"/>
          <ac:spMkLst>
            <pc:docMk/>
            <pc:sldMk cId="1330777027" sldId="464"/>
            <ac:spMk id="4" creationId="{F72B91F0-92B1-5962-C767-42CCC95D0082}"/>
          </ac:spMkLst>
        </pc:spChg>
        <pc:spChg chg="add del mod">
          <ac:chgData name="장성빈" userId="faed9783-0f2f-452b-b998-4701542ec64c" providerId="ADAL" clId="{C2928511-5947-45AB-9253-6116D85C15A9}" dt="2024-09-19T15:48:50.042" v="8908" actId="478"/>
          <ac:spMkLst>
            <pc:docMk/>
            <pc:sldMk cId="1330777027" sldId="464"/>
            <ac:spMk id="12" creationId="{5A25687A-F334-4AEF-0126-21F94EE713A1}"/>
          </ac:spMkLst>
        </pc:spChg>
        <pc:spChg chg="add del mod">
          <ac:chgData name="장성빈" userId="faed9783-0f2f-452b-b998-4701542ec64c" providerId="ADAL" clId="{C2928511-5947-45AB-9253-6116D85C15A9}" dt="2024-09-19T15:48:04.411" v="8897" actId="478"/>
          <ac:spMkLst>
            <pc:docMk/>
            <pc:sldMk cId="1330777027" sldId="464"/>
            <ac:spMk id="13" creationId="{0C2B4F3D-514C-60E4-988E-2AE98C92894D}"/>
          </ac:spMkLst>
        </pc:spChg>
        <pc:spChg chg="add mod">
          <ac:chgData name="장성빈" userId="faed9783-0f2f-452b-b998-4701542ec64c" providerId="ADAL" clId="{C2928511-5947-45AB-9253-6116D85C15A9}" dt="2024-09-19T15:48:02.081" v="8890" actId="1076"/>
          <ac:spMkLst>
            <pc:docMk/>
            <pc:sldMk cId="1330777027" sldId="464"/>
            <ac:spMk id="14" creationId="{707753E7-B13E-873B-E212-3A6A26C94F0E}"/>
          </ac:spMkLst>
        </pc:spChg>
        <pc:grpChg chg="mod">
          <ac:chgData name="장성빈" userId="faed9783-0f2f-452b-b998-4701542ec64c" providerId="ADAL" clId="{C2928511-5947-45AB-9253-6116D85C15A9}" dt="2024-09-19T15:48:37.329" v="8906" actId="1076"/>
          <ac:grpSpMkLst>
            <pc:docMk/>
            <pc:sldMk cId="1330777027" sldId="464"/>
            <ac:grpSpMk id="6" creationId="{77DCEBD7-BD4F-17F8-0379-7008A86658DF}"/>
          </ac:grpSpMkLst>
        </pc:grpChg>
        <pc:cxnChg chg="mod">
          <ac:chgData name="장성빈" userId="faed9783-0f2f-452b-b998-4701542ec64c" providerId="ADAL" clId="{C2928511-5947-45AB-9253-6116D85C15A9}" dt="2024-09-19T15:48:37.329" v="8906" actId="1076"/>
          <ac:cxnSpMkLst>
            <pc:docMk/>
            <pc:sldMk cId="1330777027" sldId="464"/>
            <ac:cxnSpMk id="69" creationId="{F0AAE318-0EAA-CF0F-C64E-E21ADC1E1BF0}"/>
          </ac:cxnSpMkLst>
        </pc:cxnChg>
      </pc:sldChg>
      <pc:sldChg chg="modSp add del mod">
        <pc:chgData name="장성빈" userId="faed9783-0f2f-452b-b998-4701542ec64c" providerId="ADAL" clId="{C2928511-5947-45AB-9253-6116D85C15A9}" dt="2024-09-19T15:51:31.521" v="8930" actId="47"/>
        <pc:sldMkLst>
          <pc:docMk/>
          <pc:sldMk cId="3247184764" sldId="465"/>
        </pc:sldMkLst>
        <pc:spChg chg="mod">
          <ac:chgData name="장성빈" userId="faed9783-0f2f-452b-b998-4701542ec64c" providerId="ADAL" clId="{C2928511-5947-45AB-9253-6116D85C15A9}" dt="2024-09-19T15:49:59.723" v="8920" actId="207"/>
          <ac:spMkLst>
            <pc:docMk/>
            <pc:sldMk cId="3247184764" sldId="465"/>
            <ac:spMk id="72" creationId="{386D66EE-5C37-508A-8A05-B94C7D34E7DA}"/>
          </ac:spMkLst>
        </pc:spChg>
        <pc:spChg chg="mod">
          <ac:chgData name="장성빈" userId="faed9783-0f2f-452b-b998-4701542ec64c" providerId="ADAL" clId="{C2928511-5947-45AB-9253-6116D85C15A9}" dt="2024-09-19T15:50:36.054" v="8924" actId="1076"/>
          <ac:spMkLst>
            <pc:docMk/>
            <pc:sldMk cId="3247184764" sldId="465"/>
            <ac:spMk id="83" creationId="{457D183A-E7A8-C664-9F6E-FE8ABABD256F}"/>
          </ac:spMkLst>
        </pc:spChg>
        <pc:spChg chg="mod">
          <ac:chgData name="장성빈" userId="faed9783-0f2f-452b-b998-4701542ec64c" providerId="ADAL" clId="{C2928511-5947-45AB-9253-6116D85C15A9}" dt="2024-09-19T15:49:59.723" v="8920" actId="207"/>
          <ac:spMkLst>
            <pc:docMk/>
            <pc:sldMk cId="3247184764" sldId="465"/>
            <ac:spMk id="84" creationId="{B0E68AF8-3697-14DA-79B8-123B43C7C288}"/>
          </ac:spMkLst>
        </pc:spChg>
      </pc:sldChg>
      <pc:sldChg chg="modSp add del mod">
        <pc:chgData name="장성빈" userId="faed9783-0f2f-452b-b998-4701542ec64c" providerId="ADAL" clId="{C2928511-5947-45AB-9253-6116D85C15A9}" dt="2024-09-19T15:51:31.521" v="8930" actId="47"/>
        <pc:sldMkLst>
          <pc:docMk/>
          <pc:sldMk cId="3561094646" sldId="466"/>
        </pc:sldMkLst>
        <pc:spChg chg="mod">
          <ac:chgData name="장성빈" userId="faed9783-0f2f-452b-b998-4701542ec64c" providerId="ADAL" clId="{C2928511-5947-45AB-9253-6116D85C15A9}" dt="2024-09-19T15:51:06.920" v="8927" actId="207"/>
          <ac:spMkLst>
            <pc:docMk/>
            <pc:sldMk cId="3561094646" sldId="466"/>
            <ac:spMk id="9" creationId="{9E824FB4-3C3A-A0A7-0999-D988ACF6097C}"/>
          </ac:spMkLst>
        </pc:spChg>
        <pc:spChg chg="mod">
          <ac:chgData name="장성빈" userId="faed9783-0f2f-452b-b998-4701542ec64c" providerId="ADAL" clId="{C2928511-5947-45AB-9253-6116D85C15A9}" dt="2024-09-19T15:50:57.756" v="8926" actId="207"/>
          <ac:spMkLst>
            <pc:docMk/>
            <pc:sldMk cId="3561094646" sldId="466"/>
            <ac:spMk id="63" creationId="{C42CB2E5-988A-34E2-3786-0DB717F9809B}"/>
          </ac:spMkLst>
        </pc:spChg>
        <pc:spChg chg="mod">
          <ac:chgData name="장성빈" userId="faed9783-0f2f-452b-b998-4701542ec64c" providerId="ADAL" clId="{C2928511-5947-45AB-9253-6116D85C15A9}" dt="2024-09-19T15:50:57.756" v="8926" actId="207"/>
          <ac:spMkLst>
            <pc:docMk/>
            <pc:sldMk cId="3561094646" sldId="466"/>
            <ac:spMk id="73" creationId="{B526E034-EE07-C06F-F3AE-9BDEEC68F480}"/>
          </ac:spMkLst>
        </pc:spChg>
        <pc:spChg chg="mod">
          <ac:chgData name="장성빈" userId="faed9783-0f2f-452b-b998-4701542ec64c" providerId="ADAL" clId="{C2928511-5947-45AB-9253-6116D85C15A9}" dt="2024-09-19T15:50:42.281" v="8925" actId="1076"/>
          <ac:spMkLst>
            <pc:docMk/>
            <pc:sldMk cId="3561094646" sldId="466"/>
            <ac:spMk id="83" creationId="{457D183A-E7A8-C664-9F6E-FE8ABABD256F}"/>
          </ac:spMkLst>
        </pc:spChg>
      </pc:sldChg>
      <pc:sldChg chg="modSp add mod ord">
        <pc:chgData name="장성빈" userId="faed9783-0f2f-452b-b998-4701542ec64c" providerId="ADAL" clId="{C2928511-5947-45AB-9253-6116D85C15A9}" dt="2024-10-03T16:53:38.978" v="13915"/>
        <pc:sldMkLst>
          <pc:docMk/>
          <pc:sldMk cId="1445294633" sldId="467"/>
        </pc:sldMkLst>
        <pc:spChg chg="mod">
          <ac:chgData name="장성빈" userId="faed9783-0f2f-452b-b998-4701542ec64c" providerId="ADAL" clId="{C2928511-5947-45AB-9253-6116D85C15A9}" dt="2024-09-19T15:52:52.236" v="8938" actId="207"/>
          <ac:spMkLst>
            <pc:docMk/>
            <pc:sldMk cId="1445294633" sldId="467"/>
            <ac:spMk id="83" creationId="{457D183A-E7A8-C664-9F6E-FE8ABABD256F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855132452" sldId="467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33452860" sldId="468"/>
        </pc:sldMkLst>
      </pc:sldChg>
      <pc:sldChg chg="modSp add mod ord">
        <pc:chgData name="장성빈" userId="faed9783-0f2f-452b-b998-4701542ec64c" providerId="ADAL" clId="{C2928511-5947-45AB-9253-6116D85C15A9}" dt="2024-10-03T16:53:33.521" v="13913"/>
        <pc:sldMkLst>
          <pc:docMk/>
          <pc:sldMk cId="3063521237" sldId="468"/>
        </pc:sldMkLst>
        <pc:spChg chg="mod">
          <ac:chgData name="장성빈" userId="faed9783-0f2f-452b-b998-4701542ec64c" providerId="ADAL" clId="{C2928511-5947-45AB-9253-6116D85C15A9}" dt="2024-09-19T15:52:41.538" v="8937" actId="207"/>
          <ac:spMkLst>
            <pc:docMk/>
            <pc:sldMk cId="3063521237" sldId="468"/>
            <ac:spMk id="9" creationId="{9E824FB4-3C3A-A0A7-0999-D988ACF6097C}"/>
          </ac:spMkLst>
        </pc:spChg>
        <pc:spChg chg="mod">
          <ac:chgData name="장성빈" userId="faed9783-0f2f-452b-b998-4701542ec64c" providerId="ADAL" clId="{C2928511-5947-45AB-9253-6116D85C15A9}" dt="2024-09-19T15:51:44.668" v="8934" actId="207"/>
          <ac:spMkLst>
            <pc:docMk/>
            <pc:sldMk cId="3063521237" sldId="468"/>
            <ac:spMk id="63" creationId="{C42CB2E5-988A-34E2-3786-0DB717F9809B}"/>
          </ac:spMkLst>
        </pc:spChg>
        <pc:spChg chg="mod">
          <ac:chgData name="장성빈" userId="faed9783-0f2f-452b-b998-4701542ec64c" providerId="ADAL" clId="{C2928511-5947-45AB-9253-6116D85C15A9}" dt="2024-09-19T15:51:41.420" v="8933" actId="207"/>
          <ac:spMkLst>
            <pc:docMk/>
            <pc:sldMk cId="3063521237" sldId="468"/>
            <ac:spMk id="73" creationId="{B526E034-EE07-C06F-F3AE-9BDEEC68F480}"/>
          </ac:spMkLst>
        </pc:spChg>
        <pc:spChg chg="mod">
          <ac:chgData name="장성빈" userId="faed9783-0f2f-452b-b998-4701542ec64c" providerId="ADAL" clId="{C2928511-5947-45AB-9253-6116D85C15A9}" dt="2024-09-19T15:52:20.031" v="8935" actId="207"/>
          <ac:spMkLst>
            <pc:docMk/>
            <pc:sldMk cId="3063521237" sldId="468"/>
            <ac:spMk id="83" creationId="{457D183A-E7A8-C664-9F6E-FE8ABABD256F}"/>
          </ac:spMkLst>
        </pc:spChg>
      </pc:sldChg>
      <pc:sldChg chg="modSp add del mod">
        <pc:chgData name="장성빈" userId="faed9783-0f2f-452b-b998-4701542ec64c" providerId="ADAL" clId="{C2928511-5947-45AB-9253-6116D85C15A9}" dt="2024-10-05T13:11:43.513" v="13924" actId="2696"/>
        <pc:sldMkLst>
          <pc:docMk/>
          <pc:sldMk cId="547878007" sldId="469"/>
        </pc:sldMkLst>
        <pc:spChg chg="mod">
          <ac:chgData name="장성빈" userId="faed9783-0f2f-452b-b998-4701542ec64c" providerId="ADAL" clId="{C2928511-5947-45AB-9253-6116D85C15A9}" dt="2024-09-19T15:51:36.279" v="8932" actId="207"/>
          <ac:spMkLst>
            <pc:docMk/>
            <pc:sldMk cId="547878007" sldId="469"/>
            <ac:spMk id="72" creationId="{386D66EE-5C37-508A-8A05-B94C7D34E7DA}"/>
          </ac:spMkLst>
        </pc:spChg>
        <pc:spChg chg="mod">
          <ac:chgData name="장성빈" userId="faed9783-0f2f-452b-b998-4701542ec64c" providerId="ADAL" clId="{C2928511-5947-45AB-9253-6116D85C15A9}" dt="2024-09-19T15:51:36.279" v="8932" actId="207"/>
          <ac:spMkLst>
            <pc:docMk/>
            <pc:sldMk cId="547878007" sldId="469"/>
            <ac:spMk id="84" creationId="{B0E68AF8-3697-14DA-79B8-123B43C7C288}"/>
          </ac:spMkLst>
        </pc:spChg>
      </pc:sldChg>
      <pc:sldChg chg="add">
        <pc:chgData name="장성빈" userId="faed9783-0f2f-452b-b998-4701542ec64c" providerId="ADAL" clId="{C2928511-5947-45AB-9253-6116D85C15A9}" dt="2024-10-05T13:11:47.979" v="13925"/>
        <pc:sldMkLst>
          <pc:docMk/>
          <pc:sldMk cId="577907509" sldId="469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028049503" sldId="469"/>
        </pc:sldMkLst>
      </pc:sldChg>
      <pc:sldChg chg="modSp add mod">
        <pc:chgData name="장성빈" userId="faed9783-0f2f-452b-b998-4701542ec64c" providerId="ADAL" clId="{C2928511-5947-45AB-9253-6116D85C15A9}" dt="2024-09-19T15:54:42.138" v="9003" actId="20577"/>
        <pc:sldMkLst>
          <pc:docMk/>
          <pc:sldMk cId="853818979" sldId="470"/>
        </pc:sldMkLst>
        <pc:spChg chg="mod">
          <ac:chgData name="장성빈" userId="faed9783-0f2f-452b-b998-4701542ec64c" providerId="ADAL" clId="{C2928511-5947-45AB-9253-6116D85C15A9}" dt="2024-09-19T15:54:42.138" v="9003" actId="20577"/>
          <ac:spMkLst>
            <pc:docMk/>
            <pc:sldMk cId="853818979" sldId="470"/>
            <ac:spMk id="2" creationId="{66AC8BA4-0F03-A855-365B-B7A0B262B301}"/>
          </ac:spMkLst>
        </pc:spChg>
      </pc:sldChg>
      <pc:sldChg chg="modSp add mod">
        <pc:chgData name="장성빈" userId="faed9783-0f2f-452b-b998-4701542ec64c" providerId="ADAL" clId="{C2928511-5947-45AB-9253-6116D85C15A9}" dt="2024-09-19T15:54:49.822" v="9031" actId="20577"/>
        <pc:sldMkLst>
          <pc:docMk/>
          <pc:sldMk cId="1441754822" sldId="471"/>
        </pc:sldMkLst>
        <pc:spChg chg="mod">
          <ac:chgData name="장성빈" userId="faed9783-0f2f-452b-b998-4701542ec64c" providerId="ADAL" clId="{C2928511-5947-45AB-9253-6116D85C15A9}" dt="2024-09-19T15:54:49.822" v="9031" actId="20577"/>
          <ac:spMkLst>
            <pc:docMk/>
            <pc:sldMk cId="1441754822" sldId="471"/>
            <ac:spMk id="2" creationId="{66AC8BA4-0F03-A855-365B-B7A0B262B301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442801851" sldId="471"/>
        </pc:sldMkLst>
      </pc:sldChg>
      <pc:sldChg chg="modSp add mod">
        <pc:chgData name="장성빈" userId="faed9783-0f2f-452b-b998-4701542ec64c" providerId="ADAL" clId="{C2928511-5947-45AB-9253-6116D85C15A9}" dt="2024-09-19T15:55:09.395" v="9070" actId="20577"/>
        <pc:sldMkLst>
          <pc:docMk/>
          <pc:sldMk cId="1029270123" sldId="472"/>
        </pc:sldMkLst>
        <pc:spChg chg="mod">
          <ac:chgData name="장성빈" userId="faed9783-0f2f-452b-b998-4701542ec64c" providerId="ADAL" clId="{C2928511-5947-45AB-9253-6116D85C15A9}" dt="2024-09-19T15:55:09.395" v="9070" actId="20577"/>
          <ac:spMkLst>
            <pc:docMk/>
            <pc:sldMk cId="1029270123" sldId="472"/>
            <ac:spMk id="2" creationId="{66AC8BA4-0F03-A855-365B-B7A0B262B301}"/>
          </ac:spMkLst>
        </pc:spChg>
      </pc:sldChg>
      <pc:sldChg chg="modSp add del mod modShow">
        <pc:chgData name="장성빈" userId="faed9783-0f2f-452b-b998-4701542ec64c" providerId="ADAL" clId="{C2928511-5947-45AB-9253-6116D85C15A9}" dt="2024-10-05T13:30:53.876" v="13956" actId="207"/>
        <pc:sldMkLst>
          <pc:docMk/>
          <pc:sldMk cId="1619050892" sldId="473"/>
        </pc:sldMkLst>
        <pc:spChg chg="mod">
          <ac:chgData name="장성빈" userId="faed9783-0f2f-452b-b998-4701542ec64c" providerId="ADAL" clId="{C2928511-5947-45AB-9253-6116D85C15A9}" dt="2024-09-19T15:55:35.968" v="9078" actId="20577"/>
          <ac:spMkLst>
            <pc:docMk/>
            <pc:sldMk cId="1619050892" sldId="473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19T15:57:43.834" v="9093" actId="21"/>
          <ac:spMkLst>
            <pc:docMk/>
            <pc:sldMk cId="1619050892" sldId="473"/>
            <ac:spMk id="3" creationId="{F52459FD-E6AA-90EA-24A5-59950775C237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4" creationId="{66E19277-AB3B-60B5-3683-627492DCEF3E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5" creationId="{72151D0E-5650-6A0C-A7C7-FE232327A27C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6" creationId="{B1A628E8-A71D-46EF-C076-821E3FE0669C}"/>
          </ac:spMkLst>
        </pc:spChg>
        <pc:spChg chg="mod">
          <ac:chgData name="장성빈" userId="faed9783-0f2f-452b-b998-4701542ec64c" providerId="ADAL" clId="{C2928511-5947-45AB-9253-6116D85C15A9}" dt="2024-10-05T13:30:53.876" v="13956" actId="207"/>
          <ac:spMkLst>
            <pc:docMk/>
            <pc:sldMk cId="1619050892" sldId="473"/>
            <ac:spMk id="7" creationId="{411874B6-EB0D-D896-DC01-E8607BAC5B8D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8" creationId="{7F4A9739-EFE1-EEAA-52A3-13F2FE24C437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9" creationId="{9F909E86-F2E6-6679-BBD2-630EAE542A78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0" creationId="{2A4C5A0C-D80B-808B-C267-B085BD27C03A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1" creationId="{7E3F9858-C6DD-21A9-337B-4C684BD5EA67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2" creationId="{A5B0F870-18AF-A75B-4AA8-08F99AA4D855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3" creationId="{05E592FB-0E73-4955-0E56-56997910BC12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6" creationId="{20FFCA0F-AF9E-A93F-8C8D-9A8B82FFE14A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7" creationId="{E95B5041-A39B-119A-3E07-F63C90ECD023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8" creationId="{FF350F97-BAFB-26CE-B081-30D89F5E43A5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19" creationId="{2106F76F-DC63-5346-F159-4F41E6078C1C}"/>
          </ac:spMkLst>
        </pc:spChg>
        <pc:spChg chg="mod">
          <ac:chgData name="장성빈" userId="faed9783-0f2f-452b-b998-4701542ec64c" providerId="ADAL" clId="{C2928511-5947-45AB-9253-6116D85C15A9}" dt="2024-09-20T13:15:37.387" v="10327" actId="113"/>
          <ac:spMkLst>
            <pc:docMk/>
            <pc:sldMk cId="1619050892" sldId="473"/>
            <ac:spMk id="22" creationId="{E33F5DDC-6ACE-B551-5083-0824FB03AA36}"/>
          </ac:spMkLst>
        </pc:spChg>
        <pc:spChg chg="mod">
          <ac:chgData name="장성빈" userId="faed9783-0f2f-452b-b998-4701542ec64c" providerId="ADAL" clId="{C2928511-5947-45AB-9253-6116D85C15A9}" dt="2024-09-20T13:15:37.932" v="10328" actId="113"/>
          <ac:spMkLst>
            <pc:docMk/>
            <pc:sldMk cId="1619050892" sldId="473"/>
            <ac:spMk id="23" creationId="{63F7293E-2FDA-B657-4A03-1DC0FA551BB7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24" creationId="{C4ADBAA9-7391-E2D7-903F-88CA8E84B10A}"/>
          </ac:spMkLst>
        </pc:spChg>
        <pc:spChg chg="mod">
          <ac:chgData name="장성빈" userId="faed9783-0f2f-452b-b998-4701542ec64c" providerId="ADAL" clId="{C2928511-5947-45AB-9253-6116D85C15A9}" dt="2024-09-19T15:57:51.096" v="9110" actId="1035"/>
          <ac:spMkLst>
            <pc:docMk/>
            <pc:sldMk cId="1619050892" sldId="473"/>
            <ac:spMk id="25" creationId="{FB5F9F6E-3F8B-B6F6-1A73-97681EE85A2D}"/>
          </ac:spMkLst>
        </pc:spChg>
        <pc:cxnChg chg="mod">
          <ac:chgData name="장성빈" userId="faed9783-0f2f-452b-b998-4701542ec64c" providerId="ADAL" clId="{C2928511-5947-45AB-9253-6116D85C15A9}" dt="2024-09-19T15:57:51.096" v="9110" actId="1035"/>
          <ac:cxnSpMkLst>
            <pc:docMk/>
            <pc:sldMk cId="1619050892" sldId="473"/>
            <ac:cxnSpMk id="14" creationId="{64EE0044-EAB0-C91C-55AB-DA108BA9DDDF}"/>
          </ac:cxnSpMkLst>
        </pc:cxnChg>
        <pc:cxnChg chg="mod">
          <ac:chgData name="장성빈" userId="faed9783-0f2f-452b-b998-4701542ec64c" providerId="ADAL" clId="{C2928511-5947-45AB-9253-6116D85C15A9}" dt="2024-09-19T15:57:51.096" v="9110" actId="1035"/>
          <ac:cxnSpMkLst>
            <pc:docMk/>
            <pc:sldMk cId="1619050892" sldId="473"/>
            <ac:cxnSpMk id="15" creationId="{E76F9487-8BDA-D77C-7EBE-ED3F22720039}"/>
          </ac:cxnSpMkLst>
        </pc:cxnChg>
        <pc:cxnChg chg="mod">
          <ac:chgData name="장성빈" userId="faed9783-0f2f-452b-b998-4701542ec64c" providerId="ADAL" clId="{C2928511-5947-45AB-9253-6116D85C15A9}" dt="2024-09-19T15:57:51.096" v="9110" actId="1035"/>
          <ac:cxnSpMkLst>
            <pc:docMk/>
            <pc:sldMk cId="1619050892" sldId="473"/>
            <ac:cxnSpMk id="20" creationId="{3437B351-BC79-54CE-42EE-073A7F1CFC63}"/>
          </ac:cxnSpMkLst>
        </pc:cxnChg>
        <pc:cxnChg chg="mod">
          <ac:chgData name="장성빈" userId="faed9783-0f2f-452b-b998-4701542ec64c" providerId="ADAL" clId="{C2928511-5947-45AB-9253-6116D85C15A9}" dt="2024-09-19T15:57:51.096" v="9110" actId="1035"/>
          <ac:cxnSpMkLst>
            <pc:docMk/>
            <pc:sldMk cId="1619050892" sldId="473"/>
            <ac:cxnSpMk id="21" creationId="{D31A0BB7-A37E-15B3-3EC8-AF4D7E96B64D}"/>
          </ac:cxnSpMkLst>
        </pc:cxnChg>
      </pc:sldChg>
      <pc:sldChg chg="delSp modSp add del mod modShow">
        <pc:chgData name="장성빈" userId="faed9783-0f2f-452b-b998-4701542ec64c" providerId="ADAL" clId="{C2928511-5947-45AB-9253-6116D85C15A9}" dt="2024-10-05T13:11:33.351" v="13923" actId="2696"/>
        <pc:sldMkLst>
          <pc:docMk/>
          <pc:sldMk cId="3300752162" sldId="474"/>
        </pc:sldMkLst>
        <pc:spChg chg="mod">
          <ac:chgData name="장성빈" userId="faed9783-0f2f-452b-b998-4701542ec64c" providerId="ADAL" clId="{C2928511-5947-45AB-9253-6116D85C15A9}" dt="2024-09-19T15:55:41.377" v="9092" actId="20577"/>
          <ac:spMkLst>
            <pc:docMk/>
            <pc:sldMk cId="3300752162" sldId="474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19T15:59:23.266" v="9230" actId="20577"/>
          <ac:spMkLst>
            <pc:docMk/>
            <pc:sldMk cId="3300752162" sldId="474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4" creationId="{66E19277-AB3B-60B5-3683-627492DCEF3E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5" creationId="{72151D0E-5650-6A0C-A7C7-FE232327A27C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6" creationId="{B1A628E8-A71D-46EF-C076-821E3FE0669C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7" creationId="{411874B6-EB0D-D896-DC01-E8607BAC5B8D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8" creationId="{7F4A9739-EFE1-EEAA-52A3-13F2FE24C437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9" creationId="{9F909E86-F2E6-6679-BBD2-630EAE542A78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0" creationId="{2A4C5A0C-D80B-808B-C267-B085BD27C03A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1" creationId="{7E3F9858-C6DD-21A9-337B-4C684BD5EA67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2" creationId="{A5B0F870-18AF-A75B-4AA8-08F99AA4D855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3" creationId="{05E592FB-0E73-4955-0E56-56997910BC12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6" creationId="{20FFCA0F-AF9E-A93F-8C8D-9A8B82FFE14A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7" creationId="{E95B5041-A39B-119A-3E07-F63C90ECD023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8" creationId="{FF350F97-BAFB-26CE-B081-30D89F5E43A5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19" creationId="{2106F76F-DC63-5346-F159-4F41E6078C1C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22" creationId="{E33F5DDC-6ACE-B551-5083-0824FB03AA36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23" creationId="{63F7293E-2FDA-B657-4A03-1DC0FA551BB7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24" creationId="{C4ADBAA9-7391-E2D7-903F-88CA8E84B10A}"/>
          </ac:spMkLst>
        </pc:spChg>
        <pc:spChg chg="del">
          <ac:chgData name="장성빈" userId="faed9783-0f2f-452b-b998-4701542ec64c" providerId="ADAL" clId="{C2928511-5947-45AB-9253-6116D85C15A9}" dt="2024-09-19T15:57:57.631" v="9111" actId="478"/>
          <ac:spMkLst>
            <pc:docMk/>
            <pc:sldMk cId="3300752162" sldId="474"/>
            <ac:spMk id="25" creationId="{FB5F9F6E-3F8B-B6F6-1A73-97681EE85A2D}"/>
          </ac:spMkLst>
        </pc:spChg>
        <pc:cxnChg chg="del mod">
          <ac:chgData name="장성빈" userId="faed9783-0f2f-452b-b998-4701542ec64c" providerId="ADAL" clId="{C2928511-5947-45AB-9253-6116D85C15A9}" dt="2024-09-19T15:57:57.631" v="9111" actId="478"/>
          <ac:cxnSpMkLst>
            <pc:docMk/>
            <pc:sldMk cId="3300752162" sldId="474"/>
            <ac:cxnSpMk id="14" creationId="{64EE0044-EAB0-C91C-55AB-DA108BA9DDDF}"/>
          </ac:cxnSpMkLst>
        </pc:cxnChg>
        <pc:cxnChg chg="del mod">
          <ac:chgData name="장성빈" userId="faed9783-0f2f-452b-b998-4701542ec64c" providerId="ADAL" clId="{C2928511-5947-45AB-9253-6116D85C15A9}" dt="2024-09-19T15:57:57.631" v="9111" actId="478"/>
          <ac:cxnSpMkLst>
            <pc:docMk/>
            <pc:sldMk cId="3300752162" sldId="474"/>
            <ac:cxnSpMk id="15" creationId="{E76F9487-8BDA-D77C-7EBE-ED3F22720039}"/>
          </ac:cxnSpMkLst>
        </pc:cxnChg>
        <pc:cxnChg chg="del mod">
          <ac:chgData name="장성빈" userId="faed9783-0f2f-452b-b998-4701542ec64c" providerId="ADAL" clId="{C2928511-5947-45AB-9253-6116D85C15A9}" dt="2024-09-19T15:57:57.631" v="9111" actId="478"/>
          <ac:cxnSpMkLst>
            <pc:docMk/>
            <pc:sldMk cId="3300752162" sldId="474"/>
            <ac:cxnSpMk id="20" creationId="{3437B351-BC79-54CE-42EE-073A7F1CFC63}"/>
          </ac:cxnSpMkLst>
        </pc:cxnChg>
        <pc:cxnChg chg="del mod">
          <ac:chgData name="장성빈" userId="faed9783-0f2f-452b-b998-4701542ec64c" providerId="ADAL" clId="{C2928511-5947-45AB-9253-6116D85C15A9}" dt="2024-09-19T15:57:57.631" v="9111" actId="478"/>
          <ac:cxnSpMkLst>
            <pc:docMk/>
            <pc:sldMk cId="3300752162" sldId="474"/>
            <ac:cxnSpMk id="21" creationId="{D31A0BB7-A37E-15B3-3EC8-AF4D7E96B64D}"/>
          </ac:cxnSpMkLst>
        </pc:cxn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345070423" sldId="474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621560951" sldId="479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4091482701" sldId="480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700045626" sldId="481"/>
        </pc:sldMkLst>
      </pc:sldChg>
      <pc:sldChg chg="modNotesTx">
        <pc:chgData name="장성빈" userId="faed9783-0f2f-452b-b998-4701542ec64c" providerId="ADAL" clId="{C2928511-5947-45AB-9253-6116D85C15A9}" dt="2024-09-27T13:52:11.169" v="13806" actId="20577"/>
        <pc:sldMkLst>
          <pc:docMk/>
          <pc:sldMk cId="582556381" sldId="483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915571923" sldId="483"/>
        </pc:sldMkLst>
      </pc:sldChg>
      <pc:sldChg chg="modSp mod modShow modNotesTx">
        <pc:chgData name="장성빈" userId="faed9783-0f2f-452b-b998-4701542ec64c" providerId="ADAL" clId="{C2928511-5947-45AB-9253-6116D85C15A9}" dt="2024-10-03T16:58:30.107" v="13916" actId="729"/>
        <pc:sldMkLst>
          <pc:docMk/>
          <pc:sldMk cId="1766002092" sldId="484"/>
        </pc:sldMkLst>
        <pc:spChg chg="mod">
          <ac:chgData name="장성빈" userId="faed9783-0f2f-452b-b998-4701542ec64c" providerId="ADAL" clId="{C2928511-5947-45AB-9253-6116D85C15A9}" dt="2024-09-23T11:43:08.025" v="10816" actId="20577"/>
          <ac:spMkLst>
            <pc:docMk/>
            <pc:sldMk cId="1766002092" sldId="484"/>
            <ac:spMk id="3" creationId="{F52459FD-E6AA-90EA-24A5-59950775C237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114366583" sldId="484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031146310" sldId="485"/>
        </pc:sldMkLst>
      </pc:sldChg>
      <pc:sldChg chg="modNotesTx">
        <pc:chgData name="장성빈" userId="faed9783-0f2f-452b-b998-4701542ec64c" providerId="ADAL" clId="{C2928511-5947-45AB-9253-6116D85C15A9}" dt="2024-09-27T13:50:21.732" v="13527" actId="20577"/>
        <pc:sldMkLst>
          <pc:docMk/>
          <pc:sldMk cId="720395142" sldId="486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359554098" sldId="486"/>
        </pc:sldMkLst>
      </pc:sldChg>
      <pc:sldChg chg="del">
        <pc:chgData name="장성빈" userId="faed9783-0f2f-452b-b998-4701542ec64c" providerId="ADAL" clId="{C2928511-5947-45AB-9253-6116D85C15A9}" dt="2024-09-20T13:05:48.718" v="9808" actId="47"/>
        <pc:sldMkLst>
          <pc:docMk/>
          <pc:sldMk cId="2204615742" sldId="490"/>
        </pc:sldMkLst>
      </pc:sldChg>
      <pc:sldChg chg="modSp mod ord modNotesTx">
        <pc:chgData name="장성빈" userId="faed9783-0f2f-452b-b998-4701542ec64c" providerId="ADAL" clId="{C2928511-5947-45AB-9253-6116D85C15A9}" dt="2024-09-27T09:50:02.095" v="13510" actId="20577"/>
        <pc:sldMkLst>
          <pc:docMk/>
          <pc:sldMk cId="2102912537" sldId="491"/>
        </pc:sldMkLst>
        <pc:spChg chg="mod">
          <ac:chgData name="장성빈" userId="faed9783-0f2f-452b-b998-4701542ec64c" providerId="ADAL" clId="{C2928511-5947-45AB-9253-6116D85C15A9}" dt="2024-09-27T09:50:02.095" v="13510" actId="20577"/>
          <ac:spMkLst>
            <pc:docMk/>
            <pc:sldMk cId="2102912537" sldId="491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7T09:49:32.403" v="13486" actId="20577"/>
          <ac:spMkLst>
            <pc:docMk/>
            <pc:sldMk cId="2102912537" sldId="491"/>
            <ac:spMk id="3" creationId="{F52459FD-E6AA-90EA-24A5-59950775C237}"/>
          </ac:spMkLst>
        </pc:spChg>
      </pc:sldChg>
      <pc:sldChg chg="del">
        <pc:chgData name="장성빈" userId="faed9783-0f2f-452b-b998-4701542ec64c" providerId="ADAL" clId="{C2928511-5947-45AB-9253-6116D85C15A9}" dt="2024-09-20T13:01:51.892" v="9704" actId="47"/>
        <pc:sldMkLst>
          <pc:docMk/>
          <pc:sldMk cId="4026605806" sldId="492"/>
        </pc:sldMkLst>
      </pc:sldChg>
      <pc:sldChg chg="del">
        <pc:chgData name="장성빈" userId="faed9783-0f2f-452b-b998-4701542ec64c" providerId="ADAL" clId="{C2928511-5947-45AB-9253-6116D85C15A9}" dt="2024-09-20T13:01:46.896" v="9701" actId="47"/>
        <pc:sldMkLst>
          <pc:docMk/>
          <pc:sldMk cId="2268324623" sldId="493"/>
        </pc:sldMkLst>
      </pc:sldChg>
      <pc:sldChg chg="del">
        <pc:chgData name="장성빈" userId="faed9783-0f2f-452b-b998-4701542ec64c" providerId="ADAL" clId="{C2928511-5947-45AB-9253-6116D85C15A9}" dt="2024-09-20T13:01:46.896" v="9701" actId="47"/>
        <pc:sldMkLst>
          <pc:docMk/>
          <pc:sldMk cId="3021325641" sldId="494"/>
        </pc:sldMkLst>
      </pc:sldChg>
      <pc:sldChg chg="addSp delSp modSp del mod ord">
        <pc:chgData name="장성빈" userId="faed9783-0f2f-452b-b998-4701542ec64c" providerId="ADAL" clId="{C2928511-5947-45AB-9253-6116D85C15A9}" dt="2024-09-23T12:25:50.690" v="11625" actId="47"/>
        <pc:sldMkLst>
          <pc:docMk/>
          <pc:sldMk cId="2904854794" sldId="495"/>
        </pc:sldMkLst>
        <pc:spChg chg="add del mod">
          <ac:chgData name="장성빈" userId="faed9783-0f2f-452b-b998-4701542ec64c" providerId="ADAL" clId="{C2928511-5947-45AB-9253-6116D85C15A9}" dt="2024-09-20T12:33:00.095" v="9306" actId="478"/>
          <ac:spMkLst>
            <pc:docMk/>
            <pc:sldMk cId="2904854794" sldId="495"/>
            <ac:spMk id="31" creationId="{7021B892-B79F-D814-B2C1-1591E8377050}"/>
          </ac:spMkLst>
        </pc:spChg>
      </pc:sldChg>
      <pc:sldChg chg="delSp modSp add mod ord modNotesTx">
        <pc:chgData name="장성빈" userId="faed9783-0f2f-452b-b998-4701542ec64c" providerId="ADAL" clId="{C2928511-5947-45AB-9253-6116D85C15A9}" dt="2024-10-06T10:08:37.154" v="13961"/>
        <pc:sldMkLst>
          <pc:docMk/>
          <pc:sldMk cId="1688625632" sldId="496"/>
        </pc:sldMkLst>
        <pc:spChg chg="mod">
          <ac:chgData name="장성빈" userId="faed9783-0f2f-452b-b998-4701542ec64c" providerId="ADAL" clId="{C2928511-5947-45AB-9253-6116D85C15A9}" dt="2024-09-23T11:30:09.624" v="10476" actId="20577"/>
          <ac:spMkLst>
            <pc:docMk/>
            <pc:sldMk cId="1688625632" sldId="496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3T14:46:24.304" v="11716" actId="20577"/>
          <ac:spMkLst>
            <pc:docMk/>
            <pc:sldMk cId="1688625632" sldId="496"/>
            <ac:spMk id="3" creationId="{F52459FD-E6AA-90EA-24A5-59950775C237}"/>
          </ac:spMkLst>
        </pc:spChg>
        <pc:spChg chg="del mod">
          <ac:chgData name="장성빈" userId="faed9783-0f2f-452b-b998-4701542ec64c" providerId="ADAL" clId="{C2928511-5947-45AB-9253-6116D85C15A9}" dt="2024-09-23T11:30:05.666" v="10475" actId="478"/>
          <ac:spMkLst>
            <pc:docMk/>
            <pc:sldMk cId="1688625632" sldId="496"/>
            <ac:spMk id="31" creationId="{7021B892-B79F-D814-B2C1-1591E8377050}"/>
          </ac:spMkLst>
        </pc:spChg>
      </pc:sldChg>
      <pc:sldChg chg="addSp modSp add del">
        <pc:chgData name="장성빈" userId="faed9783-0f2f-452b-b998-4701542ec64c" providerId="ADAL" clId="{C2928511-5947-45AB-9253-6116D85C15A9}" dt="2024-09-20T13:01:58.832" v="9708" actId="47"/>
        <pc:sldMkLst>
          <pc:docMk/>
          <pc:sldMk cId="280954465" sldId="497"/>
        </pc:sldMkLst>
        <pc:spChg chg="add mod">
          <ac:chgData name="장성빈" userId="faed9783-0f2f-452b-b998-4701542ec64c" providerId="ADAL" clId="{C2928511-5947-45AB-9253-6116D85C15A9}" dt="2024-09-20T13:01:50.182" v="9703"/>
          <ac:spMkLst>
            <pc:docMk/>
            <pc:sldMk cId="280954465" sldId="497"/>
            <ac:spMk id="4" creationId="{7C81CB5E-D0F4-B72C-1B44-7473C364ADD7}"/>
          </ac:spMkLst>
        </pc:spChg>
      </pc:sldChg>
      <pc:sldChg chg="addSp modSp add del">
        <pc:chgData name="장성빈" userId="faed9783-0f2f-452b-b998-4701542ec64c" providerId="ADAL" clId="{C2928511-5947-45AB-9253-6116D85C15A9}" dt="2024-09-20T13:05:35.201" v="9806" actId="47"/>
        <pc:sldMkLst>
          <pc:docMk/>
          <pc:sldMk cId="891604307" sldId="498"/>
        </pc:sldMkLst>
        <pc:spChg chg="add mod">
          <ac:chgData name="장성빈" userId="faed9783-0f2f-452b-b998-4701542ec64c" providerId="ADAL" clId="{C2928511-5947-45AB-9253-6116D85C15A9}" dt="2024-09-20T13:01:57.304" v="9707"/>
          <ac:spMkLst>
            <pc:docMk/>
            <pc:sldMk cId="891604307" sldId="498"/>
            <ac:spMk id="4" creationId="{AA9591E9-6135-665B-8EFF-B502A9606463}"/>
          </ac:spMkLst>
        </pc:spChg>
      </pc:sldChg>
      <pc:sldChg chg="addSp delSp modSp add mod">
        <pc:chgData name="장성빈" userId="faed9783-0f2f-452b-b998-4701542ec64c" providerId="ADAL" clId="{C2928511-5947-45AB-9253-6116D85C15A9}" dt="2024-09-27T09:49:46.840" v="13490"/>
        <pc:sldMkLst>
          <pc:docMk/>
          <pc:sldMk cId="3210483361" sldId="499"/>
        </pc:sldMkLst>
        <pc:spChg chg="mod">
          <ac:chgData name="장성빈" userId="faed9783-0f2f-452b-b998-4701542ec64c" providerId="ADAL" clId="{C2928511-5947-45AB-9253-6116D85C15A9}" dt="2024-09-20T13:05:45.804" v="9807"/>
          <ac:spMkLst>
            <pc:docMk/>
            <pc:sldMk cId="3210483361" sldId="499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7T09:49:46.840" v="13490"/>
          <ac:spMkLst>
            <pc:docMk/>
            <pc:sldMk cId="3210483361" sldId="499"/>
            <ac:spMk id="3" creationId="{F52459FD-E6AA-90EA-24A5-59950775C237}"/>
          </ac:spMkLst>
        </pc:spChg>
        <pc:spChg chg="add del mod ord">
          <ac:chgData name="장성빈" userId="faed9783-0f2f-452b-b998-4701542ec64c" providerId="ADAL" clId="{C2928511-5947-45AB-9253-6116D85C15A9}" dt="2024-09-20T13:06:51.470" v="9892" actId="21"/>
          <ac:spMkLst>
            <pc:docMk/>
            <pc:sldMk cId="3210483361" sldId="499"/>
            <ac:spMk id="4" creationId="{EDA24DE4-F46F-F827-352A-6D29545B5EFD}"/>
          </ac:spMkLst>
        </pc:spChg>
        <pc:spChg chg="add del mod">
          <ac:chgData name="장성빈" userId="faed9783-0f2f-452b-b998-4701542ec64c" providerId="ADAL" clId="{C2928511-5947-45AB-9253-6116D85C15A9}" dt="2024-09-20T13:06:52.606" v="9893" actId="478"/>
          <ac:spMkLst>
            <pc:docMk/>
            <pc:sldMk cId="3210483361" sldId="499"/>
            <ac:spMk id="5" creationId="{9CF1E3E8-AAE6-553A-5969-65B4D432536E}"/>
          </ac:spMkLst>
        </pc:spChg>
        <pc:spChg chg="add del mod">
          <ac:chgData name="장성빈" userId="faed9783-0f2f-452b-b998-4701542ec64c" providerId="ADAL" clId="{C2928511-5947-45AB-9253-6116D85C15A9}" dt="2024-09-20T13:09:17.531" v="9930" actId="478"/>
          <ac:spMkLst>
            <pc:docMk/>
            <pc:sldMk cId="3210483361" sldId="499"/>
            <ac:spMk id="6" creationId="{5C433AA2-EEFE-A55B-87BE-23D4C58D7F41}"/>
          </ac:spMkLst>
        </pc:spChg>
        <pc:spChg chg="add del mod">
          <ac:chgData name="장성빈" userId="faed9783-0f2f-452b-b998-4701542ec64c" providerId="ADAL" clId="{C2928511-5947-45AB-9253-6116D85C15A9}" dt="2024-09-20T13:09:16.645" v="9929" actId="21"/>
          <ac:spMkLst>
            <pc:docMk/>
            <pc:sldMk cId="3210483361" sldId="499"/>
            <ac:spMk id="7" creationId="{EDA24DE4-F46F-F827-352A-6D29545B5EFD}"/>
          </ac:spMkLst>
        </pc:spChg>
        <pc:spChg chg="add del mod">
          <ac:chgData name="장성빈" userId="faed9783-0f2f-452b-b998-4701542ec64c" providerId="ADAL" clId="{C2928511-5947-45AB-9253-6116D85C15A9}" dt="2024-09-20T13:09:55.825" v="9956" actId="21"/>
          <ac:spMkLst>
            <pc:docMk/>
            <pc:sldMk cId="3210483361" sldId="499"/>
            <ac:spMk id="8" creationId="{EDA24DE4-F46F-F827-352A-6D29545B5EFD}"/>
          </ac:spMkLst>
        </pc:spChg>
        <pc:spChg chg="add del mod">
          <ac:chgData name="장성빈" userId="faed9783-0f2f-452b-b998-4701542ec64c" providerId="ADAL" clId="{C2928511-5947-45AB-9253-6116D85C15A9}" dt="2024-09-20T13:09:59.803" v="9960" actId="478"/>
          <ac:spMkLst>
            <pc:docMk/>
            <pc:sldMk cId="3210483361" sldId="499"/>
            <ac:spMk id="9" creationId="{321B6C05-01D1-8AD4-F362-DD79B568C5E2}"/>
          </ac:spMkLst>
        </pc:spChg>
        <pc:spChg chg="add del mod">
          <ac:chgData name="장성빈" userId="faed9783-0f2f-452b-b998-4701542ec64c" providerId="ADAL" clId="{C2928511-5947-45AB-9253-6116D85C15A9}" dt="2024-09-20T13:09:58.891" v="9959" actId="21"/>
          <ac:spMkLst>
            <pc:docMk/>
            <pc:sldMk cId="3210483361" sldId="499"/>
            <ac:spMk id="10" creationId="{EDA24DE4-F46F-F827-352A-6D29545B5EFD}"/>
          </ac:spMkLst>
        </pc:spChg>
        <pc:spChg chg="add mod">
          <ac:chgData name="장성빈" userId="faed9783-0f2f-452b-b998-4701542ec64c" providerId="ADAL" clId="{C2928511-5947-45AB-9253-6116D85C15A9}" dt="2024-09-20T13:10:48.414" v="9972" actId="207"/>
          <ac:spMkLst>
            <pc:docMk/>
            <pc:sldMk cId="3210483361" sldId="499"/>
            <ac:spMk id="11" creationId="{EDA24DE4-F46F-F827-352A-6D29545B5EFD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4105418143" sldId="500"/>
        </pc:sldMkLst>
      </pc:sldChg>
      <pc:sldChg chg="addSp delSp modSp add mod">
        <pc:chgData name="장성빈" userId="faed9783-0f2f-452b-b998-4701542ec64c" providerId="ADAL" clId="{C2928511-5947-45AB-9253-6116D85C15A9}" dt="2024-09-23T16:48:53.049" v="11841" actId="478"/>
        <pc:sldMkLst>
          <pc:docMk/>
          <pc:sldMk cId="4160461310" sldId="500"/>
        </pc:sldMkLst>
        <pc:spChg chg="mod">
          <ac:chgData name="장성빈" userId="faed9783-0f2f-452b-b998-4701542ec64c" providerId="ADAL" clId="{C2928511-5947-45AB-9253-6116D85C15A9}" dt="2024-09-23T15:20:21.782" v="11766" actId="20577"/>
          <ac:spMkLst>
            <pc:docMk/>
            <pc:sldMk cId="4160461310" sldId="500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3T16:28:12.036" v="11830" actId="1076"/>
          <ac:spMkLst>
            <pc:docMk/>
            <pc:sldMk cId="4160461310" sldId="500"/>
            <ac:spMk id="3" creationId="{F52459FD-E6AA-90EA-24A5-59950775C237}"/>
          </ac:spMkLst>
        </pc:spChg>
        <pc:spChg chg="mod">
          <ac:chgData name="장성빈" userId="faed9783-0f2f-452b-b998-4701542ec64c" providerId="ADAL" clId="{C2928511-5947-45AB-9253-6116D85C15A9}" dt="2024-09-20T13:09:36.711" v="9950" actId="1035"/>
          <ac:spMkLst>
            <pc:docMk/>
            <pc:sldMk cId="4160461310" sldId="500"/>
            <ac:spMk id="4" creationId="{1B61DA46-966C-5B63-B6CD-AA781C6197B6}"/>
          </ac:spMkLst>
        </pc:spChg>
        <pc:spChg chg="add mod">
          <ac:chgData name="장성빈" userId="faed9783-0f2f-452b-b998-4701542ec64c" providerId="ADAL" clId="{C2928511-5947-45AB-9253-6116D85C15A9}" dt="2024-09-23T16:08:58.688" v="11798" actId="20577"/>
          <ac:spMkLst>
            <pc:docMk/>
            <pc:sldMk cId="4160461310" sldId="500"/>
            <ac:spMk id="5" creationId="{5D2E0D2B-8AFF-2248-A9EF-ADBD3825BFB0}"/>
          </ac:spMkLst>
        </pc:spChg>
        <pc:spChg chg="mod">
          <ac:chgData name="장성빈" userId="faed9783-0f2f-452b-b998-4701542ec64c" providerId="ADAL" clId="{C2928511-5947-45AB-9253-6116D85C15A9}" dt="2024-09-20T13:09:36.711" v="9950" actId="1035"/>
          <ac:spMkLst>
            <pc:docMk/>
            <pc:sldMk cId="4160461310" sldId="500"/>
            <ac:spMk id="7" creationId="{0A8DDBBE-78AC-C07B-229F-B4C884A8150C}"/>
          </ac:spMkLst>
        </pc:spChg>
        <pc:spChg chg="add del mod">
          <ac:chgData name="장성빈" userId="faed9783-0f2f-452b-b998-4701542ec64c" providerId="ADAL" clId="{C2928511-5947-45AB-9253-6116D85C15A9}" dt="2024-09-23T16:48:52.506" v="11840" actId="478"/>
          <ac:spMkLst>
            <pc:docMk/>
            <pc:sldMk cId="4160461310" sldId="500"/>
            <ac:spMk id="14" creationId="{82B8C356-C40B-2CDD-1BE2-BF1C2459CE11}"/>
          </ac:spMkLst>
        </pc:spChg>
        <pc:spChg chg="del">
          <ac:chgData name="장성빈" userId="faed9783-0f2f-452b-b998-4701542ec64c" providerId="ADAL" clId="{C2928511-5947-45AB-9253-6116D85C15A9}" dt="2024-09-20T13:07:22.701" v="9901" actId="478"/>
          <ac:spMkLst>
            <pc:docMk/>
            <pc:sldMk cId="4160461310" sldId="500"/>
            <ac:spMk id="14" creationId="{A6F63064-AA59-78A8-DF40-C00A8AF2BA74}"/>
          </ac:spMkLst>
        </pc:spChg>
        <pc:graphicFrameChg chg="mod">
          <ac:chgData name="장성빈" userId="faed9783-0f2f-452b-b998-4701542ec64c" providerId="ADAL" clId="{C2928511-5947-45AB-9253-6116D85C15A9}" dt="2024-09-20T13:09:36.711" v="9950" actId="1035"/>
          <ac:graphicFrameMkLst>
            <pc:docMk/>
            <pc:sldMk cId="4160461310" sldId="500"/>
            <ac:graphicFrameMk id="8" creationId="{6E0BB102-E350-B08D-7C4E-3A29CE5FB214}"/>
          </ac:graphicFrameMkLst>
        </pc:graphicFrameChg>
        <pc:graphicFrameChg chg="mod">
          <ac:chgData name="장성빈" userId="faed9783-0f2f-452b-b998-4701542ec64c" providerId="ADAL" clId="{C2928511-5947-45AB-9253-6116D85C15A9}" dt="2024-09-20T13:09:36.711" v="9950" actId="1035"/>
          <ac:graphicFrameMkLst>
            <pc:docMk/>
            <pc:sldMk cId="4160461310" sldId="500"/>
            <ac:graphicFrameMk id="12" creationId="{FB6B4D8C-6338-876F-6B1F-73C6A2C56E26}"/>
          </ac:graphicFrameMkLst>
        </pc:graphicFrameChg>
        <pc:cxnChg chg="add del mod">
          <ac:chgData name="장성빈" userId="faed9783-0f2f-452b-b998-4701542ec64c" providerId="ADAL" clId="{C2928511-5947-45AB-9253-6116D85C15A9}" dt="2024-09-23T16:48:53.049" v="11841" actId="478"/>
          <ac:cxnSpMkLst>
            <pc:docMk/>
            <pc:sldMk cId="4160461310" sldId="500"/>
            <ac:cxnSpMk id="9" creationId="{E3AF2BAC-2554-8EA0-45C1-9D2E525D586D}"/>
          </ac:cxnSpMkLst>
        </pc:cxnChg>
      </pc:sldChg>
      <pc:sldChg chg="addSp delSp modSp add mod">
        <pc:chgData name="장성빈" userId="faed9783-0f2f-452b-b998-4701542ec64c" providerId="ADAL" clId="{C2928511-5947-45AB-9253-6116D85C15A9}" dt="2024-09-20T13:10:30.026" v="9968" actId="207"/>
        <pc:sldMkLst>
          <pc:docMk/>
          <pc:sldMk cId="1833461247" sldId="501"/>
        </pc:sldMkLst>
        <pc:spChg chg="add del mod">
          <ac:chgData name="장성빈" userId="faed9783-0f2f-452b-b998-4701542ec64c" providerId="ADAL" clId="{C2928511-5947-45AB-9253-6116D85C15A9}" dt="2024-09-20T13:10:12.582" v="9964" actId="478"/>
          <ac:spMkLst>
            <pc:docMk/>
            <pc:sldMk cId="1833461247" sldId="501"/>
            <ac:spMk id="4" creationId="{7ACA196B-A4DF-3B62-4C5E-43C0107F15FC}"/>
          </ac:spMkLst>
        </pc:spChg>
        <pc:spChg chg="add mod">
          <ac:chgData name="장성빈" userId="faed9783-0f2f-452b-b998-4701542ec64c" providerId="ADAL" clId="{C2928511-5947-45AB-9253-6116D85C15A9}" dt="2024-09-20T13:10:30.026" v="9968" actId="207"/>
          <ac:spMkLst>
            <pc:docMk/>
            <pc:sldMk cId="1833461247" sldId="501"/>
            <ac:spMk id="5" creationId="{6DF8EB85-7778-FBB5-1133-77E124D490B8}"/>
          </ac:spMkLst>
        </pc:spChg>
      </pc:sldChg>
      <pc:sldChg chg="modSp add del mod">
        <pc:chgData name="장성빈" userId="faed9783-0f2f-452b-b998-4701542ec64c" providerId="ADAL" clId="{C2928511-5947-45AB-9253-6116D85C15A9}" dt="2024-09-20T13:14:19.433" v="10269" actId="47"/>
        <pc:sldMkLst>
          <pc:docMk/>
          <pc:sldMk cId="1478577415" sldId="502"/>
        </pc:sldMkLst>
        <pc:spChg chg="mod">
          <ac:chgData name="장성빈" userId="faed9783-0f2f-452b-b998-4701542ec64c" providerId="ADAL" clId="{C2928511-5947-45AB-9253-6116D85C15A9}" dt="2024-09-20T13:11:24.918" v="9985" actId="20577"/>
          <ac:spMkLst>
            <pc:docMk/>
            <pc:sldMk cId="1478577415" sldId="502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0T13:11:59.453" v="10067" actId="20577"/>
          <ac:spMkLst>
            <pc:docMk/>
            <pc:sldMk cId="1478577415" sldId="502"/>
            <ac:spMk id="3" creationId="{F52459FD-E6AA-90EA-24A5-59950775C237}"/>
          </ac:spMkLst>
        </pc:spChg>
      </pc:sldChg>
      <pc:sldChg chg="delSp add del mod ord">
        <pc:chgData name="장성빈" userId="faed9783-0f2f-452b-b998-4701542ec64c" providerId="ADAL" clId="{C2928511-5947-45AB-9253-6116D85C15A9}" dt="2024-09-20T13:14:19.433" v="10269" actId="47"/>
        <pc:sldMkLst>
          <pc:docMk/>
          <pc:sldMk cId="450960637" sldId="503"/>
        </pc:sldMkLst>
        <pc:spChg chg="del">
          <ac:chgData name="장성빈" userId="faed9783-0f2f-452b-b998-4701542ec64c" providerId="ADAL" clId="{C2928511-5947-45AB-9253-6116D85C15A9}" dt="2024-09-20T13:12:04.485" v="10069" actId="478"/>
          <ac:spMkLst>
            <pc:docMk/>
            <pc:sldMk cId="450960637" sldId="503"/>
            <ac:spMk id="11" creationId="{EDA24DE4-F46F-F827-352A-6D29545B5EFD}"/>
          </ac:spMkLst>
        </pc:spChg>
      </pc:sldChg>
      <pc:sldChg chg="addSp modSp add del mod ord">
        <pc:chgData name="장성빈" userId="faed9783-0f2f-452b-b998-4701542ec64c" providerId="ADAL" clId="{C2928511-5947-45AB-9253-6116D85C15A9}" dt="2024-09-20T13:14:19.433" v="10269" actId="47"/>
        <pc:sldMkLst>
          <pc:docMk/>
          <pc:sldMk cId="399289561" sldId="504"/>
        </pc:sldMkLst>
        <pc:spChg chg="mod">
          <ac:chgData name="장성빈" userId="faed9783-0f2f-452b-b998-4701542ec64c" providerId="ADAL" clId="{C2928511-5947-45AB-9253-6116D85C15A9}" dt="2024-09-20T13:13:14.839" v="10123" actId="20577"/>
          <ac:spMkLst>
            <pc:docMk/>
            <pc:sldMk cId="399289561" sldId="504"/>
            <ac:spMk id="3" creationId="{F52459FD-E6AA-90EA-24A5-59950775C237}"/>
          </ac:spMkLst>
        </pc:spChg>
        <pc:spChg chg="add mod">
          <ac:chgData name="장성빈" userId="faed9783-0f2f-452b-b998-4701542ec64c" providerId="ADAL" clId="{C2928511-5947-45AB-9253-6116D85C15A9}" dt="2024-09-20T13:13:23.645" v="10128" actId="1076"/>
          <ac:spMkLst>
            <pc:docMk/>
            <pc:sldMk cId="399289561" sldId="504"/>
            <ac:spMk id="4" creationId="{B4B2E975-2016-0560-C957-2784669D8597}"/>
          </ac:spMkLst>
        </pc:spChg>
      </pc:sldChg>
      <pc:sldChg chg="addSp delSp modSp add mod modNotesTx">
        <pc:chgData name="장성빈" userId="faed9783-0f2f-452b-b998-4701542ec64c" providerId="ADAL" clId="{C2928511-5947-45AB-9253-6116D85C15A9}" dt="2024-10-06T10:18:40.128" v="14225" actId="20577"/>
        <pc:sldMkLst>
          <pc:docMk/>
          <pc:sldMk cId="4252113560" sldId="505"/>
        </pc:sldMkLst>
        <pc:spChg chg="mod">
          <ac:chgData name="장성빈" userId="faed9783-0f2f-452b-b998-4701542ec64c" providerId="ADAL" clId="{C2928511-5947-45AB-9253-6116D85C15A9}" dt="2024-09-20T13:14:33.515" v="10275" actId="20577"/>
          <ac:spMkLst>
            <pc:docMk/>
            <pc:sldMk cId="4252113560" sldId="505"/>
            <ac:spMk id="3" creationId="{F52459FD-E6AA-90EA-24A5-59950775C237}"/>
          </ac:spMkLst>
        </pc:spChg>
        <pc:spChg chg="del mod">
          <ac:chgData name="장성빈" userId="faed9783-0f2f-452b-b998-4701542ec64c" providerId="ADAL" clId="{C2928511-5947-45AB-9253-6116D85C15A9}" dt="2024-09-20T13:14:31.532" v="10273" actId="478"/>
          <ac:spMkLst>
            <pc:docMk/>
            <pc:sldMk cId="4252113560" sldId="505"/>
            <ac:spMk id="4" creationId="{B4B2E975-2016-0560-C957-2784669D8597}"/>
          </ac:spMkLst>
        </pc:spChg>
        <pc:spChg chg="add del mod">
          <ac:chgData name="장성빈" userId="faed9783-0f2f-452b-b998-4701542ec64c" providerId="ADAL" clId="{C2928511-5947-45AB-9253-6116D85C15A9}" dt="2024-09-20T13:14:31.929" v="10274" actId="478"/>
          <ac:spMkLst>
            <pc:docMk/>
            <pc:sldMk cId="4252113560" sldId="505"/>
            <ac:spMk id="5" creationId="{E4428EE5-978E-4836-0D73-51B7DCF237B2}"/>
          </ac:spMkLst>
        </pc:spChg>
      </pc:sldChg>
      <pc:sldChg chg="delSp modSp add mod modNotesTx">
        <pc:chgData name="장성빈" userId="faed9783-0f2f-452b-b998-4701542ec64c" providerId="ADAL" clId="{C2928511-5947-45AB-9253-6116D85C15A9}" dt="2024-09-23T12:11:04.301" v="11525" actId="20577"/>
        <pc:sldMkLst>
          <pc:docMk/>
          <pc:sldMk cId="3759766618" sldId="506"/>
        </pc:sldMkLst>
        <pc:spChg chg="mod">
          <ac:chgData name="장성빈" userId="faed9783-0f2f-452b-b998-4701542ec64c" providerId="ADAL" clId="{C2928511-5947-45AB-9253-6116D85C15A9}" dt="2024-09-20T13:14:36.551" v="10277" actId="20577"/>
          <ac:spMkLst>
            <pc:docMk/>
            <pc:sldMk cId="3759766618" sldId="506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20T13:14:35.233" v="10276" actId="478"/>
          <ac:spMkLst>
            <pc:docMk/>
            <pc:sldMk cId="3759766618" sldId="506"/>
            <ac:spMk id="5" creationId="{E4428EE5-978E-4836-0D73-51B7DCF237B2}"/>
          </ac:spMkLst>
        </pc:spChg>
      </pc:sldChg>
      <pc:sldChg chg="delSp add mod ord modNotesTx">
        <pc:chgData name="장성빈" userId="faed9783-0f2f-452b-b998-4701542ec64c" providerId="ADAL" clId="{C2928511-5947-45AB-9253-6116D85C15A9}" dt="2024-10-05T13:23:33.243" v="13955"/>
        <pc:sldMkLst>
          <pc:docMk/>
          <pc:sldMk cId="3644906572" sldId="507"/>
        </pc:sldMkLst>
        <pc:spChg chg="del">
          <ac:chgData name="장성빈" userId="faed9783-0f2f-452b-b998-4701542ec64c" providerId="ADAL" clId="{C2928511-5947-45AB-9253-6116D85C15A9}" dt="2024-09-20T13:14:38.860" v="10278" actId="478"/>
          <ac:spMkLst>
            <pc:docMk/>
            <pc:sldMk cId="3644906572" sldId="507"/>
            <ac:spMk id="5" creationId="{E4428EE5-978E-4836-0D73-51B7DCF237B2}"/>
          </ac:spMkLst>
        </pc:spChg>
      </pc:sldChg>
      <pc:sldChg chg="add">
        <pc:chgData name="장성빈" userId="faed9783-0f2f-452b-b998-4701542ec64c" providerId="ADAL" clId="{C2928511-5947-45AB-9253-6116D85C15A9}" dt="2024-10-05T13:11:47.979" v="13925"/>
        <pc:sldMkLst>
          <pc:docMk/>
          <pc:sldMk cId="1731005586" sldId="508"/>
        </pc:sldMkLst>
      </pc:sldChg>
      <pc:sldChg chg="add del modNotesTx">
        <pc:chgData name="장성빈" userId="faed9783-0f2f-452b-b998-4701542ec64c" providerId="ADAL" clId="{C2928511-5947-45AB-9253-6116D85C15A9}" dt="2024-10-05T13:11:43.513" v="13924" actId="2696"/>
        <pc:sldMkLst>
          <pc:docMk/>
          <pc:sldMk cId="4212984291" sldId="508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913683012" sldId="509"/>
        </pc:sldMkLst>
      </pc:sldChg>
      <pc:sldChg chg="addSp delSp modSp mod">
        <pc:chgData name="장성빈" userId="faed9783-0f2f-452b-b998-4701542ec64c" providerId="ADAL" clId="{C2928511-5947-45AB-9253-6116D85C15A9}" dt="2024-09-26T15:11:13.515" v="12083" actId="14100"/>
        <pc:sldMkLst>
          <pc:docMk/>
          <pc:sldMk cId="4194836525" sldId="509"/>
        </pc:sldMkLst>
        <pc:spChg chg="del">
          <ac:chgData name="장성빈" userId="faed9783-0f2f-452b-b998-4701542ec64c" providerId="ADAL" clId="{C2928511-5947-45AB-9253-6116D85C15A9}" dt="2024-09-26T15:07:59.068" v="12016" actId="478"/>
          <ac:spMkLst>
            <pc:docMk/>
            <pc:sldMk cId="4194836525" sldId="509"/>
            <ac:spMk id="16" creationId="{AF9359B0-F45E-71CC-50D9-5BCC99D1317C}"/>
          </ac:spMkLst>
        </pc:spChg>
        <pc:spChg chg="del">
          <ac:chgData name="장성빈" userId="faed9783-0f2f-452b-b998-4701542ec64c" providerId="ADAL" clId="{C2928511-5947-45AB-9253-6116D85C15A9}" dt="2024-09-26T15:07:57.671" v="12015" actId="478"/>
          <ac:spMkLst>
            <pc:docMk/>
            <pc:sldMk cId="4194836525" sldId="509"/>
            <ac:spMk id="41" creationId="{5B5A26FB-737E-889D-4ED5-6840BE269EB2}"/>
          </ac:spMkLst>
        </pc:spChg>
        <pc:spChg chg="add mod">
          <ac:chgData name="장성빈" userId="faed9783-0f2f-452b-b998-4701542ec64c" providerId="ADAL" clId="{C2928511-5947-45AB-9253-6116D85C15A9}" dt="2024-09-26T15:07:59.286" v="12017"/>
          <ac:spMkLst>
            <pc:docMk/>
            <pc:sldMk cId="4194836525" sldId="509"/>
            <ac:spMk id="73" creationId="{BC0082B6-2F08-D0BC-70E6-BA1F2D212C14}"/>
          </ac:spMkLst>
        </pc:spChg>
        <pc:spChg chg="add mod">
          <ac:chgData name="장성빈" userId="faed9783-0f2f-452b-b998-4701542ec64c" providerId="ADAL" clId="{C2928511-5947-45AB-9253-6116D85C15A9}" dt="2024-09-26T15:08:03.598" v="12018"/>
          <ac:spMkLst>
            <pc:docMk/>
            <pc:sldMk cId="4194836525" sldId="509"/>
            <ac:spMk id="74" creationId="{9F6D268F-6F8F-9E5C-4641-3C0828238232}"/>
          </ac:spMkLst>
        </pc:spChg>
        <pc:cxnChg chg="mod">
          <ac:chgData name="장성빈" userId="faed9783-0f2f-452b-b998-4701542ec64c" providerId="ADAL" clId="{C2928511-5947-45AB-9253-6116D85C15A9}" dt="2024-09-26T15:07:59.068" v="12016" actId="478"/>
          <ac:cxnSpMkLst>
            <pc:docMk/>
            <pc:sldMk cId="4194836525" sldId="509"/>
            <ac:cxnSpMk id="17" creationId="{9CB10FF2-3C0D-8A04-3FD4-4213D95537F9}"/>
          </ac:cxnSpMkLst>
        </pc:cxnChg>
        <pc:cxnChg chg="mod">
          <ac:chgData name="장성빈" userId="faed9783-0f2f-452b-b998-4701542ec64c" providerId="ADAL" clId="{C2928511-5947-45AB-9253-6116D85C15A9}" dt="2024-09-26T15:11:13.515" v="12083" actId="14100"/>
          <ac:cxnSpMkLst>
            <pc:docMk/>
            <pc:sldMk cId="4194836525" sldId="509"/>
            <ac:cxnSpMk id="68" creationId="{7BEEE030-8B47-70D0-2315-046A8EBA03A0}"/>
          </ac:cxnSpMkLst>
        </pc:cxnChg>
      </pc:sldChg>
      <pc:sldChg chg="delSp modSp add mod ord modNotesTx">
        <pc:chgData name="장성빈" userId="faed9783-0f2f-452b-b998-4701542ec64c" providerId="ADAL" clId="{C2928511-5947-45AB-9253-6116D85C15A9}" dt="2024-10-06T11:44:52.287" v="14252" actId="20577"/>
        <pc:sldMkLst>
          <pc:docMk/>
          <pc:sldMk cId="2487268773" sldId="510"/>
        </pc:sldMkLst>
        <pc:spChg chg="mod">
          <ac:chgData name="장성빈" userId="faed9783-0f2f-452b-b998-4701542ec64c" providerId="ADAL" clId="{C2928511-5947-45AB-9253-6116D85C15A9}" dt="2024-09-23T12:27:04.763" v="11632"/>
          <ac:spMkLst>
            <pc:docMk/>
            <pc:sldMk cId="2487268773" sldId="510"/>
            <ac:spMk id="3" creationId="{F52459FD-E6AA-90EA-24A5-59950775C237}"/>
          </ac:spMkLst>
        </pc:spChg>
        <pc:spChg chg="del mod">
          <ac:chgData name="장성빈" userId="faed9783-0f2f-452b-b998-4701542ec64c" providerId="ADAL" clId="{C2928511-5947-45AB-9253-6116D85C15A9}" dt="2024-09-23T12:25:52.593" v="11627" actId="478"/>
          <ac:spMkLst>
            <pc:docMk/>
            <pc:sldMk cId="2487268773" sldId="510"/>
            <ac:spMk id="18" creationId="{973E7698-F721-A4F4-5F39-FA9E27D38B47}"/>
          </ac:spMkLst>
        </pc:spChg>
      </pc:sldChg>
      <pc:sldChg chg="add del">
        <pc:chgData name="장성빈" userId="faed9783-0f2f-452b-b998-4701542ec64c" providerId="ADAL" clId="{C2928511-5947-45AB-9253-6116D85C15A9}" dt="2024-09-23T11:32:47.292" v="10804" actId="47"/>
        <pc:sldMkLst>
          <pc:docMk/>
          <pc:sldMk cId="3906042384" sldId="510"/>
        </pc:sldMkLst>
      </pc:sldChg>
      <pc:sldChg chg="modSp add mod ord">
        <pc:chgData name="장성빈" userId="faed9783-0f2f-452b-b998-4701542ec64c" providerId="ADAL" clId="{C2928511-5947-45AB-9253-6116D85C15A9}" dt="2024-10-06T13:54:23.393" v="14263" actId="20577"/>
        <pc:sldMkLst>
          <pc:docMk/>
          <pc:sldMk cId="2335460748" sldId="511"/>
        </pc:sldMkLst>
        <pc:spChg chg="mod">
          <ac:chgData name="장성빈" userId="faed9783-0f2f-452b-b998-4701542ec64c" providerId="ADAL" clId="{C2928511-5947-45AB-9253-6116D85C15A9}" dt="2024-09-27T09:50:08.985" v="13511"/>
          <ac:spMkLst>
            <pc:docMk/>
            <pc:sldMk cId="2335460748" sldId="511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10-06T13:54:23.393" v="14263" actId="20577"/>
          <ac:spMkLst>
            <pc:docMk/>
            <pc:sldMk cId="2335460748" sldId="511"/>
            <ac:spMk id="3" creationId="{F52459FD-E6AA-90EA-24A5-59950775C237}"/>
          </ac:spMkLst>
        </pc:spChg>
      </pc:sldChg>
      <pc:sldChg chg="modSp add mod">
        <pc:chgData name="장성빈" userId="faed9783-0f2f-452b-b998-4701542ec64c" providerId="ADAL" clId="{C2928511-5947-45AB-9253-6116D85C15A9}" dt="2024-09-23T15:46:41.345" v="11780" actId="20577"/>
        <pc:sldMkLst>
          <pc:docMk/>
          <pc:sldMk cId="709887292" sldId="512"/>
        </pc:sldMkLst>
        <pc:spChg chg="mod">
          <ac:chgData name="장성빈" userId="faed9783-0f2f-452b-b998-4701542ec64c" providerId="ADAL" clId="{C2928511-5947-45AB-9253-6116D85C15A9}" dt="2024-09-23T15:19:16.394" v="11762" actId="20577"/>
          <ac:spMkLst>
            <pc:docMk/>
            <pc:sldMk cId="709887292" sldId="512"/>
            <ac:spMk id="2" creationId="{66AC8BA4-0F03-A855-365B-B7A0B262B301}"/>
          </ac:spMkLst>
        </pc:spChg>
        <pc:spChg chg="mod">
          <ac:chgData name="장성빈" userId="faed9783-0f2f-452b-b998-4701542ec64c" providerId="ADAL" clId="{C2928511-5947-45AB-9253-6116D85C15A9}" dt="2024-09-23T15:46:41.345" v="11780" actId="20577"/>
          <ac:spMkLst>
            <pc:docMk/>
            <pc:sldMk cId="709887292" sldId="512"/>
            <ac:spMk id="5" creationId="{5D2E0D2B-8AFF-2248-A9EF-ADBD3825BFB0}"/>
          </ac:spMkLst>
        </pc:spChg>
      </pc:sldChg>
      <pc:sldChg chg="add mod modShow">
        <pc:chgData name="장성빈" userId="faed9783-0f2f-452b-b998-4701542ec64c" providerId="ADAL" clId="{C2928511-5947-45AB-9253-6116D85C15A9}" dt="2024-09-23T16:09:27.136" v="11799" actId="729"/>
        <pc:sldMkLst>
          <pc:docMk/>
          <pc:sldMk cId="1094566577" sldId="513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1312826296" sldId="514"/>
        </pc:sldMkLst>
      </pc:sldChg>
      <pc:sldChg chg="modSp add mod">
        <pc:chgData name="장성빈" userId="faed9783-0f2f-452b-b998-4701542ec64c" providerId="ADAL" clId="{C2928511-5947-45AB-9253-6116D85C15A9}" dt="2024-09-23T17:00:45.798" v="11851" actId="208"/>
        <pc:sldMkLst>
          <pc:docMk/>
          <pc:sldMk cId="3597071539" sldId="514"/>
        </pc:sldMkLst>
        <pc:spChg chg="mod">
          <ac:chgData name="장성빈" userId="faed9783-0f2f-452b-b998-4701542ec64c" providerId="ADAL" clId="{C2928511-5947-45AB-9253-6116D85C15A9}" dt="2024-09-23T16:50:31.925" v="11848" actId="1076"/>
          <ac:spMkLst>
            <pc:docMk/>
            <pc:sldMk cId="3597071539" sldId="514"/>
            <ac:spMk id="14" creationId="{82B8C356-C40B-2CDD-1BE2-BF1C2459CE11}"/>
          </ac:spMkLst>
        </pc:spChg>
        <pc:cxnChg chg="mod">
          <ac:chgData name="장성빈" userId="faed9783-0f2f-452b-b998-4701542ec64c" providerId="ADAL" clId="{C2928511-5947-45AB-9253-6116D85C15A9}" dt="2024-09-23T17:00:45.798" v="11851" actId="208"/>
          <ac:cxnSpMkLst>
            <pc:docMk/>
            <pc:sldMk cId="3597071539" sldId="514"/>
            <ac:cxnSpMk id="9" creationId="{E3AF2BAC-2554-8EA0-45C1-9D2E525D586D}"/>
          </ac:cxnSpMkLst>
        </pc:cxnChg>
      </pc:sldChg>
      <pc:sldChg chg="modSp del mod modNotesTx">
        <pc:chgData name="장성빈" userId="faed9783-0f2f-452b-b998-4701542ec64c" providerId="ADAL" clId="{C2928511-5947-45AB-9253-6116D85C15A9}" dt="2024-09-27T09:08:48.323" v="12372" actId="47"/>
        <pc:sldMkLst>
          <pc:docMk/>
          <pc:sldMk cId="1748223873" sldId="516"/>
        </pc:sldMkLst>
        <pc:spChg chg="mod">
          <ac:chgData name="장성빈" userId="faed9783-0f2f-452b-b998-4701542ec64c" providerId="ADAL" clId="{C2928511-5947-45AB-9253-6116D85C15A9}" dt="2024-09-26T15:05:19.980" v="11968" actId="20577"/>
          <ac:spMkLst>
            <pc:docMk/>
            <pc:sldMk cId="1748223873" sldId="516"/>
            <ac:spMk id="31" creationId="{F242661B-9569-B77A-0766-D1AA829CD6E0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731116850" sldId="517"/>
        </pc:sldMkLst>
      </pc:sldChg>
      <pc:sldChg chg="modSp mod">
        <pc:chgData name="장성빈" userId="faed9783-0f2f-452b-b998-4701542ec64c" providerId="ADAL" clId="{C2928511-5947-45AB-9253-6116D85C15A9}" dt="2024-09-26T15:11:34.719" v="12087" actId="14100"/>
        <pc:sldMkLst>
          <pc:docMk/>
          <pc:sldMk cId="4143956890" sldId="517"/>
        </pc:sldMkLst>
        <pc:cxnChg chg="mod">
          <ac:chgData name="장성빈" userId="faed9783-0f2f-452b-b998-4701542ec64c" providerId="ADAL" clId="{C2928511-5947-45AB-9253-6116D85C15A9}" dt="2024-09-26T15:11:34.719" v="12087" actId="14100"/>
          <ac:cxnSpMkLst>
            <pc:docMk/>
            <pc:sldMk cId="4143956890" sldId="517"/>
            <ac:cxnSpMk id="213" creationId="{6F820437-01BA-5F18-21B9-A528D25441F8}"/>
          </ac:cxnSpMkLst>
        </pc:cxn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537692558" sldId="518"/>
        </pc:sldMkLst>
      </pc:sldChg>
      <pc:sldChg chg="addSp delSp modSp mod">
        <pc:chgData name="장성빈" userId="faed9783-0f2f-452b-b998-4701542ec64c" providerId="ADAL" clId="{C2928511-5947-45AB-9253-6116D85C15A9}" dt="2024-09-26T15:08:39.794" v="12031" actId="14100"/>
        <pc:sldMkLst>
          <pc:docMk/>
          <pc:sldMk cId="2751497577" sldId="518"/>
        </pc:sldMkLst>
        <pc:spChg chg="del">
          <ac:chgData name="장성빈" userId="faed9783-0f2f-452b-b998-4701542ec64c" providerId="ADAL" clId="{C2928511-5947-45AB-9253-6116D85C15A9}" dt="2024-09-26T15:08:16.282" v="12023" actId="478"/>
          <ac:spMkLst>
            <pc:docMk/>
            <pc:sldMk cId="2751497577" sldId="518"/>
            <ac:spMk id="16" creationId="{AF9359B0-F45E-71CC-50D9-5BCC99D1317C}"/>
          </ac:spMkLst>
        </pc:spChg>
        <pc:spChg chg="del">
          <ac:chgData name="장성빈" userId="faed9783-0f2f-452b-b998-4701542ec64c" providerId="ADAL" clId="{C2928511-5947-45AB-9253-6116D85C15A9}" dt="2024-09-26T15:08:14.843" v="12022" actId="478"/>
          <ac:spMkLst>
            <pc:docMk/>
            <pc:sldMk cId="2751497577" sldId="518"/>
            <ac:spMk id="41" creationId="{5B5A26FB-737E-889D-4ED5-6840BE269EB2}"/>
          </ac:spMkLst>
        </pc:spChg>
        <pc:spChg chg="add mod">
          <ac:chgData name="장성빈" userId="faed9783-0f2f-452b-b998-4701542ec64c" providerId="ADAL" clId="{C2928511-5947-45AB-9253-6116D85C15A9}" dt="2024-09-26T15:08:16.422" v="12024"/>
          <ac:spMkLst>
            <pc:docMk/>
            <pc:sldMk cId="2751497577" sldId="518"/>
            <ac:spMk id="71" creationId="{5390541D-7C3E-6BF8-B15D-8017395A56F5}"/>
          </ac:spMkLst>
        </pc:spChg>
        <pc:cxnChg chg="mod">
          <ac:chgData name="장성빈" userId="faed9783-0f2f-452b-b998-4701542ec64c" providerId="ADAL" clId="{C2928511-5947-45AB-9253-6116D85C15A9}" dt="2024-09-26T15:08:16.282" v="12023" actId="478"/>
          <ac:cxnSpMkLst>
            <pc:docMk/>
            <pc:sldMk cId="2751497577" sldId="518"/>
            <ac:cxnSpMk id="17" creationId="{9CB10FF2-3C0D-8A04-3FD4-4213D95537F9}"/>
          </ac:cxnSpMkLst>
        </pc:cxnChg>
        <pc:cxnChg chg="mod">
          <ac:chgData name="장성빈" userId="faed9783-0f2f-452b-b998-4701542ec64c" providerId="ADAL" clId="{C2928511-5947-45AB-9253-6116D85C15A9}" dt="2024-09-26T15:08:39.794" v="12031" actId="14100"/>
          <ac:cxnSpMkLst>
            <pc:docMk/>
            <pc:sldMk cId="2751497577" sldId="518"/>
            <ac:cxnSpMk id="68" creationId="{7BEEE030-8B47-70D0-2315-046A8EBA03A0}"/>
          </ac:cxnSpMkLst>
        </pc:cxnChg>
      </pc:sldChg>
      <pc:sldChg chg="modSp mod">
        <pc:chgData name="장성빈" userId="faed9783-0f2f-452b-b998-4701542ec64c" providerId="ADAL" clId="{C2928511-5947-45AB-9253-6116D85C15A9}" dt="2024-10-06T10:30:14.833" v="14227" actId="20577"/>
        <pc:sldMkLst>
          <pc:docMk/>
          <pc:sldMk cId="4076285873" sldId="519"/>
        </pc:sldMkLst>
        <pc:spChg chg="mod">
          <ac:chgData name="장성빈" userId="faed9783-0f2f-452b-b998-4701542ec64c" providerId="ADAL" clId="{C2928511-5947-45AB-9253-6116D85C15A9}" dt="2024-10-06T10:30:14.833" v="14227" actId="20577"/>
          <ac:spMkLst>
            <pc:docMk/>
            <pc:sldMk cId="4076285873" sldId="519"/>
            <ac:spMk id="5" creationId="{6DF8EB85-7778-FBB5-1133-77E124D490B8}"/>
          </ac:spMkLst>
        </pc:spChg>
      </pc:sldChg>
      <pc:sldChg chg="addSp delSp modSp mod modNotesTx">
        <pc:chgData name="장성빈" userId="faed9783-0f2f-452b-b998-4701542ec64c" providerId="ADAL" clId="{C2928511-5947-45AB-9253-6116D85C15A9}" dt="2024-09-27T09:37:38.103" v="13125" actId="20577"/>
        <pc:sldMkLst>
          <pc:docMk/>
          <pc:sldMk cId="916884842" sldId="520"/>
        </pc:sldMkLst>
        <pc:spChg chg="mod">
          <ac:chgData name="장성빈" userId="faed9783-0f2f-452b-b998-4701542ec64c" providerId="ADAL" clId="{C2928511-5947-45AB-9253-6116D85C15A9}" dt="2024-09-27T09:04:29.686" v="12154" actId="20577"/>
          <ac:spMkLst>
            <pc:docMk/>
            <pc:sldMk cId="916884842" sldId="520"/>
            <ac:spMk id="3" creationId="{F52459FD-E6AA-90EA-24A5-59950775C237}"/>
          </ac:spMkLst>
        </pc:spChg>
        <pc:spChg chg="add mod">
          <ac:chgData name="장성빈" userId="faed9783-0f2f-452b-b998-4701542ec64c" providerId="ADAL" clId="{C2928511-5947-45AB-9253-6116D85C15A9}" dt="2024-09-27T09:02:37.429" v="12122" actId="14100"/>
          <ac:spMkLst>
            <pc:docMk/>
            <pc:sldMk cId="916884842" sldId="520"/>
            <ac:spMk id="4" creationId="{DD82FBA6-A29A-AF80-47EB-EFBC0A768145}"/>
          </ac:spMkLst>
        </pc:spChg>
        <pc:spChg chg="add del mod">
          <ac:chgData name="장성빈" userId="faed9783-0f2f-452b-b998-4701542ec64c" providerId="ADAL" clId="{C2928511-5947-45AB-9253-6116D85C15A9}" dt="2024-09-27T09:08:30.759" v="12369" actId="478"/>
          <ac:spMkLst>
            <pc:docMk/>
            <pc:sldMk cId="916884842" sldId="520"/>
            <ac:spMk id="5" creationId="{98DDF48F-7DB5-5106-ACC2-2A1449B4D110}"/>
          </ac:spMkLst>
        </pc:spChg>
        <pc:spChg chg="add mod">
          <ac:chgData name="장성빈" userId="faed9783-0f2f-452b-b998-4701542ec64c" providerId="ADAL" clId="{C2928511-5947-45AB-9253-6116D85C15A9}" dt="2024-09-27T09:02:23.534" v="12117" actId="14100"/>
          <ac:spMkLst>
            <pc:docMk/>
            <pc:sldMk cId="916884842" sldId="520"/>
            <ac:spMk id="6" creationId="{661BC665-035B-8F0E-0B5B-56867F4DE13F}"/>
          </ac:spMkLst>
        </pc:spChg>
        <pc:spChg chg="add mod">
          <ac:chgData name="장성빈" userId="faed9783-0f2f-452b-b998-4701542ec64c" providerId="ADAL" clId="{C2928511-5947-45AB-9253-6116D85C15A9}" dt="2024-09-27T09:02:42.655" v="12125" actId="14100"/>
          <ac:spMkLst>
            <pc:docMk/>
            <pc:sldMk cId="916884842" sldId="520"/>
            <ac:spMk id="7" creationId="{21EE8574-8F88-2244-EDE7-680DA2E1337E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8" creationId="{E73FF9E3-9190-AB33-871C-6BBB6EC4E5BE}"/>
          </ac:spMkLst>
        </pc:spChg>
        <pc:spChg chg="add del mod">
          <ac:chgData name="장성빈" userId="faed9783-0f2f-452b-b998-4701542ec64c" providerId="ADAL" clId="{C2928511-5947-45AB-9253-6116D85C15A9}" dt="2024-09-27T09:03:50.531" v="12142" actId="478"/>
          <ac:spMkLst>
            <pc:docMk/>
            <pc:sldMk cId="916884842" sldId="520"/>
            <ac:spMk id="9" creationId="{E04CFFD5-1903-F4CD-0924-F6D214BE5760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10" creationId="{DAA34DA3-6266-F8F5-7DBD-B39617F94DA9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11" creationId="{3FF7E444-B920-1C75-462D-0E46F87E8F60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12" creationId="{E1702C2D-BA54-E7AA-B323-AF3499CD79CF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13" creationId="{E0CD72C7-6974-FAC2-F071-D5D5372A4E8C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14" creationId="{EC486C08-EF46-8540-2CD1-90B9FF911079}"/>
          </ac:spMkLst>
        </pc:spChg>
        <pc:spChg chg="add del mod">
          <ac:chgData name="장성빈" userId="faed9783-0f2f-452b-b998-4701542ec64c" providerId="ADAL" clId="{C2928511-5947-45AB-9253-6116D85C15A9}" dt="2024-09-27T09:04:27.517" v="12153" actId="478"/>
          <ac:spMkLst>
            <pc:docMk/>
            <pc:sldMk cId="916884842" sldId="520"/>
            <ac:spMk id="15" creationId="{A41CAAED-035A-D052-858F-2FAAC6286196}"/>
          </ac:spMkLst>
        </pc:spChg>
        <pc:spChg chg="mod">
          <ac:chgData name="장성빈" userId="faed9783-0f2f-452b-b998-4701542ec64c" providerId="ADAL" clId="{C2928511-5947-45AB-9253-6116D85C15A9}" dt="2024-09-27T09:08:35.157" v="12370" actId="113"/>
          <ac:spMkLst>
            <pc:docMk/>
            <pc:sldMk cId="916884842" sldId="520"/>
            <ac:spMk id="52" creationId="{95EA7C18-C376-616B-776C-6D45C71CD3C4}"/>
          </ac:spMkLst>
        </pc:spChg>
        <pc:spChg chg="mod">
          <ac:chgData name="장성빈" userId="faed9783-0f2f-452b-b998-4701542ec64c" providerId="ADAL" clId="{C2928511-5947-45AB-9253-6116D85C15A9}" dt="2024-09-27T09:02:15.824" v="12114" actId="14100"/>
          <ac:spMkLst>
            <pc:docMk/>
            <pc:sldMk cId="916884842" sldId="520"/>
            <ac:spMk id="53" creationId="{EA20405F-5F47-F257-6760-8E27F921FE08}"/>
          </ac:spMkLst>
        </pc:spChg>
      </pc:sldChg>
      <pc:sldChg chg="addSp delSp modSp add mod modNotesTx">
        <pc:chgData name="장성빈" userId="faed9783-0f2f-452b-b998-4701542ec64c" providerId="ADAL" clId="{C2928511-5947-45AB-9253-6116D85C15A9}" dt="2024-10-06T10:09:34.424" v="13962" actId="20577"/>
        <pc:sldMkLst>
          <pc:docMk/>
          <pc:sldMk cId="326267132" sldId="521"/>
        </pc:sldMkLst>
        <pc:spChg chg="mod">
          <ac:chgData name="장성빈" userId="faed9783-0f2f-452b-b998-4701542ec64c" providerId="ADAL" clId="{C2928511-5947-45AB-9253-6116D85C15A9}" dt="2024-09-27T09:05:03.691" v="12227" actId="20577"/>
          <ac:spMkLst>
            <pc:docMk/>
            <pc:sldMk cId="326267132" sldId="521"/>
            <ac:spMk id="3" creationId="{F52459FD-E6AA-90EA-24A5-59950775C237}"/>
          </ac:spMkLst>
        </pc:spChg>
        <pc:spChg chg="del">
          <ac:chgData name="장성빈" userId="faed9783-0f2f-452b-b998-4701542ec64c" providerId="ADAL" clId="{C2928511-5947-45AB-9253-6116D85C15A9}" dt="2024-09-27T09:07:27.385" v="12302" actId="478"/>
          <ac:spMkLst>
            <pc:docMk/>
            <pc:sldMk cId="326267132" sldId="521"/>
            <ac:spMk id="5" creationId="{98DDF48F-7DB5-5106-ACC2-2A1449B4D110}"/>
          </ac:spMkLst>
        </pc:spChg>
        <pc:spChg chg="mod">
          <ac:chgData name="장성빈" userId="faed9783-0f2f-452b-b998-4701542ec64c" providerId="ADAL" clId="{C2928511-5947-45AB-9253-6116D85C15A9}" dt="2024-09-27T09:08:10.016" v="12365" actId="14100"/>
          <ac:spMkLst>
            <pc:docMk/>
            <pc:sldMk cId="326267132" sldId="521"/>
            <ac:spMk id="8" creationId="{E73FF9E3-9190-AB33-871C-6BBB6EC4E5BE}"/>
          </ac:spMkLst>
        </pc:spChg>
        <pc:spChg chg="del">
          <ac:chgData name="장성빈" userId="faed9783-0f2f-452b-b998-4701542ec64c" providerId="ADAL" clId="{C2928511-5947-45AB-9253-6116D85C15A9}" dt="2024-09-27T09:07:26.603" v="12301" actId="478"/>
          <ac:spMkLst>
            <pc:docMk/>
            <pc:sldMk cId="326267132" sldId="521"/>
            <ac:spMk id="11" creationId="{3FF7E444-B920-1C75-462D-0E46F87E8F60}"/>
          </ac:spMkLst>
        </pc:spChg>
        <pc:spChg chg="mod">
          <ac:chgData name="장성빈" userId="faed9783-0f2f-452b-b998-4701542ec64c" providerId="ADAL" clId="{C2928511-5947-45AB-9253-6116D85C15A9}" dt="2024-09-27T09:08:02.937" v="12364" actId="1036"/>
          <ac:spMkLst>
            <pc:docMk/>
            <pc:sldMk cId="326267132" sldId="521"/>
            <ac:spMk id="13" creationId="{E0CD72C7-6974-FAC2-F071-D5D5372A4E8C}"/>
          </ac:spMkLst>
        </pc:spChg>
        <pc:spChg chg="del">
          <ac:chgData name="장성빈" userId="faed9783-0f2f-452b-b998-4701542ec64c" providerId="ADAL" clId="{C2928511-5947-45AB-9253-6116D85C15A9}" dt="2024-09-27T09:07:26.116" v="12300" actId="478"/>
          <ac:spMkLst>
            <pc:docMk/>
            <pc:sldMk cId="326267132" sldId="521"/>
            <ac:spMk id="15" creationId="{A41CAAED-035A-D052-858F-2FAAC6286196}"/>
          </ac:spMkLst>
        </pc:spChg>
        <pc:spChg chg="add mod">
          <ac:chgData name="장성빈" userId="faed9783-0f2f-452b-b998-4701542ec64c" providerId="ADAL" clId="{C2928511-5947-45AB-9253-6116D85C15A9}" dt="2024-09-27T09:07:12.964" v="12299"/>
          <ac:spMkLst>
            <pc:docMk/>
            <pc:sldMk cId="326267132" sldId="521"/>
            <ac:spMk id="42" creationId="{DF70C7A1-99F0-22DF-E946-3CB6F6C4A79A}"/>
          </ac:spMkLst>
        </pc:spChg>
        <pc:spChg chg="add mod">
          <ac:chgData name="장성빈" userId="faed9783-0f2f-452b-b998-4701542ec64c" providerId="ADAL" clId="{C2928511-5947-45AB-9253-6116D85C15A9}" dt="2024-09-27T09:07:12.964" v="12299"/>
          <ac:spMkLst>
            <pc:docMk/>
            <pc:sldMk cId="326267132" sldId="521"/>
            <ac:spMk id="43" creationId="{43C24EC4-4138-7A8B-6C2D-F91267AEE07F}"/>
          </ac:spMkLst>
        </pc:spChg>
        <pc:spChg chg="del">
          <ac:chgData name="장성빈" userId="faed9783-0f2f-452b-b998-4701542ec64c" providerId="ADAL" clId="{C2928511-5947-45AB-9253-6116D85C15A9}" dt="2024-09-27T09:06:33.112" v="12253" actId="478"/>
          <ac:spMkLst>
            <pc:docMk/>
            <pc:sldMk cId="326267132" sldId="521"/>
            <ac:spMk id="49" creationId="{1FE4396B-1383-2F85-DB00-F754F6140C9F}"/>
          </ac:spMkLst>
        </pc:spChg>
        <pc:spChg chg="mod">
          <ac:chgData name="장성빈" userId="faed9783-0f2f-452b-b998-4701542ec64c" providerId="ADAL" clId="{C2928511-5947-45AB-9253-6116D85C15A9}" dt="2024-09-27T09:07:06.950" v="12298" actId="1076"/>
          <ac:spMkLst>
            <pc:docMk/>
            <pc:sldMk cId="326267132" sldId="521"/>
            <ac:spMk id="51" creationId="{3B2A1AC6-4258-1122-001D-2BB8D9FEFFA6}"/>
          </ac:spMkLst>
        </pc:spChg>
        <pc:spChg chg="mod">
          <ac:chgData name="장성빈" userId="faed9783-0f2f-452b-b998-4701542ec64c" providerId="ADAL" clId="{C2928511-5947-45AB-9253-6116D85C15A9}" dt="2024-09-27T09:08:26.139" v="12368" actId="113"/>
          <ac:spMkLst>
            <pc:docMk/>
            <pc:sldMk cId="326267132" sldId="521"/>
            <ac:spMk id="52" creationId="{95EA7C18-C376-616B-776C-6D45C71CD3C4}"/>
          </ac:spMkLst>
        </pc:spChg>
        <pc:spChg chg="add del mod">
          <ac:chgData name="장성빈" userId="faed9783-0f2f-452b-b998-4701542ec64c" providerId="ADAL" clId="{C2928511-5947-45AB-9253-6116D85C15A9}" dt="2024-09-27T09:08:56.015" v="12374" actId="478"/>
          <ac:spMkLst>
            <pc:docMk/>
            <pc:sldMk cId="326267132" sldId="521"/>
            <ac:spMk id="62" creationId="{82DCBBC2-A0B8-D7F5-4E39-7E707F5CF9F3}"/>
          </ac:spMkLst>
        </pc:spChg>
        <pc:cxnChg chg="add mod">
          <ac:chgData name="장성빈" userId="faed9783-0f2f-452b-b998-4701542ec64c" providerId="ADAL" clId="{C2928511-5947-45AB-9253-6116D85C15A9}" dt="2024-09-27T09:08:12.713" v="12366" actId="14100"/>
          <ac:cxnSpMkLst>
            <pc:docMk/>
            <pc:sldMk cId="326267132" sldId="521"/>
            <ac:cxnSpMk id="16" creationId="{41E39D36-3E5F-5547-5D27-D7EBAEDD0A2C}"/>
          </ac:cxnSpMkLst>
        </pc:cxnChg>
        <pc:cxnChg chg="add mod">
          <ac:chgData name="장성빈" userId="faed9783-0f2f-452b-b998-4701542ec64c" providerId="ADAL" clId="{C2928511-5947-45AB-9253-6116D85C15A9}" dt="2024-09-27T09:07:37.191" v="12307" actId="14100"/>
          <ac:cxnSpMkLst>
            <pc:docMk/>
            <pc:sldMk cId="326267132" sldId="521"/>
            <ac:cxnSpMk id="19" creationId="{C6E75F4C-D1B7-1D28-A17A-9C060CBE7B61}"/>
          </ac:cxnSpMkLst>
        </pc:cxnChg>
        <pc:cxnChg chg="add mod">
          <ac:chgData name="장성빈" userId="faed9783-0f2f-452b-b998-4701542ec64c" providerId="ADAL" clId="{C2928511-5947-45AB-9253-6116D85C15A9}" dt="2024-09-27T09:07:52.163" v="12311" actId="14100"/>
          <ac:cxnSpMkLst>
            <pc:docMk/>
            <pc:sldMk cId="326267132" sldId="521"/>
            <ac:cxnSpMk id="22" creationId="{D00A4FA0-6574-DCB9-A602-740B1FBC8FD9}"/>
          </ac:cxnSpMkLst>
        </pc:cxnChg>
        <pc:cxnChg chg="add del mod">
          <ac:chgData name="장성빈" userId="faed9783-0f2f-452b-b998-4701542ec64c" providerId="ADAL" clId="{C2928511-5947-45AB-9253-6116D85C15A9}" dt="2024-09-27T09:07:28.021" v="12303" actId="478"/>
          <ac:cxnSpMkLst>
            <pc:docMk/>
            <pc:sldMk cId="326267132" sldId="521"/>
            <ac:cxnSpMk id="25" creationId="{C5ED9194-190F-6E3C-F9D6-CFECF47E0C9F}"/>
          </ac:cxnSpMkLst>
        </pc:cxnChg>
        <pc:cxnChg chg="add del mod">
          <ac:chgData name="장성빈" userId="faed9783-0f2f-452b-b998-4701542ec64c" providerId="ADAL" clId="{C2928511-5947-45AB-9253-6116D85C15A9}" dt="2024-09-27T09:07:28.984" v="12304" actId="478"/>
          <ac:cxnSpMkLst>
            <pc:docMk/>
            <pc:sldMk cId="326267132" sldId="521"/>
            <ac:cxnSpMk id="28" creationId="{1E33569B-E926-5777-E97B-D9FF4B3BEAD5}"/>
          </ac:cxnSpMkLst>
        </pc:cxnChg>
        <pc:cxnChg chg="add mod">
          <ac:chgData name="장성빈" userId="faed9783-0f2f-452b-b998-4701542ec64c" providerId="ADAL" clId="{C2928511-5947-45AB-9253-6116D85C15A9}" dt="2024-09-27T09:07:35.337" v="12306" actId="14100"/>
          <ac:cxnSpMkLst>
            <pc:docMk/>
            <pc:sldMk cId="326267132" sldId="521"/>
            <ac:cxnSpMk id="33" creationId="{16585EF0-6FC3-A7D4-EA62-93BB03B2F894}"/>
          </ac:cxnSpMkLst>
        </pc:cxnChg>
        <pc:cxnChg chg="add mod">
          <ac:chgData name="장성빈" userId="faed9783-0f2f-452b-b998-4701542ec64c" providerId="ADAL" clId="{C2928511-5947-45AB-9253-6116D85C15A9}" dt="2024-09-27T09:08:16.749" v="12367" actId="14100"/>
          <ac:cxnSpMkLst>
            <pc:docMk/>
            <pc:sldMk cId="326267132" sldId="521"/>
            <ac:cxnSpMk id="36" creationId="{063E24AA-5AD0-6FBB-4BD3-10FC0D822056}"/>
          </ac:cxnSpMkLst>
        </pc:cxnChg>
      </pc:sldChg>
      <pc:sldChg chg="modSp add mod modNotesTx">
        <pc:chgData name="장성빈" userId="faed9783-0f2f-452b-b998-4701542ec64c" providerId="ADAL" clId="{C2928511-5947-45AB-9253-6116D85C15A9}" dt="2024-10-03T16:47:37.367" v="13885" actId="20577"/>
        <pc:sldMkLst>
          <pc:docMk/>
          <pc:sldMk cId="2929243199" sldId="522"/>
        </pc:sldMkLst>
        <pc:spChg chg="mod">
          <ac:chgData name="장성빈" userId="faed9783-0f2f-452b-b998-4701542ec64c" providerId="ADAL" clId="{C2928511-5947-45AB-9253-6116D85C15A9}" dt="2024-10-03T16:47:37.367" v="13885" actId="20577"/>
          <ac:spMkLst>
            <pc:docMk/>
            <pc:sldMk cId="2929243199" sldId="522"/>
            <ac:spMk id="62" creationId="{82DCBBC2-A0B8-D7F5-4E39-7E707F5CF9F3}"/>
          </ac:spMkLst>
        </pc:spChg>
      </pc:sldChg>
      <pc:sldChg chg="ord">
        <pc:chgData name="장성빈" userId="faed9783-0f2f-452b-b998-4701542ec64c" providerId="ADAL" clId="{C2928511-5947-45AB-9253-6116D85C15A9}" dt="2024-10-05T13:42:12.003" v="13958"/>
        <pc:sldMkLst>
          <pc:docMk/>
          <pc:sldMk cId="2772741599" sldId="523"/>
        </pc:sldMkLst>
      </pc:sldChg>
      <pc:sldChg chg="modSp mod">
        <pc:chgData name="장성빈" userId="faed9783-0f2f-452b-b998-4701542ec64c" providerId="ADAL" clId="{C2928511-5947-45AB-9253-6116D85C15A9}" dt="2024-10-06T14:16:25.118" v="14319" actId="20577"/>
        <pc:sldMkLst>
          <pc:docMk/>
          <pc:sldMk cId="4073532524" sldId="524"/>
        </pc:sldMkLst>
        <pc:spChg chg="mod">
          <ac:chgData name="장성빈" userId="faed9783-0f2f-452b-b998-4701542ec64c" providerId="ADAL" clId="{C2928511-5947-45AB-9253-6116D85C15A9}" dt="2024-10-06T14:16:25.118" v="14319" actId="20577"/>
          <ac:spMkLst>
            <pc:docMk/>
            <pc:sldMk cId="4073532524" sldId="524"/>
            <ac:spMk id="3" creationId="{F52459FD-E6AA-90EA-24A5-59950775C237}"/>
          </ac:spMkLst>
        </pc:spChg>
        <pc:spChg chg="mod">
          <ac:chgData name="장성빈" userId="faed9783-0f2f-452b-b998-4701542ec64c" providerId="ADAL" clId="{C2928511-5947-45AB-9253-6116D85C15A9}" dt="2024-10-03T16:51:57.370" v="13907" actId="20577"/>
          <ac:spMkLst>
            <pc:docMk/>
            <pc:sldMk cId="4073532524" sldId="524"/>
            <ac:spMk id="4" creationId="{133EE485-D67C-38D6-80A0-86884D3ECD05}"/>
          </ac:spMkLst>
        </pc:spChg>
      </pc:sldChg>
      <pc:sldChg chg="modSp mod">
        <pc:chgData name="장성빈" userId="faed9783-0f2f-452b-b998-4701542ec64c" providerId="ADAL" clId="{C2928511-5947-45AB-9253-6116D85C15A9}" dt="2024-10-13T05:26:32.522" v="14516" actId="1038"/>
        <pc:sldMkLst>
          <pc:docMk/>
          <pc:sldMk cId="2138566730" sldId="525"/>
        </pc:sldMkLst>
        <pc:spChg chg="mod">
          <ac:chgData name="장성빈" userId="faed9783-0f2f-452b-b998-4701542ec64c" providerId="ADAL" clId="{C2928511-5947-45AB-9253-6116D85C15A9}" dt="2024-10-13T05:26:32.522" v="14516" actId="1038"/>
          <ac:spMkLst>
            <pc:docMk/>
            <pc:sldMk cId="2138566730" sldId="525"/>
            <ac:spMk id="4" creationId="{6B333A49-C0B8-60DA-E255-5459FBD18FE3}"/>
          </ac:spMkLst>
        </pc:spChg>
      </pc:sldChg>
      <pc:sldChg chg="modSp mod">
        <pc:chgData name="장성빈" userId="faed9783-0f2f-452b-b998-4701542ec64c" providerId="ADAL" clId="{C2928511-5947-45AB-9253-6116D85C15A9}" dt="2024-10-13T05:26:36.898" v="14517" actId="1036"/>
        <pc:sldMkLst>
          <pc:docMk/>
          <pc:sldMk cId="2354642995" sldId="528"/>
        </pc:sldMkLst>
        <pc:spChg chg="mod">
          <ac:chgData name="장성빈" userId="faed9783-0f2f-452b-b998-4701542ec64c" providerId="ADAL" clId="{C2928511-5947-45AB-9253-6116D85C15A9}" dt="2024-10-13T05:26:36.898" v="14517" actId="1036"/>
          <ac:spMkLst>
            <pc:docMk/>
            <pc:sldMk cId="2354642995" sldId="528"/>
            <ac:spMk id="6" creationId="{6128E5A4-7CE0-BF56-9372-058E6257FD32}"/>
          </ac:spMkLst>
        </pc:spChg>
      </pc:sldChg>
      <pc:sldChg chg="modSp mod">
        <pc:chgData name="장성빈" userId="faed9783-0f2f-452b-b998-4701542ec64c" providerId="ADAL" clId="{C2928511-5947-45AB-9253-6116D85C15A9}" dt="2024-10-13T05:26:49.340" v="14521" actId="14100"/>
        <pc:sldMkLst>
          <pc:docMk/>
          <pc:sldMk cId="3664782657" sldId="530"/>
        </pc:sldMkLst>
        <pc:spChg chg="mod">
          <ac:chgData name="장성빈" userId="faed9783-0f2f-452b-b998-4701542ec64c" providerId="ADAL" clId="{C2928511-5947-45AB-9253-6116D85C15A9}" dt="2024-10-13T05:26:49.340" v="14521" actId="14100"/>
          <ac:spMkLst>
            <pc:docMk/>
            <pc:sldMk cId="3664782657" sldId="530"/>
            <ac:spMk id="6" creationId="{6E2A5953-AD55-636E-CB47-117349E95465}"/>
          </ac:spMkLst>
        </pc:spChg>
      </pc:sldChg>
      <pc:sldChg chg="modSp mod">
        <pc:chgData name="장성빈" userId="faed9783-0f2f-452b-b998-4701542ec64c" providerId="ADAL" clId="{C2928511-5947-45AB-9253-6116D85C15A9}" dt="2024-10-13T05:27:08.007" v="14523" actId="207"/>
        <pc:sldMkLst>
          <pc:docMk/>
          <pc:sldMk cId="187024658" sldId="540"/>
        </pc:sldMkLst>
        <pc:spChg chg="mod">
          <ac:chgData name="장성빈" userId="faed9783-0f2f-452b-b998-4701542ec64c" providerId="ADAL" clId="{C2928511-5947-45AB-9253-6116D85C15A9}" dt="2024-10-13T05:27:08.007" v="14523" actId="207"/>
          <ac:spMkLst>
            <pc:docMk/>
            <pc:sldMk cId="187024658" sldId="540"/>
            <ac:spMk id="3" creationId="{F52459FD-E6AA-90EA-24A5-59950775C237}"/>
          </ac:spMkLst>
        </pc:spChg>
      </pc:sldChg>
      <pc:sldChg chg="modSp mod">
        <pc:chgData name="장성빈" userId="faed9783-0f2f-452b-b998-4701542ec64c" providerId="ADAL" clId="{C2928511-5947-45AB-9253-6116D85C15A9}" dt="2024-10-12T16:40:27.252" v="14347" actId="20577"/>
        <pc:sldMkLst>
          <pc:docMk/>
          <pc:sldMk cId="521570243" sldId="574"/>
        </pc:sldMkLst>
        <pc:spChg chg="mod">
          <ac:chgData name="장성빈" userId="faed9783-0f2f-452b-b998-4701542ec64c" providerId="ADAL" clId="{C2928511-5947-45AB-9253-6116D85C15A9}" dt="2024-10-12T16:40:27.252" v="14347" actId="20577"/>
          <ac:spMkLst>
            <pc:docMk/>
            <pc:sldMk cId="521570243" sldId="574"/>
            <ac:spMk id="15" creationId="{1DAF351D-61E7-2754-6539-1BBEC79E4BB0}"/>
          </ac:spMkLst>
        </pc:spChg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2033074003" sldId="575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504071431" sldId="579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1920720219" sldId="580"/>
        </pc:sldMkLst>
      </pc:sldChg>
      <pc:sldChg chg="del">
        <pc:chgData name="장성빈" userId="faed9783-0f2f-452b-b998-4701542ec64c" providerId="ADAL" clId="{C2928511-5947-45AB-9253-6116D85C15A9}" dt="2024-10-12T16:40:58.818" v="14350" actId="47"/>
        <pc:sldMkLst>
          <pc:docMk/>
          <pc:sldMk cId="3796267622" sldId="581"/>
        </pc:sldMkLst>
      </pc:sldChg>
      <pc:sldChg chg="addSp delSp modSp mod">
        <pc:chgData name="장성빈" userId="faed9783-0f2f-452b-b998-4701542ec64c" providerId="ADAL" clId="{C2928511-5947-45AB-9253-6116D85C15A9}" dt="2024-10-07T16:45:48.268" v="14334" actId="207"/>
        <pc:sldMkLst>
          <pc:docMk/>
          <pc:sldMk cId="3722252993" sldId="582"/>
        </pc:sldMkLst>
        <pc:spChg chg="del">
          <ac:chgData name="장성빈" userId="faed9783-0f2f-452b-b998-4701542ec64c" providerId="ADAL" clId="{C2928511-5947-45AB-9253-6116D85C15A9}" dt="2024-10-07T16:45:36.140" v="14330" actId="478"/>
          <ac:spMkLst>
            <pc:docMk/>
            <pc:sldMk cId="3722252993" sldId="582"/>
            <ac:spMk id="4" creationId="{133EE485-D67C-38D6-80A0-86884D3ECD05}"/>
          </ac:spMkLst>
        </pc:spChg>
        <pc:spChg chg="add del mod">
          <ac:chgData name="장성빈" userId="faed9783-0f2f-452b-b998-4701542ec64c" providerId="ADAL" clId="{C2928511-5947-45AB-9253-6116D85C15A9}" dt="2024-10-07T16:45:34.933" v="14329" actId="21"/>
          <ac:spMkLst>
            <pc:docMk/>
            <pc:sldMk cId="3722252993" sldId="582"/>
            <ac:spMk id="6" creationId="{A99DFFAF-D6EE-2844-87FB-16246715946D}"/>
          </ac:spMkLst>
        </pc:spChg>
        <pc:spChg chg="add mod">
          <ac:chgData name="장성빈" userId="faed9783-0f2f-452b-b998-4701542ec64c" providerId="ADAL" clId="{C2928511-5947-45AB-9253-6116D85C15A9}" dt="2024-10-07T16:45:26.632" v="14326"/>
          <ac:spMkLst>
            <pc:docMk/>
            <pc:sldMk cId="3722252993" sldId="582"/>
            <ac:spMk id="7" creationId="{B2976B4F-0C62-7E01-B217-8DC115E02C66}"/>
          </ac:spMkLst>
        </pc:spChg>
        <pc:spChg chg="add mod">
          <ac:chgData name="장성빈" userId="faed9783-0f2f-452b-b998-4701542ec64c" providerId="ADAL" clId="{C2928511-5947-45AB-9253-6116D85C15A9}" dt="2024-10-07T16:45:48.268" v="14334" actId="207"/>
          <ac:spMkLst>
            <pc:docMk/>
            <pc:sldMk cId="3722252993" sldId="582"/>
            <ac:spMk id="8" creationId="{A99DFFAF-D6EE-2844-87FB-16246715946D}"/>
          </ac:spMkLst>
        </pc:spChg>
      </pc:sldChg>
      <pc:sldChg chg="addSp delSp modSp mod">
        <pc:chgData name="장성빈" userId="faed9783-0f2f-452b-b998-4701542ec64c" providerId="ADAL" clId="{C2928511-5947-45AB-9253-6116D85C15A9}" dt="2024-10-13T05:25:49.496" v="14501"/>
        <pc:sldMkLst>
          <pc:docMk/>
          <pc:sldMk cId="2987473098" sldId="595"/>
        </pc:sldMkLst>
        <pc:spChg chg="add mod">
          <ac:chgData name="장성빈" userId="faed9783-0f2f-452b-b998-4701542ec64c" providerId="ADAL" clId="{C2928511-5947-45AB-9253-6116D85C15A9}" dt="2024-10-13T05:24:42.956" v="14484" actId="20577"/>
          <ac:spMkLst>
            <pc:docMk/>
            <pc:sldMk cId="2987473098" sldId="595"/>
            <ac:spMk id="4" creationId="{77E74265-1C77-207F-AADD-EC163A8DD8C9}"/>
          </ac:spMkLst>
        </pc:spChg>
        <pc:spChg chg="add mod">
          <ac:chgData name="장성빈" userId="faed9783-0f2f-452b-b998-4701542ec64c" providerId="ADAL" clId="{C2928511-5947-45AB-9253-6116D85C15A9}" dt="2024-10-13T05:24:57.588" v="14487" actId="14100"/>
          <ac:spMkLst>
            <pc:docMk/>
            <pc:sldMk cId="2987473098" sldId="595"/>
            <ac:spMk id="5" creationId="{1B44BB59-B6FD-54FF-0D6A-C2751FA260AC}"/>
          </ac:spMkLst>
        </pc:spChg>
        <pc:spChg chg="add mod">
          <ac:chgData name="장성빈" userId="faed9783-0f2f-452b-b998-4701542ec64c" providerId="ADAL" clId="{C2928511-5947-45AB-9253-6116D85C15A9}" dt="2024-10-13T05:25:49.496" v="14501"/>
          <ac:spMkLst>
            <pc:docMk/>
            <pc:sldMk cId="2987473098" sldId="595"/>
            <ac:spMk id="6" creationId="{CFFE8B32-B2B5-AD98-700C-13161F431115}"/>
          </ac:spMkLst>
        </pc:spChg>
        <pc:spChg chg="del">
          <ac:chgData name="장성빈" userId="faed9783-0f2f-452b-b998-4701542ec64c" providerId="ADAL" clId="{C2928511-5947-45AB-9253-6116D85C15A9}" dt="2024-10-13T05:25:01.561" v="14489" actId="478"/>
          <ac:spMkLst>
            <pc:docMk/>
            <pc:sldMk cId="2987473098" sldId="595"/>
            <ac:spMk id="9" creationId="{8610CA90-4901-312C-41A0-C21E665A10EF}"/>
          </ac:spMkLst>
        </pc:spChg>
        <pc:spChg chg="del mod">
          <ac:chgData name="장성빈" userId="faed9783-0f2f-452b-b998-4701542ec64c" providerId="ADAL" clId="{C2928511-5947-45AB-9253-6116D85C15A9}" dt="2024-10-13T05:25:49.326" v="14500" actId="478"/>
          <ac:spMkLst>
            <pc:docMk/>
            <pc:sldMk cId="2987473098" sldId="595"/>
            <ac:spMk id="82" creationId="{FA2A0899-6D36-B507-F8A4-58859F66BF9D}"/>
          </ac:spMkLst>
        </pc:spChg>
        <pc:spChg chg="mod">
          <ac:chgData name="장성빈" userId="faed9783-0f2f-452b-b998-4701542ec64c" providerId="ADAL" clId="{C2928511-5947-45AB-9253-6116D85C15A9}" dt="2024-10-13T05:24:19.165" v="14454" actId="14100"/>
          <ac:spMkLst>
            <pc:docMk/>
            <pc:sldMk cId="2987473098" sldId="595"/>
            <ac:spMk id="95" creationId="{3AE934BA-1695-1CD0-DD72-38D39563D828}"/>
          </ac:spMkLst>
        </pc:spChg>
      </pc:sldChg>
      <pc:sldChg chg="del">
        <pc:chgData name="장성빈" userId="faed9783-0f2f-452b-b998-4701542ec64c" providerId="ADAL" clId="{C2928511-5947-45AB-9253-6116D85C15A9}" dt="2024-10-13T05:26:01.189" v="14503" actId="47"/>
        <pc:sldMkLst>
          <pc:docMk/>
          <pc:sldMk cId="305040618" sldId="605"/>
        </pc:sldMkLst>
      </pc:sldChg>
      <pc:sldChg chg="del">
        <pc:chgData name="장성빈" userId="faed9783-0f2f-452b-b998-4701542ec64c" providerId="ADAL" clId="{C2928511-5947-45AB-9253-6116D85C15A9}" dt="2024-10-13T05:25:31.535" v="14496" actId="47"/>
        <pc:sldMkLst>
          <pc:docMk/>
          <pc:sldMk cId="1782510908" sldId="612"/>
        </pc:sldMkLst>
      </pc:sldChg>
      <pc:sldChg chg="delSp add del mod">
        <pc:chgData name="장성빈" userId="faed9783-0f2f-452b-b998-4701542ec64c" providerId="ADAL" clId="{C2928511-5947-45AB-9253-6116D85C15A9}" dt="2024-10-07T16:45:52.610" v="14335" actId="47"/>
        <pc:sldMkLst>
          <pc:docMk/>
          <pc:sldMk cId="2796384386" sldId="612"/>
        </pc:sldMkLst>
        <pc:spChg chg="del">
          <ac:chgData name="장성빈" userId="faed9783-0f2f-452b-b998-4701542ec64c" providerId="ADAL" clId="{C2928511-5947-45AB-9253-6116D85C15A9}" dt="2024-10-07T16:45:30.619" v="14328" actId="478"/>
          <ac:spMkLst>
            <pc:docMk/>
            <pc:sldMk cId="2796384386" sldId="612"/>
            <ac:spMk id="6" creationId="{A99DFFAF-D6EE-2844-87FB-16246715946D}"/>
          </ac:spMkLst>
        </pc:spChg>
      </pc:sldChg>
      <pc:sldChg chg="del">
        <pc:chgData name="장성빈" userId="faed9783-0f2f-452b-b998-4701542ec64c" providerId="ADAL" clId="{C2928511-5947-45AB-9253-6116D85C15A9}" dt="2024-10-13T05:26:10.756" v="14506" actId="47"/>
        <pc:sldMkLst>
          <pc:docMk/>
          <pc:sldMk cId="1336118998" sldId="623"/>
        </pc:sldMkLst>
      </pc:sldChg>
      <pc:sldChg chg="del">
        <pc:chgData name="장성빈" userId="faed9783-0f2f-452b-b998-4701542ec64c" providerId="ADAL" clId="{C2928511-5947-45AB-9253-6116D85C15A9}" dt="2024-10-12T16:40:50.322" v="14348" actId="47"/>
        <pc:sldMkLst>
          <pc:docMk/>
          <pc:sldMk cId="1259153817" sldId="624"/>
        </pc:sldMkLst>
      </pc:sldChg>
      <pc:sldChg chg="del">
        <pc:chgData name="장성빈" userId="faed9783-0f2f-452b-b998-4701542ec64c" providerId="ADAL" clId="{C2928511-5947-45AB-9253-6116D85C15A9}" dt="2024-10-12T16:40:50.322" v="14348" actId="47"/>
        <pc:sldMkLst>
          <pc:docMk/>
          <pc:sldMk cId="1039521982" sldId="625"/>
        </pc:sldMkLst>
      </pc:sldChg>
      <pc:sldChg chg="modSp mod">
        <pc:chgData name="장성빈" userId="faed9783-0f2f-452b-b998-4701542ec64c" providerId="ADAL" clId="{C2928511-5947-45AB-9253-6116D85C15A9}" dt="2024-10-13T05:26:44.006" v="14520" actId="14100"/>
        <pc:sldMkLst>
          <pc:docMk/>
          <pc:sldMk cId="2707827751" sldId="629"/>
        </pc:sldMkLst>
        <pc:spChg chg="mod">
          <ac:chgData name="장성빈" userId="faed9783-0f2f-452b-b998-4701542ec64c" providerId="ADAL" clId="{C2928511-5947-45AB-9253-6116D85C15A9}" dt="2024-10-13T05:26:44.006" v="14520" actId="14100"/>
          <ac:spMkLst>
            <pc:docMk/>
            <pc:sldMk cId="2707827751" sldId="629"/>
            <ac:spMk id="6" creationId="{CE45287B-DD78-667C-E497-1352B820371F}"/>
          </ac:spMkLst>
        </pc:spChg>
      </pc:sldChg>
      <pc:sldChg chg="modSp mod">
        <pc:chgData name="장성빈" userId="faed9783-0f2f-452b-b998-4701542ec64c" providerId="ADAL" clId="{C2928511-5947-45AB-9253-6116D85C15A9}" dt="2024-10-13T05:27:04.094" v="14522" actId="207"/>
        <pc:sldMkLst>
          <pc:docMk/>
          <pc:sldMk cId="1076048791" sldId="630"/>
        </pc:sldMkLst>
        <pc:spChg chg="mod">
          <ac:chgData name="장성빈" userId="faed9783-0f2f-452b-b998-4701542ec64c" providerId="ADAL" clId="{C2928511-5947-45AB-9253-6116D85C15A9}" dt="2024-10-13T05:27:04.094" v="14522" actId="207"/>
          <ac:spMkLst>
            <pc:docMk/>
            <pc:sldMk cId="1076048791" sldId="630"/>
            <ac:spMk id="3" creationId="{CB420238-3A07-7AA0-2B4F-181166FD1B76}"/>
          </ac:spMkLst>
        </pc:spChg>
      </pc:sldChg>
      <pc:sldChg chg="delSp modSp mod">
        <pc:chgData name="장성빈" userId="faed9783-0f2f-452b-b998-4701542ec64c" providerId="ADAL" clId="{C2928511-5947-45AB-9253-6116D85C15A9}" dt="2024-10-13T05:23:37.267" v="14450" actId="207"/>
        <pc:sldMkLst>
          <pc:docMk/>
          <pc:sldMk cId="1346582478" sldId="638"/>
        </pc:sldMkLst>
        <pc:spChg chg="mod">
          <ac:chgData name="장성빈" userId="faed9783-0f2f-452b-b998-4701542ec64c" providerId="ADAL" clId="{C2928511-5947-45AB-9253-6116D85C15A9}" dt="2024-10-13T05:23:37.267" v="14450" actId="207"/>
          <ac:spMkLst>
            <pc:docMk/>
            <pc:sldMk cId="1346582478" sldId="638"/>
            <ac:spMk id="7" creationId="{B4499357-8803-B090-3C69-528ECEFE7EDA}"/>
          </ac:spMkLst>
        </pc:spChg>
        <pc:spChg chg="del">
          <ac:chgData name="장성빈" userId="faed9783-0f2f-452b-b998-4701542ec64c" providerId="ADAL" clId="{C2928511-5947-45AB-9253-6116D85C15A9}" dt="2024-10-13T05:23:34.174" v="14449" actId="478"/>
          <ac:spMkLst>
            <pc:docMk/>
            <pc:sldMk cId="1346582478" sldId="638"/>
            <ac:spMk id="13" creationId="{A7DD39C5-A42E-A89E-34C8-3AFDDCE6CBEB}"/>
          </ac:spMkLst>
        </pc:spChg>
        <pc:cxnChg chg="del mod">
          <ac:chgData name="장성빈" userId="faed9783-0f2f-452b-b998-4701542ec64c" providerId="ADAL" clId="{C2928511-5947-45AB-9253-6116D85C15A9}" dt="2024-10-13T05:23:34.174" v="14449" actId="478"/>
          <ac:cxnSpMkLst>
            <pc:docMk/>
            <pc:sldMk cId="1346582478" sldId="638"/>
            <ac:cxnSpMk id="9" creationId="{601DA24B-6B38-B278-906F-48482BE05B32}"/>
          </ac:cxnSpMkLst>
        </pc:cxnChg>
      </pc:sldChg>
      <pc:sldChg chg="del">
        <pc:chgData name="장성빈" userId="faed9783-0f2f-452b-b998-4701542ec64c" providerId="ADAL" clId="{C2928511-5947-45AB-9253-6116D85C15A9}" dt="2024-10-13T05:26:25.921" v="14514" actId="47"/>
        <pc:sldMkLst>
          <pc:docMk/>
          <pc:sldMk cId="1486903027" sldId="642"/>
        </pc:sldMkLst>
      </pc:sldChg>
      <pc:sldChg chg="add">
        <pc:chgData name="장성빈" userId="faed9783-0f2f-452b-b998-4701542ec64c" providerId="ADAL" clId="{C2928511-5947-45AB-9253-6116D85C15A9}" dt="2024-10-13T05:23:27.330" v="14448"/>
        <pc:sldMkLst>
          <pc:docMk/>
          <pc:sldMk cId="306576571" sldId="649"/>
        </pc:sldMkLst>
      </pc:sldChg>
      <pc:sldChg chg="addSp delSp modSp add mod ord">
        <pc:chgData name="장성빈" userId="faed9783-0f2f-452b-b998-4701542ec64c" providerId="ADAL" clId="{C2928511-5947-45AB-9253-6116D85C15A9}" dt="2024-10-13T05:25:45.369" v="14499"/>
        <pc:sldMkLst>
          <pc:docMk/>
          <pc:sldMk cId="4141877045" sldId="650"/>
        </pc:sldMkLst>
        <pc:spChg chg="del">
          <ac:chgData name="장성빈" userId="faed9783-0f2f-452b-b998-4701542ec64c" providerId="ADAL" clId="{C2928511-5947-45AB-9253-6116D85C15A9}" dt="2024-10-13T05:25:12.729" v="14490" actId="478"/>
          <ac:spMkLst>
            <pc:docMk/>
            <pc:sldMk cId="4141877045" sldId="650"/>
            <ac:spMk id="5" creationId="{F73AD6CF-461D-82D5-BE3E-3D5D71FB0D00}"/>
          </ac:spMkLst>
        </pc:spChg>
        <pc:spChg chg="add mod">
          <ac:chgData name="장성빈" userId="faed9783-0f2f-452b-b998-4701542ec64c" providerId="ADAL" clId="{C2928511-5947-45AB-9253-6116D85C15A9}" dt="2024-10-13T05:25:45.369" v="14499"/>
          <ac:spMkLst>
            <pc:docMk/>
            <pc:sldMk cId="4141877045" sldId="650"/>
            <ac:spMk id="6" creationId="{74A97CA8-2039-83C5-9306-6E4FFF2EFF33}"/>
          </ac:spMkLst>
        </pc:spChg>
        <pc:spChg chg="del">
          <ac:chgData name="장성빈" userId="faed9783-0f2f-452b-b998-4701542ec64c" providerId="ADAL" clId="{C2928511-5947-45AB-9253-6116D85C15A9}" dt="2024-10-13T05:25:45.205" v="14498" actId="478"/>
          <ac:spMkLst>
            <pc:docMk/>
            <pc:sldMk cId="4141877045" sldId="650"/>
            <ac:spMk id="82" creationId="{C19D693D-F95D-B3CA-4DB2-D63530322BD7}"/>
          </ac:spMkLst>
        </pc:spChg>
      </pc:sldChg>
      <pc:sldChg chg="addSp delSp modSp add mod">
        <pc:chgData name="장성빈" userId="faed9783-0f2f-452b-b998-4701542ec64c" providerId="ADAL" clId="{C2928511-5947-45AB-9253-6116D85C15A9}" dt="2024-10-13T05:25:40.989" v="14497" actId="1076"/>
        <pc:sldMkLst>
          <pc:docMk/>
          <pc:sldMk cId="891846723" sldId="651"/>
        </pc:sldMkLst>
        <pc:spChg chg="add mod">
          <ac:chgData name="장성빈" userId="faed9783-0f2f-452b-b998-4701542ec64c" providerId="ADAL" clId="{C2928511-5947-45AB-9253-6116D85C15A9}" dt="2024-10-13T05:25:28.661" v="14494"/>
          <ac:spMkLst>
            <pc:docMk/>
            <pc:sldMk cId="891846723" sldId="651"/>
            <ac:spMk id="5" creationId="{DBEECB94-168F-2DE9-1623-C6EFD2AB8824}"/>
          </ac:spMkLst>
        </pc:spChg>
        <pc:spChg chg="del">
          <ac:chgData name="장성빈" userId="faed9783-0f2f-452b-b998-4701542ec64c" providerId="ADAL" clId="{C2928511-5947-45AB-9253-6116D85C15A9}" dt="2024-10-13T05:25:30.295" v="14495" actId="478"/>
          <ac:spMkLst>
            <pc:docMk/>
            <pc:sldMk cId="891846723" sldId="651"/>
            <ac:spMk id="9" creationId="{F9B76F02-407E-3DFD-B999-CFAC13BD810E}"/>
          </ac:spMkLst>
        </pc:spChg>
        <pc:spChg chg="mod">
          <ac:chgData name="장성빈" userId="faed9783-0f2f-452b-b998-4701542ec64c" providerId="ADAL" clId="{C2928511-5947-45AB-9253-6116D85C15A9}" dt="2024-10-13T05:25:40.989" v="14497" actId="1076"/>
          <ac:spMkLst>
            <pc:docMk/>
            <pc:sldMk cId="891846723" sldId="651"/>
            <ac:spMk id="82" creationId="{08F41645-1CDB-2CF2-2E86-BFB3E5E30D56}"/>
          </ac:spMkLst>
        </pc:spChg>
      </pc:sldChg>
      <pc:sldChg chg="modSp add mod">
        <pc:chgData name="장성빈" userId="faed9783-0f2f-452b-b998-4701542ec64c" providerId="ADAL" clId="{C2928511-5947-45AB-9253-6116D85C15A9}" dt="2024-10-13T05:26:06.047" v="14505" actId="14100"/>
        <pc:sldMkLst>
          <pc:docMk/>
          <pc:sldMk cId="2695236459" sldId="652"/>
        </pc:sldMkLst>
        <pc:spChg chg="mod">
          <ac:chgData name="장성빈" userId="faed9783-0f2f-452b-b998-4701542ec64c" providerId="ADAL" clId="{C2928511-5947-45AB-9253-6116D85C15A9}" dt="2024-10-13T05:26:06.047" v="14505" actId="14100"/>
          <ac:spMkLst>
            <pc:docMk/>
            <pc:sldMk cId="2695236459" sldId="652"/>
            <ac:spMk id="5" creationId="{B756EB3D-3BFE-4C98-1E4B-E38DD721E24E}"/>
          </ac:spMkLst>
        </pc:spChg>
      </pc:sldChg>
      <pc:sldChg chg="modSp add mod">
        <pc:chgData name="장성빈" userId="faed9783-0f2f-452b-b998-4701542ec64c" providerId="ADAL" clId="{C2928511-5947-45AB-9253-6116D85C15A9}" dt="2024-10-13T05:26:20.062" v="14510" actId="14100"/>
        <pc:sldMkLst>
          <pc:docMk/>
          <pc:sldMk cId="3789586435" sldId="653"/>
        </pc:sldMkLst>
        <pc:spChg chg="mod">
          <ac:chgData name="장성빈" userId="faed9783-0f2f-452b-b998-4701542ec64c" providerId="ADAL" clId="{C2928511-5947-45AB-9253-6116D85C15A9}" dt="2024-10-13T05:26:20.062" v="14510" actId="14100"/>
          <ac:spMkLst>
            <pc:docMk/>
            <pc:sldMk cId="3789586435" sldId="653"/>
            <ac:spMk id="5" creationId="{50A3C2DC-6A8C-EF4F-C604-ECEC80F7D2EF}"/>
          </ac:spMkLst>
        </pc:spChg>
      </pc:sldChg>
      <pc:sldChg chg="add del">
        <pc:chgData name="장성빈" userId="faed9783-0f2f-452b-b998-4701542ec64c" providerId="ADAL" clId="{C2928511-5947-45AB-9253-6116D85C15A9}" dt="2024-10-13T05:26:23.497" v="14512" actId="47"/>
        <pc:sldMkLst>
          <pc:docMk/>
          <pc:sldMk cId="3765505695" sldId="654"/>
        </pc:sldMkLst>
      </pc:sldChg>
      <pc:sldChg chg="addSp modSp add">
        <pc:chgData name="장성빈" userId="faed9783-0f2f-452b-b998-4701542ec64c" providerId="ADAL" clId="{C2928511-5947-45AB-9253-6116D85C15A9}" dt="2024-10-13T05:26:24.952" v="14513"/>
        <pc:sldMkLst>
          <pc:docMk/>
          <pc:sldMk cId="47700493" sldId="655"/>
        </pc:sldMkLst>
        <pc:spChg chg="add mod">
          <ac:chgData name="장성빈" userId="faed9783-0f2f-452b-b998-4701542ec64c" providerId="ADAL" clId="{C2928511-5947-45AB-9253-6116D85C15A9}" dt="2024-10-13T05:26:24.952" v="14513"/>
          <ac:spMkLst>
            <pc:docMk/>
            <pc:sldMk cId="47700493" sldId="655"/>
            <ac:spMk id="6" creationId="{86CCEAC3-B3AD-797F-961A-DCF50A29851E}"/>
          </ac:spMkLst>
        </pc:spChg>
      </pc:sldChg>
      <pc:sldMasterChg chg="modSldLayout">
        <pc:chgData name="장성빈" userId="faed9783-0f2f-452b-b998-4701542ec64c" providerId="ADAL" clId="{C2928511-5947-45AB-9253-6116D85C15A9}" dt="2024-09-06T19:37:40.370" v="911" actId="478"/>
        <pc:sldMasterMkLst>
          <pc:docMk/>
          <pc:sldMasterMk cId="90325113" sldId="2147483648"/>
        </pc:sldMasterMkLst>
        <pc:sldLayoutChg chg="addSp delSp modSp mod">
          <pc:chgData name="장성빈" userId="faed9783-0f2f-452b-b998-4701542ec64c" providerId="ADAL" clId="{C2928511-5947-45AB-9253-6116D85C15A9}" dt="2024-09-06T19:37:40.370" v="911" actId="478"/>
          <pc:sldLayoutMkLst>
            <pc:docMk/>
            <pc:sldMasterMk cId="90325113" sldId="2147483648"/>
            <pc:sldLayoutMk cId="1870421249" sldId="2147483649"/>
          </pc:sldLayoutMkLst>
          <pc:spChg chg="mod">
            <ac:chgData name="장성빈" userId="faed9783-0f2f-452b-b998-4701542ec64c" providerId="ADAL" clId="{C2928511-5947-45AB-9253-6116D85C15A9}" dt="2024-09-06T15:57:12.864" v="398" actId="14100"/>
            <ac:spMkLst>
              <pc:docMk/>
              <pc:sldMasterMk cId="90325113" sldId="2147483648"/>
              <pc:sldLayoutMk cId="1870421249" sldId="2147483649"/>
              <ac:spMk id="2" creationId="{1C1E4725-CCED-4BFF-80DF-B7021A37C209}"/>
            </ac:spMkLst>
          </pc:spChg>
          <pc:spChg chg="add del mod">
            <ac:chgData name="장성빈" userId="faed9783-0f2f-452b-b998-4701542ec64c" providerId="ADAL" clId="{C2928511-5947-45AB-9253-6116D85C15A9}" dt="2024-09-06T19:37:40.370" v="911" actId="478"/>
            <ac:spMkLst>
              <pc:docMk/>
              <pc:sldMasterMk cId="90325113" sldId="2147483648"/>
              <pc:sldLayoutMk cId="1870421249" sldId="2147483649"/>
              <ac:spMk id="9" creationId="{58693773-0FDC-444B-8A6A-00B38114F256}"/>
            </ac:spMkLst>
          </pc:spChg>
          <pc:spChg chg="mod">
            <ac:chgData name="장성빈" userId="faed9783-0f2f-452b-b998-4701542ec64c" providerId="ADAL" clId="{C2928511-5947-45AB-9253-6116D85C15A9}" dt="2024-09-06T15:57:27.285" v="440" actId="1035"/>
            <ac:spMkLst>
              <pc:docMk/>
              <pc:sldMasterMk cId="90325113" sldId="2147483648"/>
              <pc:sldLayoutMk cId="1870421249" sldId="2147483649"/>
              <ac:spMk id="10" creationId="{CFBD2574-FCBA-401F-9C7A-84CB472FEA4D}"/>
            </ac:spMkLst>
          </pc:spChg>
          <pc:spChg chg="mod">
            <ac:chgData name="장성빈" userId="faed9783-0f2f-452b-b998-4701542ec64c" providerId="ADAL" clId="{C2928511-5947-45AB-9253-6116D85C15A9}" dt="2024-09-06T15:57:19.278" v="423" actId="1035"/>
            <ac:spMkLst>
              <pc:docMk/>
              <pc:sldMasterMk cId="90325113" sldId="2147483648"/>
              <pc:sldLayoutMk cId="1870421249" sldId="2147483649"/>
              <ac:spMk id="12" creationId="{688117A7-7CF1-4B30-9844-0DFD266EA36F}"/>
            </ac:spMkLst>
          </pc:spChg>
          <pc:spChg chg="mod">
            <ac:chgData name="장성빈" userId="faed9783-0f2f-452b-b998-4701542ec64c" providerId="ADAL" clId="{C2928511-5947-45AB-9253-6116D85C15A9}" dt="2024-09-06T15:57:24.895" v="425" actId="14100"/>
            <ac:spMkLst>
              <pc:docMk/>
              <pc:sldMasterMk cId="90325113" sldId="2147483648"/>
              <pc:sldLayoutMk cId="1870421249" sldId="2147483649"/>
              <ac:spMk id="14" creationId="{51A1CE7C-38C9-41D3-8C48-0918513B3364}"/>
            </ac:spMkLst>
          </pc:spChg>
          <pc:picChg chg="mod">
            <ac:chgData name="장성빈" userId="faed9783-0f2f-452b-b998-4701542ec64c" providerId="ADAL" clId="{C2928511-5947-45AB-9253-6116D85C15A9}" dt="2024-09-06T15:58:16.453" v="461" actId="1035"/>
            <ac:picMkLst>
              <pc:docMk/>
              <pc:sldMasterMk cId="90325113" sldId="2147483648"/>
              <pc:sldLayoutMk cId="1870421249" sldId="2147483649"/>
              <ac:picMk id="13" creationId="{48BA5FD9-4A18-4038-85D0-529B21D009DD}"/>
            </ac:picMkLst>
          </pc:picChg>
          <pc:picChg chg="mod">
            <ac:chgData name="장성빈" userId="faed9783-0f2f-452b-b998-4701542ec64c" providerId="ADAL" clId="{C2928511-5947-45AB-9253-6116D85C15A9}" dt="2024-09-06T15:58:16.453" v="461" actId="1035"/>
            <ac:picMkLst>
              <pc:docMk/>
              <pc:sldMasterMk cId="90325113" sldId="2147483648"/>
              <pc:sldLayoutMk cId="1870421249" sldId="2147483649"/>
              <ac:picMk id="15" creationId="{B89F6480-8FE1-8FCB-5175-4A1394944A3A}"/>
            </ac:picMkLst>
          </pc:picChg>
        </pc:sldLayoutChg>
        <pc:sldLayoutChg chg="delSp modSp mod">
          <pc:chgData name="장성빈" userId="faed9783-0f2f-452b-b998-4701542ec64c" providerId="ADAL" clId="{C2928511-5947-45AB-9253-6116D85C15A9}" dt="2024-09-06T15:43:25.793" v="257" actId="478"/>
          <pc:sldLayoutMkLst>
            <pc:docMk/>
            <pc:sldMasterMk cId="90325113" sldId="2147483648"/>
            <pc:sldLayoutMk cId="3192038634" sldId="2147483663"/>
          </pc:sldLayoutMkLst>
          <pc:spChg chg="del">
            <ac:chgData name="장성빈" userId="faed9783-0f2f-452b-b998-4701542ec64c" providerId="ADAL" clId="{C2928511-5947-45AB-9253-6116D85C15A9}" dt="2024-09-06T15:43:14.422" v="254" actId="478"/>
            <ac:spMkLst>
              <pc:docMk/>
              <pc:sldMasterMk cId="90325113" sldId="2147483648"/>
              <pc:sldLayoutMk cId="3192038634" sldId="2147483663"/>
              <ac:spMk id="8" creationId="{7BD371CC-BD41-4D3C-98BE-920173A45B0E}"/>
            </ac:spMkLst>
          </pc:spChg>
          <pc:spChg chg="del">
            <ac:chgData name="장성빈" userId="faed9783-0f2f-452b-b998-4701542ec64c" providerId="ADAL" clId="{C2928511-5947-45AB-9253-6116D85C15A9}" dt="2024-09-06T15:43:15.961" v="255" actId="478"/>
            <ac:spMkLst>
              <pc:docMk/>
              <pc:sldMasterMk cId="90325113" sldId="2147483648"/>
              <pc:sldLayoutMk cId="3192038634" sldId="2147483663"/>
              <ac:spMk id="10" creationId="{B776346F-AF26-431A-8046-932B5ABDEA7A}"/>
            </ac:spMkLst>
          </pc:spChg>
          <pc:spChg chg="del">
            <ac:chgData name="장성빈" userId="faed9783-0f2f-452b-b998-4701542ec64c" providerId="ADAL" clId="{C2928511-5947-45AB-9253-6116D85C15A9}" dt="2024-09-06T15:43:13.616" v="253" actId="478"/>
            <ac:spMkLst>
              <pc:docMk/>
              <pc:sldMasterMk cId="90325113" sldId="2147483648"/>
              <pc:sldLayoutMk cId="3192038634" sldId="2147483663"/>
              <ac:spMk id="12" creationId="{D1118934-4BA3-47B1-B4AE-0A28B8842028}"/>
            </ac:spMkLst>
          </pc:spChg>
          <pc:picChg chg="del">
            <ac:chgData name="장성빈" userId="faed9783-0f2f-452b-b998-4701542ec64c" providerId="ADAL" clId="{C2928511-5947-45AB-9253-6116D85C15A9}" dt="2024-09-06T15:43:25.793" v="257" actId="478"/>
            <ac:picMkLst>
              <pc:docMk/>
              <pc:sldMasterMk cId="90325113" sldId="2147483648"/>
              <pc:sldLayoutMk cId="3192038634" sldId="2147483663"/>
              <ac:picMk id="11" creationId="{5F69A889-DC5C-44A9-9C5F-13E25B348141}"/>
            </ac:picMkLst>
          </pc:picChg>
          <pc:picChg chg="del mod">
            <ac:chgData name="장성빈" userId="faed9783-0f2f-452b-b998-4701542ec64c" providerId="ADAL" clId="{C2928511-5947-45AB-9253-6116D85C15A9}" dt="2024-09-06T15:43:25.793" v="257" actId="478"/>
            <ac:picMkLst>
              <pc:docMk/>
              <pc:sldMasterMk cId="90325113" sldId="2147483648"/>
              <pc:sldLayoutMk cId="3192038634" sldId="2147483663"/>
              <ac:picMk id="13" creationId="{3C183E4B-32EC-10FF-CB23-9B196394F55B}"/>
            </ac:picMkLst>
          </pc:picChg>
        </pc:sldLayoutChg>
      </pc:sldMasterChg>
    </pc:docChg>
  </pc:docChgLst>
  <pc:docChgLst>
    <pc:chgData name="장성빈" userId="faed9783-0f2f-452b-b998-4701542ec64c" providerId="ADAL" clId="{03657D75-E645-E34D-8F41-997ED14002AC}"/>
    <pc:docChg chg="custSel modSld">
      <pc:chgData name="장성빈" userId="faed9783-0f2f-452b-b998-4701542ec64c" providerId="ADAL" clId="{03657D75-E645-E34D-8F41-997ED14002AC}" dt="2024-06-13T04:46:41.895" v="894" actId="20577"/>
      <pc:docMkLst>
        <pc:docMk/>
      </pc:docMkLst>
      <pc:sldChg chg="delSp modSp">
        <pc:chgData name="장성빈" userId="faed9783-0f2f-452b-b998-4701542ec64c" providerId="ADAL" clId="{03657D75-E645-E34D-8F41-997ED14002AC}" dt="2024-06-13T04:38:56.343" v="5" actId="478"/>
        <pc:sldMkLst>
          <pc:docMk/>
          <pc:sldMk cId="1224621243" sldId="369"/>
        </pc:sldMkLst>
        <pc:spChg chg="mod">
          <ac:chgData name="장성빈" userId="faed9783-0f2f-452b-b998-4701542ec64c" providerId="ADAL" clId="{03657D75-E645-E34D-8F41-997ED14002AC}" dt="2024-06-13T04:38:46.158" v="0" actId="14"/>
          <ac:spMkLst>
            <pc:docMk/>
            <pc:sldMk cId="1224621243" sldId="369"/>
            <ac:spMk id="2" creationId="{A37690DE-5A18-DDCD-E7E1-B259C22C017A}"/>
          </ac:spMkLst>
        </pc:spChg>
        <pc:spChg chg="del">
          <ac:chgData name="장성빈" userId="faed9783-0f2f-452b-b998-4701542ec64c" providerId="ADAL" clId="{03657D75-E645-E34D-8F41-997ED14002AC}" dt="2024-06-13T04:38:56.343" v="5" actId="478"/>
          <ac:spMkLst>
            <pc:docMk/>
            <pc:sldMk cId="1224621243" sldId="369"/>
            <ac:spMk id="3" creationId="{36A10293-F14A-3224-753F-4798103274D8}"/>
          </ac:spMkLst>
        </pc:spChg>
        <pc:spChg chg="mod">
          <ac:chgData name="장성빈" userId="faed9783-0f2f-452b-b998-4701542ec64c" providerId="ADAL" clId="{03657D75-E645-E34D-8F41-997ED14002AC}" dt="2024-06-13T04:38:49.485" v="3" actId="20577"/>
          <ac:spMkLst>
            <pc:docMk/>
            <pc:sldMk cId="1224621243" sldId="369"/>
            <ac:spMk id="17" creationId="{CC5363AC-3A8A-C253-7497-7A9AA22EFEF1}"/>
          </ac:spMkLst>
        </pc:spChg>
        <pc:grpChg chg="del">
          <ac:chgData name="장성빈" userId="faed9783-0f2f-452b-b998-4701542ec64c" providerId="ADAL" clId="{03657D75-E645-E34D-8F41-997ED14002AC}" dt="2024-06-13T04:38:54.237" v="4" actId="478"/>
          <ac:grpSpMkLst>
            <pc:docMk/>
            <pc:sldMk cId="1224621243" sldId="369"/>
            <ac:grpSpMk id="10" creationId="{4909796A-E3E9-0047-7045-5D82F4510B4B}"/>
          </ac:grpSpMkLst>
        </pc:grp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21" creationId="{F8E2CBF3-73CF-D2CA-EB91-C8349BC6EA88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22" creationId="{B4A70078-224B-B8B1-62C5-E23F939D59D6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25" creationId="{88952552-2FB5-5D0E-2FF0-EB523E474C7C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30" creationId="{7B781258-B185-D7DA-E067-D70742F3CA0C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31" creationId="{6774C5E6-890F-C756-6B2E-1DC0D8B65478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32" creationId="{EF76751A-C618-74E6-0565-3255CF87C1CD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38" creationId="{5AE64018-31D9-DAD2-8EE8-E36B62DF463E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39" creationId="{A2D00C78-13E3-89C9-A377-7EC6A944782D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40" creationId="{46018C0E-18D9-CFC9-99CD-C284B7846AF6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75" creationId="{B8C393A7-13BD-F301-B667-1C74F6C0621C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79" creationId="{F7A00694-34E9-12BC-3BE5-C5231D687593}"/>
          </ac:cxnSpMkLst>
        </pc:cxnChg>
        <pc:cxnChg chg="mod">
          <ac:chgData name="장성빈" userId="faed9783-0f2f-452b-b998-4701542ec64c" providerId="ADAL" clId="{03657D75-E645-E34D-8F41-997ED14002AC}" dt="2024-06-13T04:38:54.237" v="4" actId="478"/>
          <ac:cxnSpMkLst>
            <pc:docMk/>
            <pc:sldMk cId="1224621243" sldId="369"/>
            <ac:cxnSpMk id="80" creationId="{0E47F331-E6D1-25B5-9A93-0D60B0C1501B}"/>
          </ac:cxnSpMkLst>
        </pc:cxnChg>
      </pc:sldChg>
      <pc:sldChg chg="delSp modSp">
        <pc:chgData name="장성빈" userId="faed9783-0f2f-452b-b998-4701542ec64c" providerId="ADAL" clId="{03657D75-E645-E34D-8F41-997ED14002AC}" dt="2024-06-13T04:46:41.895" v="894" actId="20577"/>
        <pc:sldMkLst>
          <pc:docMk/>
          <pc:sldMk cId="4169207364" sldId="444"/>
        </pc:sldMkLst>
        <pc:spChg chg="mod">
          <ac:chgData name="장성빈" userId="faed9783-0f2f-452b-b998-4701542ec64c" providerId="ADAL" clId="{03657D75-E645-E34D-8F41-997ED14002AC}" dt="2024-06-13T04:46:41.895" v="894" actId="20577"/>
          <ac:spMkLst>
            <pc:docMk/>
            <pc:sldMk cId="4169207364" sldId="444"/>
            <ac:spMk id="2" creationId="{A37690DE-5A18-DDCD-E7E1-B259C22C017A}"/>
          </ac:spMkLst>
        </pc:spChg>
        <pc:spChg chg="del">
          <ac:chgData name="장성빈" userId="faed9783-0f2f-452b-b998-4701542ec64c" providerId="ADAL" clId="{03657D75-E645-E34D-8F41-997ED14002AC}" dt="2024-06-13T04:39:56.836" v="8" actId="478"/>
          <ac:spMkLst>
            <pc:docMk/>
            <pc:sldMk cId="4169207364" sldId="444"/>
            <ac:spMk id="3" creationId="{36A10293-F14A-3224-753F-4798103274D8}"/>
          </ac:spMkLst>
        </pc:spChg>
        <pc:grpChg chg="del">
          <ac:chgData name="장성빈" userId="faed9783-0f2f-452b-b998-4701542ec64c" providerId="ADAL" clId="{03657D75-E645-E34D-8F41-997ED14002AC}" dt="2024-06-13T04:39:53.155" v="7" actId="478"/>
          <ac:grpSpMkLst>
            <pc:docMk/>
            <pc:sldMk cId="4169207364" sldId="444"/>
            <ac:grpSpMk id="10" creationId="{4909796A-E3E9-0047-7045-5D82F4510B4B}"/>
          </ac:grpSpMkLst>
        </pc:grp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21" creationId="{F8E2CBF3-73CF-D2CA-EB91-C8349BC6EA88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22" creationId="{B4A70078-224B-B8B1-62C5-E23F939D59D6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25" creationId="{88952552-2FB5-5D0E-2FF0-EB523E474C7C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30" creationId="{7B781258-B185-D7DA-E067-D70742F3CA0C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31" creationId="{6774C5E6-890F-C756-6B2E-1DC0D8B65478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32" creationId="{EF76751A-C618-74E6-0565-3255CF87C1CD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38" creationId="{5AE64018-31D9-DAD2-8EE8-E36B62DF463E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39" creationId="{A2D00C78-13E3-89C9-A377-7EC6A944782D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40" creationId="{46018C0E-18D9-CFC9-99CD-C284B7846AF6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75" creationId="{B8C393A7-13BD-F301-B667-1C74F6C0621C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79" creationId="{F7A00694-34E9-12BC-3BE5-C5231D687593}"/>
          </ac:cxnSpMkLst>
        </pc:cxnChg>
        <pc:cxnChg chg="mod">
          <ac:chgData name="장성빈" userId="faed9783-0f2f-452b-b998-4701542ec64c" providerId="ADAL" clId="{03657D75-E645-E34D-8F41-997ED14002AC}" dt="2024-06-13T04:39:53.155" v="7" actId="478"/>
          <ac:cxnSpMkLst>
            <pc:docMk/>
            <pc:sldMk cId="4169207364" sldId="444"/>
            <ac:cxnSpMk id="80" creationId="{0E47F331-E6D1-25B5-9A93-0D60B0C1501B}"/>
          </ac:cxnSpMkLst>
        </pc:cxnChg>
      </pc:sldChg>
      <pc:sldChg chg="delSp modSp">
        <pc:chgData name="장성빈" userId="faed9783-0f2f-452b-b998-4701542ec64c" providerId="ADAL" clId="{03657D75-E645-E34D-8F41-997ED14002AC}" dt="2024-06-13T04:41:20.583" v="135" actId="20577"/>
        <pc:sldMkLst>
          <pc:docMk/>
          <pc:sldMk cId="2386835350" sldId="445"/>
        </pc:sldMkLst>
        <pc:spChg chg="mod">
          <ac:chgData name="장성빈" userId="faed9783-0f2f-452b-b998-4701542ec64c" providerId="ADAL" clId="{03657D75-E645-E34D-8F41-997ED14002AC}" dt="2024-06-13T04:41:20.583" v="135" actId="20577"/>
          <ac:spMkLst>
            <pc:docMk/>
            <pc:sldMk cId="2386835350" sldId="445"/>
            <ac:spMk id="2" creationId="{A37690DE-5A18-DDCD-E7E1-B259C22C017A}"/>
          </ac:spMkLst>
        </pc:spChg>
        <pc:spChg chg="del">
          <ac:chgData name="장성빈" userId="faed9783-0f2f-452b-b998-4701542ec64c" providerId="ADAL" clId="{03657D75-E645-E34D-8F41-997ED14002AC}" dt="2024-06-13T04:40:01.549" v="10" actId="478"/>
          <ac:spMkLst>
            <pc:docMk/>
            <pc:sldMk cId="2386835350" sldId="445"/>
            <ac:spMk id="3" creationId="{36A10293-F14A-3224-753F-4798103274D8}"/>
          </ac:spMkLst>
        </pc:spChg>
        <pc:grpChg chg="del">
          <ac:chgData name="장성빈" userId="faed9783-0f2f-452b-b998-4701542ec64c" providerId="ADAL" clId="{03657D75-E645-E34D-8F41-997ED14002AC}" dt="2024-06-13T04:39:59.771" v="9" actId="478"/>
          <ac:grpSpMkLst>
            <pc:docMk/>
            <pc:sldMk cId="2386835350" sldId="445"/>
            <ac:grpSpMk id="10" creationId="{4909796A-E3E9-0047-7045-5D82F4510B4B}"/>
          </ac:grpSpMkLst>
        </pc:grp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21" creationId="{F8E2CBF3-73CF-D2CA-EB91-C8349BC6EA88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22" creationId="{B4A70078-224B-B8B1-62C5-E23F939D59D6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25" creationId="{88952552-2FB5-5D0E-2FF0-EB523E474C7C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30" creationId="{7B781258-B185-D7DA-E067-D70742F3CA0C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31" creationId="{6774C5E6-890F-C756-6B2E-1DC0D8B65478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32" creationId="{EF76751A-C618-74E6-0565-3255CF87C1CD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38" creationId="{5AE64018-31D9-DAD2-8EE8-E36B62DF463E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39" creationId="{A2D00C78-13E3-89C9-A377-7EC6A944782D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40" creationId="{46018C0E-18D9-CFC9-99CD-C284B7846AF6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75" creationId="{B8C393A7-13BD-F301-B667-1C74F6C0621C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79" creationId="{F7A00694-34E9-12BC-3BE5-C5231D687593}"/>
          </ac:cxnSpMkLst>
        </pc:cxnChg>
        <pc:cxnChg chg="mod">
          <ac:chgData name="장성빈" userId="faed9783-0f2f-452b-b998-4701542ec64c" providerId="ADAL" clId="{03657D75-E645-E34D-8F41-997ED14002AC}" dt="2024-06-13T04:39:59.771" v="9" actId="478"/>
          <ac:cxnSpMkLst>
            <pc:docMk/>
            <pc:sldMk cId="2386835350" sldId="445"/>
            <ac:cxnSpMk id="80" creationId="{0E47F331-E6D1-25B5-9A93-0D60B0C1501B}"/>
          </ac:cxnSpMkLst>
        </pc:cxnChg>
      </pc:sldChg>
    </pc:docChg>
  </pc:docChgLst>
  <pc:docChgLst>
    <pc:chgData name="장성빈" userId="faed9783-0f2f-452b-b998-4701542ec64c" providerId="ADAL" clId="{57A90092-2AA8-5249-BFF7-01F35F8131D8}"/>
    <pc:docChg chg="custSel modSld">
      <pc:chgData name="장성빈" userId="faed9783-0f2f-452b-b998-4701542ec64c" providerId="ADAL" clId="{57A90092-2AA8-5249-BFF7-01F35F8131D8}" dt="2024-01-04T05:16:01.395" v="2" actId="478"/>
      <pc:docMkLst>
        <pc:docMk/>
      </pc:docMkLst>
      <pc:sldChg chg="delSp">
        <pc:chgData name="장성빈" userId="faed9783-0f2f-452b-b998-4701542ec64c" providerId="ADAL" clId="{57A90092-2AA8-5249-BFF7-01F35F8131D8}" dt="2024-01-04T05:16:01.395" v="2" actId="478"/>
        <pc:sldMkLst>
          <pc:docMk/>
          <pc:sldMk cId="2232299912" sldId="438"/>
        </pc:sldMkLst>
        <pc:graphicFrameChg chg="del">
          <ac:chgData name="장성빈" userId="faed9783-0f2f-452b-b998-4701542ec64c" providerId="ADAL" clId="{57A90092-2AA8-5249-BFF7-01F35F8131D8}" dt="2024-01-04T05:15:45.507" v="0" actId="478"/>
          <ac:graphicFrameMkLst>
            <pc:docMk/>
            <pc:sldMk cId="2232299912" sldId="438"/>
            <ac:graphicFrameMk id="8" creationId="{10A1D6E9-3215-6CA7-6A05-F488E5B472DD}"/>
          </ac:graphicFrameMkLst>
        </pc:graphicFrameChg>
        <pc:cxnChg chg="del">
          <ac:chgData name="장성빈" userId="faed9783-0f2f-452b-b998-4701542ec64c" providerId="ADAL" clId="{57A90092-2AA8-5249-BFF7-01F35F8131D8}" dt="2024-01-04T05:15:49.689" v="1" actId="478"/>
          <ac:cxnSpMkLst>
            <pc:docMk/>
            <pc:sldMk cId="2232299912" sldId="438"/>
            <ac:cxnSpMk id="9" creationId="{647883A1-2EA6-DE3A-626C-BF541D9AD9EF}"/>
          </ac:cxnSpMkLst>
        </pc:cxnChg>
        <pc:cxnChg chg="del">
          <ac:chgData name="장성빈" userId="faed9783-0f2f-452b-b998-4701542ec64c" providerId="ADAL" clId="{57A90092-2AA8-5249-BFF7-01F35F8131D8}" dt="2024-01-04T05:16:01.395" v="2" actId="478"/>
          <ac:cxnSpMkLst>
            <pc:docMk/>
            <pc:sldMk cId="2232299912" sldId="438"/>
            <ac:cxnSpMk id="10" creationId="{24AAC4BC-220F-D14C-8BEC-A8DDC837D715}"/>
          </ac:cxnSpMkLst>
        </pc:cxnChg>
      </pc:sldChg>
    </pc:docChg>
  </pc:docChgLst>
  <pc:docChgLst>
    <pc:chgData name="장성빈" userId="faed9783-0f2f-452b-b998-4701542ec64c" providerId="ADAL" clId="{A04B5DE4-DF39-48D8-83D1-2BA3B19AF814}"/>
    <pc:docChg chg="undo redo custSel addSld delSld modSld sldOrd">
      <pc:chgData name="장성빈" userId="faed9783-0f2f-452b-b998-4701542ec64c" providerId="ADAL" clId="{A04B5DE4-DF39-48D8-83D1-2BA3B19AF814}" dt="2023-11-16T10:14:28.180" v="15681"/>
      <pc:docMkLst>
        <pc:docMk/>
      </pc:docMkLst>
      <pc:sldChg chg="modSp add del mod">
        <pc:chgData name="장성빈" userId="faed9783-0f2f-452b-b998-4701542ec64c" providerId="ADAL" clId="{A04B5DE4-DF39-48D8-83D1-2BA3B19AF814}" dt="2023-11-16T04:58:00.011" v="8068" actId="2696"/>
        <pc:sldMkLst>
          <pc:docMk/>
          <pc:sldMk cId="107767252" sldId="309"/>
        </pc:sldMkLst>
        <pc:spChg chg="mod">
          <ac:chgData name="장성빈" userId="faed9783-0f2f-452b-b998-4701542ec64c" providerId="ADAL" clId="{A04B5DE4-DF39-48D8-83D1-2BA3B19AF814}" dt="2023-11-16T04:56:27.108" v="8065" actId="20577"/>
          <ac:spMkLst>
            <pc:docMk/>
            <pc:sldMk cId="107767252" sldId="309"/>
            <ac:spMk id="2" creationId="{A37690DE-5A18-DDCD-E7E1-B259C22C017A}"/>
          </ac:spMkLst>
        </pc:spChg>
      </pc:sldChg>
      <pc:sldChg chg="add ord">
        <pc:chgData name="장성빈" userId="faed9783-0f2f-452b-b998-4701542ec64c" providerId="ADAL" clId="{A04B5DE4-DF39-48D8-83D1-2BA3B19AF814}" dt="2023-11-16T08:23:48.834" v="10753" actId="20578"/>
        <pc:sldMkLst>
          <pc:docMk/>
          <pc:sldMk cId="1243273484" sldId="309"/>
        </pc:sldMkLst>
      </pc:sldChg>
      <pc:sldChg chg="del">
        <pc:chgData name="장성빈" userId="faed9783-0f2f-452b-b998-4701542ec64c" providerId="ADAL" clId="{A04B5DE4-DF39-48D8-83D1-2BA3B19AF814}" dt="2023-11-13T07:03:07.652" v="0" actId="47"/>
        <pc:sldMkLst>
          <pc:docMk/>
          <pc:sldMk cId="2247492597" sldId="351"/>
        </pc:sldMkLst>
      </pc:sldChg>
      <pc:sldChg chg="mod modShow">
        <pc:chgData name="장성빈" userId="faed9783-0f2f-452b-b998-4701542ec64c" providerId="ADAL" clId="{A04B5DE4-DF39-48D8-83D1-2BA3B19AF814}" dt="2023-11-14T08:23:48.473" v="1823" actId="729"/>
        <pc:sldMkLst>
          <pc:docMk/>
          <pc:sldMk cId="2985212160" sldId="353"/>
        </pc:sldMkLst>
      </pc:sldChg>
      <pc:sldChg chg="mod modShow modNotesTx">
        <pc:chgData name="장성빈" userId="faed9783-0f2f-452b-b998-4701542ec64c" providerId="ADAL" clId="{A04B5DE4-DF39-48D8-83D1-2BA3B19AF814}" dt="2023-11-14T08:23:56.242" v="1824" actId="729"/>
        <pc:sldMkLst>
          <pc:docMk/>
          <pc:sldMk cId="1814038850" sldId="354"/>
        </pc:sldMkLst>
      </pc:sldChg>
      <pc:sldChg chg="del">
        <pc:chgData name="장성빈" userId="faed9783-0f2f-452b-b998-4701542ec64c" providerId="ADAL" clId="{A04B5DE4-DF39-48D8-83D1-2BA3B19AF814}" dt="2023-11-13T07:22:30.232" v="230" actId="47"/>
        <pc:sldMkLst>
          <pc:docMk/>
          <pc:sldMk cId="2554091683" sldId="355"/>
        </pc:sldMkLst>
      </pc:sldChg>
      <pc:sldChg chg="mod modShow">
        <pc:chgData name="장성빈" userId="faed9783-0f2f-452b-b998-4701542ec64c" providerId="ADAL" clId="{A04B5DE4-DF39-48D8-83D1-2BA3B19AF814}" dt="2023-11-14T08:23:48.473" v="1823" actId="729"/>
        <pc:sldMkLst>
          <pc:docMk/>
          <pc:sldMk cId="2910814583" sldId="356"/>
        </pc:sldMkLst>
      </pc:sldChg>
      <pc:sldChg chg="del">
        <pc:chgData name="장성빈" userId="faed9783-0f2f-452b-b998-4701542ec64c" providerId="ADAL" clId="{A04B5DE4-DF39-48D8-83D1-2BA3B19AF814}" dt="2023-11-13T07:21:57.857" v="200" actId="47"/>
        <pc:sldMkLst>
          <pc:docMk/>
          <pc:sldMk cId="1352309718" sldId="358"/>
        </pc:sldMkLst>
      </pc:sldChg>
      <pc:sldChg chg="del">
        <pc:chgData name="장성빈" userId="faed9783-0f2f-452b-b998-4701542ec64c" providerId="ADAL" clId="{A04B5DE4-DF39-48D8-83D1-2BA3B19AF814}" dt="2023-11-13T07:21:54.419" v="199" actId="47"/>
        <pc:sldMkLst>
          <pc:docMk/>
          <pc:sldMk cId="570795013" sldId="359"/>
        </pc:sldMkLst>
      </pc:sldChg>
      <pc:sldChg chg="mod modShow">
        <pc:chgData name="장성빈" userId="faed9783-0f2f-452b-b998-4701542ec64c" providerId="ADAL" clId="{A04B5DE4-DF39-48D8-83D1-2BA3B19AF814}" dt="2023-11-14T08:23:48.473" v="1823" actId="729"/>
        <pc:sldMkLst>
          <pc:docMk/>
          <pc:sldMk cId="2671876769" sldId="360"/>
        </pc:sldMkLst>
      </pc:sldChg>
      <pc:sldChg chg="del">
        <pc:chgData name="장성빈" userId="faed9783-0f2f-452b-b998-4701542ec64c" providerId="ADAL" clId="{A04B5DE4-DF39-48D8-83D1-2BA3B19AF814}" dt="2023-11-13T07:22:21.832" v="229" actId="47"/>
        <pc:sldMkLst>
          <pc:docMk/>
          <pc:sldMk cId="24359375" sldId="361"/>
        </pc:sldMkLst>
      </pc:sldChg>
      <pc:sldChg chg="del mod ord modShow">
        <pc:chgData name="장성빈" userId="faed9783-0f2f-452b-b998-4701542ec64c" providerId="ADAL" clId="{A04B5DE4-DF39-48D8-83D1-2BA3B19AF814}" dt="2023-11-14T09:46:12.706" v="6620" actId="47"/>
        <pc:sldMkLst>
          <pc:docMk/>
          <pc:sldMk cId="207985455" sldId="362"/>
        </pc:sldMkLst>
      </pc:sldChg>
      <pc:sldChg chg="addSp delSp modSp mod ord delAnim modAnim">
        <pc:chgData name="장성빈" userId="faed9783-0f2f-452b-b998-4701542ec64c" providerId="ADAL" clId="{A04B5DE4-DF39-48D8-83D1-2BA3B19AF814}" dt="2023-11-16T08:44:54.031" v="11861" actId="14100"/>
        <pc:sldMkLst>
          <pc:docMk/>
          <pc:sldMk cId="1224621243" sldId="369"/>
        </pc:sldMkLst>
        <pc:spChg chg="mod">
          <ac:chgData name="장성빈" userId="faed9783-0f2f-452b-b998-4701542ec64c" providerId="ADAL" clId="{A04B5DE4-DF39-48D8-83D1-2BA3B19AF814}" dt="2023-11-16T07:55:32.023" v="9704" actId="20577"/>
          <ac:spMkLst>
            <pc:docMk/>
            <pc:sldMk cId="1224621243" sldId="369"/>
            <ac:spMk id="2" creationId="{A37690DE-5A18-DDCD-E7E1-B259C22C017A}"/>
          </ac:spMkLst>
        </pc:spChg>
        <pc:spChg chg="add mod">
          <ac:chgData name="장성빈" userId="faed9783-0f2f-452b-b998-4701542ec64c" providerId="ADAL" clId="{A04B5DE4-DF39-48D8-83D1-2BA3B19AF814}" dt="2023-11-14T08:20:53.398" v="1708" actId="164"/>
          <ac:spMkLst>
            <pc:docMk/>
            <pc:sldMk cId="1224621243" sldId="369"/>
            <ac:spMk id="3" creationId="{92DAB354-A059-50DA-6305-DED2FBC9AA45}"/>
          </ac:spMkLst>
        </pc:spChg>
        <pc:spChg chg="mod">
          <ac:chgData name="장성빈" userId="faed9783-0f2f-452b-b998-4701542ec64c" providerId="ADAL" clId="{A04B5DE4-DF39-48D8-83D1-2BA3B19AF814}" dt="2023-11-16T07:04:22.384" v="8103" actId="20577"/>
          <ac:spMkLst>
            <pc:docMk/>
            <pc:sldMk cId="1224621243" sldId="369"/>
            <ac:spMk id="5" creationId="{23FC4640-2CE6-4BA9-8DAA-C3F2DFAA0595}"/>
          </ac:spMkLst>
        </pc:spChg>
        <pc:spChg chg="add mod">
          <ac:chgData name="장성빈" userId="faed9783-0f2f-452b-b998-4701542ec64c" providerId="ADAL" clId="{A04B5DE4-DF39-48D8-83D1-2BA3B19AF814}" dt="2023-11-16T07:01:46.364" v="8078" actId="208"/>
          <ac:spMkLst>
            <pc:docMk/>
            <pc:sldMk cId="1224621243" sldId="369"/>
            <ac:spMk id="6" creationId="{A366B655-A3EA-15C9-60FA-93DEA4DA8F14}"/>
          </ac:spMkLst>
        </pc:spChg>
        <pc:spChg chg="add mod">
          <ac:chgData name="장성빈" userId="faed9783-0f2f-452b-b998-4701542ec64c" providerId="ADAL" clId="{A04B5DE4-DF39-48D8-83D1-2BA3B19AF814}" dt="2023-11-14T08:20:53.398" v="1708" actId="164"/>
          <ac:spMkLst>
            <pc:docMk/>
            <pc:sldMk cId="1224621243" sldId="369"/>
            <ac:spMk id="7" creationId="{B304ACA8-1C13-C75A-83C3-ADB798E839B9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12" creationId="{537FEAAE-A146-44B8-5F5F-BCF43DD52CEF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13" creationId="{3DC0566C-D872-D519-7A77-EFA94A26CA4D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14" creationId="{7DD5F0BD-3E53-F9A7-5636-986295D51ADA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16" creationId="{CDEAF452-D3CF-2D4B-31A8-70FFEE63A13E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17" creationId="{CC5363AC-3A8A-C253-7497-7A9AA22EFEF1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19" creationId="{1A07476A-F57D-1C01-67AE-FD54A303C2DB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20" creationId="{A3D8B5BC-5253-3508-E547-E5745E91BE92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23" creationId="{6E37A47F-F8EC-A1D1-4F54-AFA8DBE50AE9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24" creationId="{B29B9FB4-8EFC-82DE-AD76-4691D78C37DD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26" creationId="{1320EB28-C805-EB18-8246-0C4149AE6E9A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28" creationId="{EAE2FC5B-FC0A-EEC0-560B-985856F1B172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29" creationId="{11C058A2-6956-8A2B-CD99-30F47D710CA8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33" creationId="{857885E1-7A63-88B5-1E34-D626617777D9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34" creationId="{0E376416-5908-F0DC-2755-9FA165A7C242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35" creationId="{A8912FFA-3D4A-D1F7-E3AD-56F81EE7BF4C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36" creationId="{FF2A2C50-B4DB-3666-64B1-4043CFE56E19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37" creationId="{BB366195-91E9-5866-4C8C-226625F78ABD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41" creationId="{66D01077-F908-3AF5-0016-F6DAAAF609BF}"/>
          </ac:spMkLst>
        </pc:spChg>
        <pc:spChg chg="mod">
          <ac:chgData name="장성빈" userId="faed9783-0f2f-452b-b998-4701542ec64c" providerId="ADAL" clId="{A04B5DE4-DF39-48D8-83D1-2BA3B19AF814}" dt="2023-11-16T07:02:00.819" v="8082" actId="20577"/>
          <ac:spMkLst>
            <pc:docMk/>
            <pc:sldMk cId="1224621243" sldId="369"/>
            <ac:spMk id="45" creationId="{2585C30B-F98C-AEF7-6943-AFAC410E8AB3}"/>
          </ac:spMkLst>
        </pc:spChg>
        <pc:spChg chg="mod">
          <ac:chgData name="장성빈" userId="faed9783-0f2f-452b-b998-4701542ec64c" providerId="ADAL" clId="{A04B5DE4-DF39-48D8-83D1-2BA3B19AF814}" dt="2023-11-16T07:01:32.248" v="8077" actId="207"/>
          <ac:spMkLst>
            <pc:docMk/>
            <pc:sldMk cId="1224621243" sldId="369"/>
            <ac:spMk id="49" creationId="{8A62C1D4-F62B-E6EF-A5F0-98F398E9C02A}"/>
          </ac:spMkLst>
        </pc:spChg>
        <pc:spChg chg="mod">
          <ac:chgData name="장성빈" userId="faed9783-0f2f-452b-b998-4701542ec64c" providerId="ADAL" clId="{A04B5DE4-DF39-48D8-83D1-2BA3B19AF814}" dt="2023-11-16T07:01:32.248" v="8077" actId="207"/>
          <ac:spMkLst>
            <pc:docMk/>
            <pc:sldMk cId="1224621243" sldId="369"/>
            <ac:spMk id="52" creationId="{54FF6EAD-D061-2328-3970-55D97205D7CC}"/>
          </ac:spMkLst>
        </pc:spChg>
        <pc:spChg chg="mod">
          <ac:chgData name="장성빈" userId="faed9783-0f2f-452b-b998-4701542ec64c" providerId="ADAL" clId="{A04B5DE4-DF39-48D8-83D1-2BA3B19AF814}" dt="2023-11-16T07:01:32.248" v="8077" actId="207"/>
          <ac:spMkLst>
            <pc:docMk/>
            <pc:sldMk cId="1224621243" sldId="369"/>
            <ac:spMk id="58" creationId="{62BD52E8-5768-6380-D0D0-91FE64362B74}"/>
          </ac:spMkLst>
        </pc:spChg>
        <pc:spChg chg="mod">
          <ac:chgData name="장성빈" userId="faed9783-0f2f-452b-b998-4701542ec64c" providerId="ADAL" clId="{A04B5DE4-DF39-48D8-83D1-2BA3B19AF814}" dt="2023-11-16T07:01:32.248" v="8077" actId="207"/>
          <ac:spMkLst>
            <pc:docMk/>
            <pc:sldMk cId="1224621243" sldId="369"/>
            <ac:spMk id="60" creationId="{0AA82651-75D9-F748-B039-C2BAA3A3FBF8}"/>
          </ac:spMkLst>
        </pc:spChg>
        <pc:spChg chg="mod">
          <ac:chgData name="장성빈" userId="faed9783-0f2f-452b-b998-4701542ec64c" providerId="ADAL" clId="{A04B5DE4-DF39-48D8-83D1-2BA3B19AF814}" dt="2023-11-16T07:01:46.364" v="8078" actId="208"/>
          <ac:spMkLst>
            <pc:docMk/>
            <pc:sldMk cId="1224621243" sldId="369"/>
            <ac:spMk id="69" creationId="{257EFE9A-4BFE-7EDC-6FD3-0909B8DB05C8}"/>
          </ac:spMkLst>
        </pc:spChg>
        <pc:spChg chg="del">
          <ac:chgData name="장성빈" userId="faed9783-0f2f-452b-b998-4701542ec64c" providerId="ADAL" clId="{A04B5DE4-DF39-48D8-83D1-2BA3B19AF814}" dt="2023-11-14T08:20:48.655" v="1707" actId="478"/>
          <ac:spMkLst>
            <pc:docMk/>
            <pc:sldMk cId="1224621243" sldId="369"/>
            <ac:spMk id="75" creationId="{7B168185-4C29-C151-2947-7C58DFCA506B}"/>
          </ac:spMkLst>
        </pc:spChg>
        <pc:spChg chg="mod">
          <ac:chgData name="장성빈" userId="faed9783-0f2f-452b-b998-4701542ec64c" providerId="ADAL" clId="{A04B5DE4-DF39-48D8-83D1-2BA3B19AF814}" dt="2023-11-16T07:01:46.364" v="8078" actId="208"/>
          <ac:spMkLst>
            <pc:docMk/>
            <pc:sldMk cId="1224621243" sldId="369"/>
            <ac:spMk id="76" creationId="{43C1BE1B-9B4B-B266-0BA2-207AC04CD2EE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81" creationId="{D55A52FC-88BE-4CDA-513A-E710A5A5B528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82" creationId="{D04582E5-4E97-700D-B4E9-6B05F6794014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83" creationId="{A314EA1B-9529-05FC-F886-B26702BD5E7A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84" creationId="{26B2C9A1-DAD8-C071-FC85-073985F0B891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85" creationId="{F27FF9EC-E179-EF54-19D6-29F6802C1BCD}"/>
          </ac:spMkLst>
        </pc:spChg>
        <pc:spChg chg="mod">
          <ac:chgData name="장성빈" userId="faed9783-0f2f-452b-b998-4701542ec64c" providerId="ADAL" clId="{A04B5DE4-DF39-48D8-83D1-2BA3B19AF814}" dt="2023-11-16T07:35:42.054" v="8792"/>
          <ac:spMkLst>
            <pc:docMk/>
            <pc:sldMk cId="1224621243" sldId="369"/>
            <ac:spMk id="86" creationId="{37488872-95A4-5BBE-4816-963333A6CCEE}"/>
          </ac:spMkLst>
        </pc:spChg>
        <pc:spChg chg="add del mod">
          <ac:chgData name="장성빈" userId="faed9783-0f2f-452b-b998-4701542ec64c" providerId="ADAL" clId="{A04B5DE4-DF39-48D8-83D1-2BA3B19AF814}" dt="2023-11-16T07:35:53.686" v="8793" actId="478"/>
          <ac:spMkLst>
            <pc:docMk/>
            <pc:sldMk cId="1224621243" sldId="369"/>
            <ac:spMk id="87" creationId="{6DF16262-53A0-2EFF-7B53-C666CE4DA5B5}"/>
          </ac:spMkLst>
        </pc:spChg>
        <pc:spChg chg="add del mod">
          <ac:chgData name="장성빈" userId="faed9783-0f2f-452b-b998-4701542ec64c" providerId="ADAL" clId="{A04B5DE4-DF39-48D8-83D1-2BA3B19AF814}" dt="2023-11-16T07:35:53.686" v="8793" actId="478"/>
          <ac:spMkLst>
            <pc:docMk/>
            <pc:sldMk cId="1224621243" sldId="369"/>
            <ac:spMk id="89" creationId="{31395B9C-F2FE-B12F-1DD9-E0BD99926F4E}"/>
          </ac:spMkLst>
        </pc:spChg>
        <pc:spChg chg="add del mod">
          <ac:chgData name="장성빈" userId="faed9783-0f2f-452b-b998-4701542ec64c" providerId="ADAL" clId="{A04B5DE4-DF39-48D8-83D1-2BA3B19AF814}" dt="2023-11-16T07:35:56.442" v="8796" actId="478"/>
          <ac:spMkLst>
            <pc:docMk/>
            <pc:sldMk cId="1224621243" sldId="369"/>
            <ac:spMk id="90" creationId="{B7FE3920-9D02-703D-9AF6-A6FB9CD9C42F}"/>
          </ac:spMkLst>
        </pc:spChg>
        <pc:spChg chg="add del mod">
          <ac:chgData name="장성빈" userId="faed9783-0f2f-452b-b998-4701542ec64c" providerId="ADAL" clId="{A04B5DE4-DF39-48D8-83D1-2BA3B19AF814}" dt="2023-11-16T07:35:53.686" v="8793" actId="478"/>
          <ac:spMkLst>
            <pc:docMk/>
            <pc:sldMk cId="1224621243" sldId="369"/>
            <ac:spMk id="92" creationId="{41AB21ED-5D80-F5D3-77BE-38246227A507}"/>
          </ac:spMkLst>
        </pc:spChg>
        <pc:spChg chg="add del mod">
          <ac:chgData name="장성빈" userId="faed9783-0f2f-452b-b998-4701542ec64c" providerId="ADAL" clId="{A04B5DE4-DF39-48D8-83D1-2BA3B19AF814}" dt="2023-11-16T07:35:54.794" v="8794" actId="478"/>
          <ac:spMkLst>
            <pc:docMk/>
            <pc:sldMk cId="1224621243" sldId="369"/>
            <ac:spMk id="93" creationId="{25245062-7EB1-5D19-2FBD-C9CC34965159}"/>
          </ac:spMkLst>
        </pc:spChg>
        <pc:grpChg chg="add del mod">
          <ac:chgData name="장성빈" userId="faed9783-0f2f-452b-b998-4701542ec64c" providerId="ADAL" clId="{A04B5DE4-DF39-48D8-83D1-2BA3B19AF814}" dt="2023-11-16T07:35:41.696" v="8791" actId="478"/>
          <ac:grpSpMkLst>
            <pc:docMk/>
            <pc:sldMk cId="1224621243" sldId="369"/>
            <ac:grpSpMk id="8" creationId="{0FA22996-899C-AAD9-A720-F8BFD77959C6}"/>
          </ac:grpSpMkLst>
        </pc:grpChg>
        <pc:grpChg chg="add mod">
          <ac:chgData name="장성빈" userId="faed9783-0f2f-452b-b998-4701542ec64c" providerId="ADAL" clId="{A04B5DE4-DF39-48D8-83D1-2BA3B19AF814}" dt="2023-11-16T07:35:42.054" v="8792"/>
          <ac:grpSpMkLst>
            <pc:docMk/>
            <pc:sldMk cId="1224621243" sldId="369"/>
            <ac:grpSpMk id="10" creationId="{4909796A-E3E9-0047-7045-5D82F4510B4B}"/>
          </ac:grpSpMkLst>
        </pc:grpChg>
        <pc:grpChg chg="mod">
          <ac:chgData name="장성빈" userId="faed9783-0f2f-452b-b998-4701542ec64c" providerId="ADAL" clId="{A04B5DE4-DF39-48D8-83D1-2BA3B19AF814}" dt="2023-11-16T07:35:42.054" v="8792"/>
          <ac:grpSpMkLst>
            <pc:docMk/>
            <pc:sldMk cId="1224621243" sldId="369"/>
            <ac:grpSpMk id="11" creationId="{75BEAA66-4C09-B11F-2C99-EBBF3EFD0BB0}"/>
          </ac:grpSpMkLst>
        </pc:grpChg>
        <pc:grpChg chg="mod">
          <ac:chgData name="장성빈" userId="faed9783-0f2f-452b-b998-4701542ec64c" providerId="ADAL" clId="{A04B5DE4-DF39-48D8-83D1-2BA3B19AF814}" dt="2023-11-16T07:35:42.054" v="8792"/>
          <ac:grpSpMkLst>
            <pc:docMk/>
            <pc:sldMk cId="1224621243" sldId="369"/>
            <ac:grpSpMk id="15" creationId="{9C0C2E9E-29A8-BDF4-9287-50AD4FC05742}"/>
          </ac:grpSpMkLst>
        </pc:grpChg>
        <pc:grpChg chg="mod">
          <ac:chgData name="장성빈" userId="faed9783-0f2f-452b-b998-4701542ec64c" providerId="ADAL" clId="{A04B5DE4-DF39-48D8-83D1-2BA3B19AF814}" dt="2023-11-16T07:35:42.054" v="8792"/>
          <ac:grpSpMkLst>
            <pc:docMk/>
            <pc:sldMk cId="1224621243" sldId="369"/>
            <ac:grpSpMk id="18" creationId="{39523398-6F6D-2F56-13B5-F6EB2087CD7D}"/>
          </ac:grpSpMkLst>
        </pc:grpChg>
        <pc:grpChg chg="mod">
          <ac:chgData name="장성빈" userId="faed9783-0f2f-452b-b998-4701542ec64c" providerId="ADAL" clId="{A04B5DE4-DF39-48D8-83D1-2BA3B19AF814}" dt="2023-11-14T08:20:53.398" v="1708" actId="164"/>
          <ac:grpSpMkLst>
            <pc:docMk/>
            <pc:sldMk cId="1224621243" sldId="369"/>
            <ac:grpSpMk id="78" creationId="{CD906C85-FFD1-9A6B-1BA9-EAC5516A0BE1}"/>
          </ac:grpSpMkLst>
        </pc:grpChg>
        <pc:cxnChg chg="mod">
          <ac:chgData name="장성빈" userId="faed9783-0f2f-452b-b998-4701542ec64c" providerId="ADAL" clId="{A04B5DE4-DF39-48D8-83D1-2BA3B19AF814}" dt="2023-11-16T08:44:54.031" v="11861" actId="14100"/>
          <ac:cxnSpMkLst>
            <pc:docMk/>
            <pc:sldMk cId="1224621243" sldId="369"/>
            <ac:cxnSpMk id="21" creationId="{F8E2CBF3-73CF-D2CA-EB91-C8349BC6EA88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22" creationId="{B4A70078-224B-B8B1-62C5-E23F939D59D6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25" creationId="{88952552-2FB5-5D0E-2FF0-EB523E474C7C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30" creationId="{7B781258-B185-D7DA-E067-D70742F3CA0C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31" creationId="{6774C5E6-890F-C756-6B2E-1DC0D8B65478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32" creationId="{EF76751A-C618-74E6-0565-3255CF87C1CD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38" creationId="{5AE64018-31D9-DAD2-8EE8-E36B62DF463E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39" creationId="{A2D00C78-13E3-89C9-A377-7EC6A944782D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40" creationId="{46018C0E-18D9-CFC9-99CD-C284B7846AF6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46" creationId="{4BCE5A01-98EB-98D7-A7A6-D489917765EC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47" creationId="{189B93BD-F2CB-7948-41D6-E1B075B0D99D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50" creationId="{4644C417-15D2-A82A-3750-A65B214C37A2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54" creationId="{3EE70A82-2A03-ADEE-A58B-D4C5F3EF5D8C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55" creationId="{2F4ADF9F-D22D-A872-F1B0-12E7C1AD92AA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56" creationId="{574E1F08-413E-CD20-0EEA-710575631DC6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62" creationId="{986EC9D9-23E4-FF49-1D81-1F4EFB31905B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63" creationId="{61EBA938-A5C9-40EE-B456-111C830DC8B8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64" creationId="{F63030EF-61E1-727E-7FB8-B3DC1055A76C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66" creationId="{B1FCB0A1-93A6-78BB-18BC-D202D42581CE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67" creationId="{4371CF35-1E9C-61B1-9D42-0D880DA94750}"/>
          </ac:cxnSpMkLst>
        </pc:cxnChg>
        <pc:cxnChg chg="mod">
          <ac:chgData name="장성빈" userId="faed9783-0f2f-452b-b998-4701542ec64c" providerId="ADAL" clId="{A04B5DE4-DF39-48D8-83D1-2BA3B19AF814}" dt="2023-11-16T07:35:41.696" v="8791" actId="478"/>
          <ac:cxnSpMkLst>
            <pc:docMk/>
            <pc:sldMk cId="1224621243" sldId="369"/>
            <ac:cxnSpMk id="68" creationId="{A41DF5B9-B93D-BDA6-509A-48FE2CB72748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75" creationId="{B8C393A7-13BD-F301-B667-1C74F6C0621C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79" creationId="{F7A00694-34E9-12BC-3BE5-C5231D687593}"/>
          </ac:cxnSpMkLst>
        </pc:cxnChg>
        <pc:cxnChg chg="mod">
          <ac:chgData name="장성빈" userId="faed9783-0f2f-452b-b998-4701542ec64c" providerId="ADAL" clId="{A04B5DE4-DF39-48D8-83D1-2BA3B19AF814}" dt="2023-11-16T07:35:42.054" v="8792"/>
          <ac:cxnSpMkLst>
            <pc:docMk/>
            <pc:sldMk cId="1224621243" sldId="369"/>
            <ac:cxnSpMk id="80" creationId="{0E47F331-E6D1-25B5-9A93-0D60B0C1501B}"/>
          </ac:cxnSpMkLst>
        </pc:cxnChg>
        <pc:cxnChg chg="add del mod">
          <ac:chgData name="장성빈" userId="faed9783-0f2f-452b-b998-4701542ec64c" providerId="ADAL" clId="{A04B5DE4-DF39-48D8-83D1-2BA3B19AF814}" dt="2023-11-16T07:35:55.309" v="8795" actId="478"/>
          <ac:cxnSpMkLst>
            <pc:docMk/>
            <pc:sldMk cId="1224621243" sldId="369"/>
            <ac:cxnSpMk id="88" creationId="{06195237-E23C-3C8E-3AF6-DE6E26CD526A}"/>
          </ac:cxnSpMkLst>
        </pc:cxnChg>
        <pc:cxnChg chg="add del mod">
          <ac:chgData name="장성빈" userId="faed9783-0f2f-452b-b998-4701542ec64c" providerId="ADAL" clId="{A04B5DE4-DF39-48D8-83D1-2BA3B19AF814}" dt="2023-11-16T07:35:57.168" v="8797" actId="478"/>
          <ac:cxnSpMkLst>
            <pc:docMk/>
            <pc:sldMk cId="1224621243" sldId="369"/>
            <ac:cxnSpMk id="91" creationId="{AF335041-80A9-C98B-F872-E6904D1DC200}"/>
          </ac:cxnSpMkLst>
        </pc:cxnChg>
      </pc:sldChg>
      <pc:sldChg chg="del">
        <pc:chgData name="장성빈" userId="faed9783-0f2f-452b-b998-4701542ec64c" providerId="ADAL" clId="{A04B5DE4-DF39-48D8-83D1-2BA3B19AF814}" dt="2023-11-13T07:21:53.550" v="198" actId="47"/>
        <pc:sldMkLst>
          <pc:docMk/>
          <pc:sldMk cId="704014903" sldId="372"/>
        </pc:sldMkLst>
      </pc:sldChg>
      <pc:sldChg chg="modSp mod">
        <pc:chgData name="장성빈" userId="faed9783-0f2f-452b-b998-4701542ec64c" providerId="ADAL" clId="{A04B5DE4-DF39-48D8-83D1-2BA3B19AF814}" dt="2023-11-13T07:03:25.021" v="36" actId="1037"/>
        <pc:sldMkLst>
          <pc:docMk/>
          <pc:sldMk cId="2712482864" sldId="373"/>
        </pc:sldMkLst>
        <pc:grpChg chg="mod">
          <ac:chgData name="장성빈" userId="faed9783-0f2f-452b-b998-4701542ec64c" providerId="ADAL" clId="{A04B5DE4-DF39-48D8-83D1-2BA3B19AF814}" dt="2023-11-13T07:03:25.021" v="36" actId="1037"/>
          <ac:grpSpMkLst>
            <pc:docMk/>
            <pc:sldMk cId="2712482864" sldId="373"/>
            <ac:grpSpMk id="102" creationId="{E9A965DD-D3D9-463F-0FE6-983B5A1AA040}"/>
          </ac:grpSpMkLst>
        </pc:grpChg>
        <pc:grpChg chg="mod">
          <ac:chgData name="장성빈" userId="faed9783-0f2f-452b-b998-4701542ec64c" providerId="ADAL" clId="{A04B5DE4-DF39-48D8-83D1-2BA3B19AF814}" dt="2023-11-13T07:03:25.021" v="36" actId="1037"/>
          <ac:grpSpMkLst>
            <pc:docMk/>
            <pc:sldMk cId="2712482864" sldId="373"/>
            <ac:grpSpMk id="107" creationId="{B24A7484-80C1-BC3F-248B-ED56A1A6D42A}"/>
          </ac:grpSpMkLst>
        </pc:grpChg>
      </pc:sldChg>
      <pc:sldChg chg="modSp mod">
        <pc:chgData name="장성빈" userId="faed9783-0f2f-452b-b998-4701542ec64c" providerId="ADAL" clId="{A04B5DE4-DF39-48D8-83D1-2BA3B19AF814}" dt="2023-11-13T07:22:07.741" v="228" actId="20577"/>
        <pc:sldMkLst>
          <pc:docMk/>
          <pc:sldMk cId="3233306833" sldId="374"/>
        </pc:sldMkLst>
        <pc:spChg chg="mod">
          <ac:chgData name="장성빈" userId="faed9783-0f2f-452b-b998-4701542ec64c" providerId="ADAL" clId="{A04B5DE4-DF39-48D8-83D1-2BA3B19AF814}" dt="2023-11-13T07:22:07.741" v="228" actId="20577"/>
          <ac:spMkLst>
            <pc:docMk/>
            <pc:sldMk cId="3233306833" sldId="374"/>
            <ac:spMk id="2" creationId="{A37690DE-5A18-DDCD-E7E1-B259C22C017A}"/>
          </ac:spMkLst>
        </pc:spChg>
      </pc:sldChg>
      <pc:sldChg chg="modSp del mod">
        <pc:chgData name="장성빈" userId="faed9783-0f2f-452b-b998-4701542ec64c" providerId="ADAL" clId="{A04B5DE4-DF39-48D8-83D1-2BA3B19AF814}" dt="2023-11-13T07:19:26.874" v="178" actId="47"/>
        <pc:sldMkLst>
          <pc:docMk/>
          <pc:sldMk cId="1642447064" sldId="375"/>
        </pc:sldMkLst>
        <pc:spChg chg="mod">
          <ac:chgData name="장성빈" userId="faed9783-0f2f-452b-b998-4701542ec64c" providerId="ADAL" clId="{A04B5DE4-DF39-48D8-83D1-2BA3B19AF814}" dt="2023-11-13T07:05:50.324" v="88" actId="20577"/>
          <ac:spMkLst>
            <pc:docMk/>
            <pc:sldMk cId="1642447064" sldId="375"/>
            <ac:spMk id="2" creationId="{A37690DE-5A18-DDCD-E7E1-B259C22C017A}"/>
          </ac:spMkLst>
        </pc:spChg>
      </pc:sldChg>
      <pc:sldChg chg="modSp add mod">
        <pc:chgData name="장성빈" userId="faed9783-0f2f-452b-b998-4701542ec64c" providerId="ADAL" clId="{A04B5DE4-DF39-48D8-83D1-2BA3B19AF814}" dt="2023-11-13T07:33:55.923" v="1445" actId="20577"/>
        <pc:sldMkLst>
          <pc:docMk/>
          <pc:sldMk cId="3888299092" sldId="375"/>
        </pc:sldMkLst>
        <pc:spChg chg="mod">
          <ac:chgData name="장성빈" userId="faed9783-0f2f-452b-b998-4701542ec64c" providerId="ADAL" clId="{A04B5DE4-DF39-48D8-83D1-2BA3B19AF814}" dt="2023-11-13T07:33:55.923" v="1445" actId="20577"/>
          <ac:spMkLst>
            <pc:docMk/>
            <pc:sldMk cId="3888299092" sldId="375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3T07:24:28.666" v="292" actId="20577"/>
          <ac:spMkLst>
            <pc:docMk/>
            <pc:sldMk cId="3888299092" sldId="375"/>
            <ac:spMk id="5" creationId="{23FC4640-2CE6-4BA9-8DAA-C3F2DFAA0595}"/>
          </ac:spMkLst>
        </pc:spChg>
      </pc:sldChg>
      <pc:sldChg chg="delSp modSp add del mod modShow modNotesTx">
        <pc:chgData name="장성빈" userId="faed9783-0f2f-452b-b998-4701542ec64c" providerId="ADAL" clId="{A04B5DE4-DF39-48D8-83D1-2BA3B19AF814}" dt="2023-11-16T08:30:47.151" v="11213" actId="47"/>
        <pc:sldMkLst>
          <pc:docMk/>
          <pc:sldMk cId="2797439335" sldId="376"/>
        </pc:sldMkLst>
        <pc:spChg chg="mod">
          <ac:chgData name="장성빈" userId="faed9783-0f2f-452b-b998-4701542ec64c" providerId="ADAL" clId="{A04B5DE4-DF39-48D8-83D1-2BA3B19AF814}" dt="2023-11-14T08:23:23.919" v="1820" actId="20577"/>
          <ac:spMkLst>
            <pc:docMk/>
            <pc:sldMk cId="2797439335" sldId="376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8:22:00.793" v="1725" actId="20577"/>
          <ac:spMkLst>
            <pc:docMk/>
            <pc:sldMk cId="2797439335" sldId="376"/>
            <ac:spMk id="5" creationId="{23FC4640-2CE6-4BA9-8DAA-C3F2DFAA0595}"/>
          </ac:spMkLst>
        </pc:spChg>
        <pc:grpChg chg="del">
          <ac:chgData name="장성빈" userId="faed9783-0f2f-452b-b998-4701542ec64c" providerId="ADAL" clId="{A04B5DE4-DF39-48D8-83D1-2BA3B19AF814}" dt="2023-11-14T08:23:28.286" v="1821" actId="478"/>
          <ac:grpSpMkLst>
            <pc:docMk/>
            <pc:sldMk cId="2797439335" sldId="376"/>
            <ac:grpSpMk id="8" creationId="{0FA22996-899C-AAD9-A720-F8BFD77959C6}"/>
          </ac:grpSpMkLst>
        </pc:grp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46" creationId="{4BCE5A01-98EB-98D7-A7A6-D489917765EC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47" creationId="{189B93BD-F2CB-7948-41D6-E1B075B0D99D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50" creationId="{4644C417-15D2-A82A-3750-A65B214C37A2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54" creationId="{3EE70A82-2A03-ADEE-A58B-D4C5F3EF5D8C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55" creationId="{2F4ADF9F-D22D-A872-F1B0-12E7C1AD92AA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56" creationId="{574E1F08-413E-CD20-0EEA-710575631DC6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62" creationId="{986EC9D9-23E4-FF49-1D81-1F4EFB31905B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63" creationId="{61EBA938-A5C9-40EE-B456-111C830DC8B8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64" creationId="{F63030EF-61E1-727E-7FB8-B3DC1055A76C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66" creationId="{B1FCB0A1-93A6-78BB-18BC-D202D42581CE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67" creationId="{4371CF35-1E9C-61B1-9D42-0D880DA94750}"/>
          </ac:cxnSpMkLst>
        </pc:cxnChg>
        <pc:cxnChg chg="mod">
          <ac:chgData name="장성빈" userId="faed9783-0f2f-452b-b998-4701542ec64c" providerId="ADAL" clId="{A04B5DE4-DF39-48D8-83D1-2BA3B19AF814}" dt="2023-11-14T08:23:28.286" v="1821" actId="478"/>
          <ac:cxnSpMkLst>
            <pc:docMk/>
            <pc:sldMk cId="2797439335" sldId="376"/>
            <ac:cxnSpMk id="68" creationId="{A41DF5B9-B93D-BDA6-509A-48FE2CB72748}"/>
          </ac:cxnSpMkLst>
        </pc:cxnChg>
      </pc:sldChg>
      <pc:sldChg chg="add del">
        <pc:chgData name="장성빈" userId="faed9783-0f2f-452b-b998-4701542ec64c" providerId="ADAL" clId="{A04B5DE4-DF39-48D8-83D1-2BA3B19AF814}" dt="2023-11-14T08:17:50.121" v="1662"/>
        <pc:sldMkLst>
          <pc:docMk/>
          <pc:sldMk cId="4277348225" sldId="376"/>
        </pc:sldMkLst>
      </pc:sldChg>
      <pc:sldChg chg="delSp modSp add mod ord modShow modNotesTx">
        <pc:chgData name="장성빈" userId="faed9783-0f2f-452b-b998-4701542ec64c" providerId="ADAL" clId="{A04B5DE4-DF39-48D8-83D1-2BA3B19AF814}" dt="2023-11-16T08:50:51.294" v="11910" actId="729"/>
        <pc:sldMkLst>
          <pc:docMk/>
          <pc:sldMk cId="860116631" sldId="377"/>
        </pc:sldMkLst>
        <pc:spChg chg="mod">
          <ac:chgData name="장성빈" userId="faed9783-0f2f-452b-b998-4701542ec64c" providerId="ADAL" clId="{A04B5DE4-DF39-48D8-83D1-2BA3B19AF814}" dt="2023-11-14T08:46:51.162" v="3175" actId="20577"/>
          <ac:spMkLst>
            <pc:docMk/>
            <pc:sldMk cId="860116631" sldId="377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8:47:51.341" v="3292" actId="20577"/>
          <ac:spMkLst>
            <pc:docMk/>
            <pc:sldMk cId="860116631" sldId="377"/>
            <ac:spMk id="5" creationId="{23FC4640-2CE6-4BA9-8DAA-C3F2DFAA0595}"/>
          </ac:spMkLst>
        </pc:spChg>
        <pc:spChg chg="del">
          <ac:chgData name="장성빈" userId="faed9783-0f2f-452b-b998-4701542ec64c" providerId="ADAL" clId="{A04B5DE4-DF39-48D8-83D1-2BA3B19AF814}" dt="2023-11-14T08:35:37.035" v="2186" actId="478"/>
          <ac:spMkLst>
            <pc:docMk/>
            <pc:sldMk cId="860116631" sldId="377"/>
            <ac:spMk id="23" creationId="{3641F7B4-DB04-D866-953A-77DEAA5E6280}"/>
          </ac:spMkLst>
        </pc:spChg>
        <pc:grpChg chg="del">
          <ac:chgData name="장성빈" userId="faed9783-0f2f-452b-b998-4701542ec64c" providerId="ADAL" clId="{A04B5DE4-DF39-48D8-83D1-2BA3B19AF814}" dt="2023-11-14T08:35:37.035" v="2186" actId="478"/>
          <ac:grpSpMkLst>
            <pc:docMk/>
            <pc:sldMk cId="860116631" sldId="377"/>
            <ac:grpSpMk id="24" creationId="{EC1DE796-ACA2-FCD0-ED9F-8CA5C3F2A36B}"/>
          </ac:grpSpMkLst>
        </pc:grpChg>
        <pc:grpChg chg="del">
          <ac:chgData name="장성빈" userId="faed9783-0f2f-452b-b998-4701542ec64c" providerId="ADAL" clId="{A04B5DE4-DF39-48D8-83D1-2BA3B19AF814}" dt="2023-11-14T08:35:37.035" v="2186" actId="478"/>
          <ac:grpSpMkLst>
            <pc:docMk/>
            <pc:sldMk cId="860116631" sldId="377"/>
            <ac:grpSpMk id="46" creationId="{4AC275FF-A141-8318-6210-91ED70DD0A81}"/>
          </ac:grpSpMkLst>
        </pc:grp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6" creationId="{6A3217DF-95D2-03B7-1A9E-0CFE7CAF6863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26" creationId="{A2584829-64F9-8279-9851-7B5D7AB5F20B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43" creationId="{87542E0F-5243-76A6-B21C-4720CD9F7349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23" creationId="{978660A6-3E6B-6812-6E11-DE9B7E4F52A2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24" creationId="{55873D78-0D50-1AB0-7CEF-BECD76A6E5DE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27" creationId="{37B284FD-75F5-E6C3-5330-4121E6FB594B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30" creationId="{58B1A71D-46AE-3E12-A316-FC3F8828A578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34" creationId="{A5F540D0-0BD6-B866-CC80-FD65938312FF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37" creationId="{E02FBBDA-6E82-994A-65EB-EB0D93061366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42" creationId="{843B6E29-9D91-3DEA-F413-0677A8D48E9C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45" creationId="{417BDDED-EC20-7A36-9315-592C8F790C6E}"/>
          </ac:cxnSpMkLst>
        </pc:cxnChg>
        <pc:cxnChg chg="mod">
          <ac:chgData name="장성빈" userId="faed9783-0f2f-452b-b998-4701542ec64c" providerId="ADAL" clId="{A04B5DE4-DF39-48D8-83D1-2BA3B19AF814}" dt="2023-11-14T08:35:37.035" v="2186" actId="478"/>
          <ac:cxnSpMkLst>
            <pc:docMk/>
            <pc:sldMk cId="860116631" sldId="377"/>
            <ac:cxnSpMk id="179" creationId="{AF6DD213-14F8-88E7-8C27-DB80496D3014}"/>
          </ac:cxnSpMkLst>
        </pc:cxnChg>
      </pc:sldChg>
      <pc:sldChg chg="modSp add mod modShow modNotesTx">
        <pc:chgData name="장성빈" userId="faed9783-0f2f-452b-b998-4701542ec64c" providerId="ADAL" clId="{A04B5DE4-DF39-48D8-83D1-2BA3B19AF814}" dt="2023-11-16T08:50:58.685" v="11911" actId="729"/>
        <pc:sldMkLst>
          <pc:docMk/>
          <pc:sldMk cId="1672003104" sldId="378"/>
        </pc:sldMkLst>
        <pc:spChg chg="mod">
          <ac:chgData name="장성빈" userId="faed9783-0f2f-452b-b998-4701542ec64c" providerId="ADAL" clId="{A04B5DE4-DF39-48D8-83D1-2BA3B19AF814}" dt="2023-11-14T08:49:58.209" v="3529" actId="20577"/>
          <ac:spMkLst>
            <pc:docMk/>
            <pc:sldMk cId="1672003104" sldId="378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8:40:51.394" v="2562" actId="20577"/>
          <ac:spMkLst>
            <pc:docMk/>
            <pc:sldMk cId="1672003104" sldId="378"/>
            <ac:spMk id="5" creationId="{23FC4640-2CE6-4BA9-8DAA-C3F2DFAA0595}"/>
          </ac:spMkLst>
        </pc:spChg>
      </pc:sldChg>
      <pc:sldChg chg="modSp add mod modNotesTx">
        <pc:chgData name="장성빈" userId="faed9783-0f2f-452b-b998-4701542ec64c" providerId="ADAL" clId="{A04B5DE4-DF39-48D8-83D1-2BA3B19AF814}" dt="2023-11-14T09:27:45.054" v="5907" actId="20577"/>
        <pc:sldMkLst>
          <pc:docMk/>
          <pc:sldMk cId="187893388" sldId="379"/>
        </pc:sldMkLst>
        <pc:spChg chg="mod">
          <ac:chgData name="장성빈" userId="faed9783-0f2f-452b-b998-4701542ec64c" providerId="ADAL" clId="{A04B5DE4-DF39-48D8-83D1-2BA3B19AF814}" dt="2023-11-14T09:27:45.054" v="5907" actId="20577"/>
          <ac:spMkLst>
            <pc:docMk/>
            <pc:sldMk cId="187893388" sldId="379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8:55:24.647" v="4028" actId="20577"/>
          <ac:spMkLst>
            <pc:docMk/>
            <pc:sldMk cId="187893388" sldId="379"/>
            <ac:spMk id="5" creationId="{23FC4640-2CE6-4BA9-8DAA-C3F2DFAA0595}"/>
          </ac:spMkLst>
        </pc:spChg>
      </pc:sldChg>
      <pc:sldChg chg="modSp add mod">
        <pc:chgData name="장성빈" userId="faed9783-0f2f-452b-b998-4701542ec64c" providerId="ADAL" clId="{A04B5DE4-DF39-48D8-83D1-2BA3B19AF814}" dt="2023-11-14T09:42:49.805" v="6377" actId="20577"/>
        <pc:sldMkLst>
          <pc:docMk/>
          <pc:sldMk cId="1926467872" sldId="380"/>
        </pc:sldMkLst>
        <pc:spChg chg="mod">
          <ac:chgData name="장성빈" userId="faed9783-0f2f-452b-b998-4701542ec64c" providerId="ADAL" clId="{A04B5DE4-DF39-48D8-83D1-2BA3B19AF814}" dt="2023-11-14T09:42:49.805" v="6377" actId="20577"/>
          <ac:spMkLst>
            <pc:docMk/>
            <pc:sldMk cId="1926467872" sldId="380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9:28:18.947" v="5929" actId="20577"/>
          <ac:spMkLst>
            <pc:docMk/>
            <pc:sldMk cId="1926467872" sldId="380"/>
            <ac:spMk id="5" creationId="{23FC4640-2CE6-4BA9-8DAA-C3F2DFAA0595}"/>
          </ac:spMkLst>
        </pc:spChg>
      </pc:sldChg>
      <pc:sldChg chg="modSp add del mod">
        <pc:chgData name="장성빈" userId="faed9783-0f2f-452b-b998-4701542ec64c" providerId="ADAL" clId="{A04B5DE4-DF39-48D8-83D1-2BA3B19AF814}" dt="2023-11-14T09:27:59.029" v="5908" actId="47"/>
        <pc:sldMkLst>
          <pc:docMk/>
          <pc:sldMk cId="3467232693" sldId="380"/>
        </pc:sldMkLst>
        <pc:spChg chg="mod">
          <ac:chgData name="장성빈" userId="faed9783-0f2f-452b-b998-4701542ec64c" providerId="ADAL" clId="{A04B5DE4-DF39-48D8-83D1-2BA3B19AF814}" dt="2023-11-14T09:16:47.048" v="5474" actId="20577"/>
          <ac:spMkLst>
            <pc:docMk/>
            <pc:sldMk cId="3467232693" sldId="380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9:12:24.298" v="5127" actId="20577"/>
          <ac:spMkLst>
            <pc:docMk/>
            <pc:sldMk cId="3467232693" sldId="380"/>
            <ac:spMk id="5" creationId="{23FC4640-2CE6-4BA9-8DAA-C3F2DFAA0595}"/>
          </ac:spMkLst>
        </pc:spChg>
      </pc:sldChg>
      <pc:sldChg chg="modSp add del mod">
        <pc:chgData name="장성빈" userId="faed9783-0f2f-452b-b998-4701542ec64c" providerId="ADAL" clId="{A04B5DE4-DF39-48D8-83D1-2BA3B19AF814}" dt="2023-11-14T09:27:59.029" v="5908" actId="47"/>
        <pc:sldMkLst>
          <pc:docMk/>
          <pc:sldMk cId="498794906" sldId="381"/>
        </pc:sldMkLst>
        <pc:spChg chg="mod">
          <ac:chgData name="장성빈" userId="faed9783-0f2f-452b-b998-4701542ec64c" providerId="ADAL" clId="{A04B5DE4-DF39-48D8-83D1-2BA3B19AF814}" dt="2023-11-14T09:17:00.772" v="5488" actId="20577"/>
          <ac:spMkLst>
            <pc:docMk/>
            <pc:sldMk cId="498794906" sldId="381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9:16:53.506" v="5476" actId="20577"/>
          <ac:spMkLst>
            <pc:docMk/>
            <pc:sldMk cId="498794906" sldId="381"/>
            <ac:spMk id="5" creationId="{23FC4640-2CE6-4BA9-8DAA-C3F2DFAA0595}"/>
          </ac:spMkLst>
        </pc:spChg>
      </pc:sldChg>
      <pc:sldChg chg="add del">
        <pc:chgData name="장성빈" userId="faed9783-0f2f-452b-b998-4701542ec64c" providerId="ADAL" clId="{A04B5DE4-DF39-48D8-83D1-2BA3B19AF814}" dt="2023-11-14T09:36:27.975" v="6148" actId="47"/>
        <pc:sldMkLst>
          <pc:docMk/>
          <pc:sldMk cId="685562198" sldId="381"/>
        </pc:sldMkLst>
      </pc:sldChg>
      <pc:sldChg chg="modSp add del mod">
        <pc:chgData name="장성빈" userId="faed9783-0f2f-452b-b998-4701542ec64c" providerId="ADAL" clId="{A04B5DE4-DF39-48D8-83D1-2BA3B19AF814}" dt="2023-11-14T09:37:41.304" v="6165" actId="47"/>
        <pc:sldMkLst>
          <pc:docMk/>
          <pc:sldMk cId="2053301026" sldId="381"/>
        </pc:sldMkLst>
        <pc:spChg chg="mod">
          <ac:chgData name="장성빈" userId="faed9783-0f2f-452b-b998-4701542ec64c" providerId="ADAL" clId="{A04B5DE4-DF39-48D8-83D1-2BA3B19AF814}" dt="2023-11-14T09:37:02.530" v="6164" actId="20577"/>
          <ac:spMkLst>
            <pc:docMk/>
            <pc:sldMk cId="2053301026" sldId="381"/>
            <ac:spMk id="5" creationId="{23FC4640-2CE6-4BA9-8DAA-C3F2DFAA0595}"/>
          </ac:spMkLst>
        </pc:spChg>
      </pc:sldChg>
      <pc:sldChg chg="addSp delSp modSp add mod">
        <pc:chgData name="장성빈" userId="faed9783-0f2f-452b-b998-4701542ec64c" providerId="ADAL" clId="{A04B5DE4-DF39-48D8-83D1-2BA3B19AF814}" dt="2023-11-14T09:51:41.172" v="6920" actId="14100"/>
        <pc:sldMkLst>
          <pc:docMk/>
          <pc:sldMk cId="3078135134" sldId="381"/>
        </pc:sldMkLst>
        <pc:spChg chg="mod">
          <ac:chgData name="장성빈" userId="faed9783-0f2f-452b-b998-4701542ec64c" providerId="ADAL" clId="{A04B5DE4-DF39-48D8-83D1-2BA3B19AF814}" dt="2023-11-14T09:45:48.896" v="6613" actId="20577"/>
          <ac:spMkLst>
            <pc:docMk/>
            <pc:sldMk cId="3078135134" sldId="381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9:44:24.652" v="6482" actId="20577"/>
          <ac:spMkLst>
            <pc:docMk/>
            <pc:sldMk cId="3078135134" sldId="381"/>
            <ac:spMk id="5" creationId="{23FC4640-2CE6-4BA9-8DAA-C3F2DFAA0595}"/>
          </ac:spMkLst>
        </pc:spChg>
        <pc:spChg chg="mod topLvl">
          <ac:chgData name="장성빈" userId="faed9783-0f2f-452b-b998-4701542ec64c" providerId="ADAL" clId="{A04B5DE4-DF39-48D8-83D1-2BA3B19AF814}" dt="2023-11-14T09:51:41.172" v="6920" actId="14100"/>
          <ac:spMkLst>
            <pc:docMk/>
            <pc:sldMk cId="3078135134" sldId="381"/>
            <ac:spMk id="6" creationId="{963FA524-60E9-849E-1511-92FB40DEF9F8}"/>
          </ac:spMkLst>
        </pc:spChg>
        <pc:spChg chg="mod topLvl">
          <ac:chgData name="장성빈" userId="faed9783-0f2f-452b-b998-4701542ec64c" providerId="ADAL" clId="{A04B5DE4-DF39-48D8-83D1-2BA3B19AF814}" dt="2023-11-14T09:51:27.458" v="6917" actId="14100"/>
          <ac:spMkLst>
            <pc:docMk/>
            <pc:sldMk cId="3078135134" sldId="381"/>
            <ac:spMk id="7" creationId="{8CA59838-C98A-4D7D-5AC8-738D45356048}"/>
          </ac:spMkLst>
        </pc:spChg>
        <pc:spChg chg="mod topLvl">
          <ac:chgData name="장성빈" userId="faed9783-0f2f-452b-b998-4701542ec64c" providerId="ADAL" clId="{A04B5DE4-DF39-48D8-83D1-2BA3B19AF814}" dt="2023-11-14T09:51:41.172" v="6920" actId="14100"/>
          <ac:spMkLst>
            <pc:docMk/>
            <pc:sldMk cId="3078135134" sldId="381"/>
            <ac:spMk id="8" creationId="{25E6A7B5-1086-2F58-0996-EE30C3738F77}"/>
          </ac:spMkLst>
        </pc:spChg>
        <pc:spChg chg="mod topLvl">
          <ac:chgData name="장성빈" userId="faed9783-0f2f-452b-b998-4701542ec64c" providerId="ADAL" clId="{A04B5DE4-DF39-48D8-83D1-2BA3B19AF814}" dt="2023-11-14T09:48:09.457" v="6774" actId="1076"/>
          <ac:spMkLst>
            <pc:docMk/>
            <pc:sldMk cId="3078135134" sldId="381"/>
            <ac:spMk id="9" creationId="{C559B4F2-C463-631E-34C4-6254DAE69B4E}"/>
          </ac:spMkLst>
        </pc:spChg>
        <pc:spChg chg="mod topLvl">
          <ac:chgData name="장성빈" userId="faed9783-0f2f-452b-b998-4701542ec64c" providerId="ADAL" clId="{A04B5DE4-DF39-48D8-83D1-2BA3B19AF814}" dt="2023-11-14T09:50:15.430" v="6834" actId="1076"/>
          <ac:spMkLst>
            <pc:docMk/>
            <pc:sldMk cId="3078135134" sldId="381"/>
            <ac:spMk id="10" creationId="{99F044AF-5769-0CDD-60DD-2488C4912CE1}"/>
          </ac:spMkLst>
        </pc:spChg>
        <pc:spChg chg="mod topLvl">
          <ac:chgData name="장성빈" userId="faed9783-0f2f-452b-b998-4701542ec64c" providerId="ADAL" clId="{A04B5DE4-DF39-48D8-83D1-2BA3B19AF814}" dt="2023-11-14T09:50:10.448" v="6833" actId="1076"/>
          <ac:spMkLst>
            <pc:docMk/>
            <pc:sldMk cId="3078135134" sldId="381"/>
            <ac:spMk id="11" creationId="{0CD52284-32CE-DD86-1BB7-1C514B7F38F4}"/>
          </ac:spMkLst>
        </pc:spChg>
        <pc:spChg chg="mod topLvl">
          <ac:chgData name="장성빈" userId="faed9783-0f2f-452b-b998-4701542ec64c" providerId="ADAL" clId="{A04B5DE4-DF39-48D8-83D1-2BA3B19AF814}" dt="2023-11-14T09:50:50.580" v="6882" actId="20577"/>
          <ac:spMkLst>
            <pc:docMk/>
            <pc:sldMk cId="3078135134" sldId="381"/>
            <ac:spMk id="12" creationId="{F3535683-E9D0-80F2-B3BA-4902065FA363}"/>
          </ac:spMkLst>
        </pc:spChg>
        <pc:spChg chg="del mod topLvl">
          <ac:chgData name="장성빈" userId="faed9783-0f2f-452b-b998-4701542ec64c" providerId="ADAL" clId="{A04B5DE4-DF39-48D8-83D1-2BA3B19AF814}" dt="2023-11-14T09:51:24.880" v="6916" actId="478"/>
          <ac:spMkLst>
            <pc:docMk/>
            <pc:sldMk cId="3078135134" sldId="381"/>
            <ac:spMk id="17" creationId="{9925D4CB-D128-A6A7-0A4F-F79DF5A74964}"/>
          </ac:spMkLst>
        </pc:spChg>
        <pc:spChg chg="mod topLvl">
          <ac:chgData name="장성빈" userId="faed9783-0f2f-452b-b998-4701542ec64c" providerId="ADAL" clId="{A04B5DE4-DF39-48D8-83D1-2BA3B19AF814}" dt="2023-11-14T09:46:48.345" v="6622" actId="165"/>
          <ac:spMkLst>
            <pc:docMk/>
            <pc:sldMk cId="3078135134" sldId="381"/>
            <ac:spMk id="20" creationId="{2E84383B-29B6-EE19-AC4D-F93FE59C3760}"/>
          </ac:spMkLst>
        </pc:spChg>
        <pc:spChg chg="mod topLvl">
          <ac:chgData name="장성빈" userId="faed9783-0f2f-452b-b998-4701542ec64c" providerId="ADAL" clId="{A04B5DE4-DF39-48D8-83D1-2BA3B19AF814}" dt="2023-11-14T09:46:48.345" v="6622" actId="165"/>
          <ac:spMkLst>
            <pc:docMk/>
            <pc:sldMk cId="3078135134" sldId="381"/>
            <ac:spMk id="21" creationId="{6132E66D-5690-B3AD-C9B7-9FB8D7C947A1}"/>
          </ac:spMkLst>
        </pc:spChg>
        <pc:spChg chg="add mod">
          <ac:chgData name="장성빈" userId="faed9783-0f2f-452b-b998-4701542ec64c" providerId="ADAL" clId="{A04B5DE4-DF39-48D8-83D1-2BA3B19AF814}" dt="2023-11-14T09:50:25.566" v="6837" actId="1076"/>
          <ac:spMkLst>
            <pc:docMk/>
            <pc:sldMk cId="3078135134" sldId="381"/>
            <ac:spMk id="46" creationId="{9BC4E2DC-B640-C434-6AF1-CD8DD5B5CAA7}"/>
          </ac:spMkLst>
        </pc:spChg>
        <pc:spChg chg="add mod">
          <ac:chgData name="장성빈" userId="faed9783-0f2f-452b-b998-4701542ec64c" providerId="ADAL" clId="{A04B5DE4-DF39-48D8-83D1-2BA3B19AF814}" dt="2023-11-14T09:50:21.555" v="6836" actId="1076"/>
          <ac:spMkLst>
            <pc:docMk/>
            <pc:sldMk cId="3078135134" sldId="381"/>
            <ac:spMk id="47" creationId="{78D17917-9B7B-268B-5CE8-DA5847E26D28}"/>
          </ac:spMkLst>
        </pc:spChg>
        <pc:grpChg chg="add del mod">
          <ac:chgData name="장성빈" userId="faed9783-0f2f-452b-b998-4701542ec64c" providerId="ADAL" clId="{A04B5DE4-DF39-48D8-83D1-2BA3B19AF814}" dt="2023-11-14T09:46:48.345" v="6622" actId="165"/>
          <ac:grpSpMkLst>
            <pc:docMk/>
            <pc:sldMk cId="3078135134" sldId="381"/>
            <ac:grpSpMk id="3" creationId="{81C8329D-B30E-3D98-842F-E3F1A4757B72}"/>
          </ac:grpSpMkLst>
        </pc:grpChg>
        <pc:cxnChg chg="del mod topLvl">
          <ac:chgData name="장성빈" userId="faed9783-0f2f-452b-b998-4701542ec64c" providerId="ADAL" clId="{A04B5DE4-DF39-48D8-83D1-2BA3B19AF814}" dt="2023-11-14T09:51:11.120" v="6884" actId="478"/>
          <ac:cxnSpMkLst>
            <pc:docMk/>
            <pc:sldMk cId="3078135134" sldId="381"/>
            <ac:cxnSpMk id="13" creationId="{190312E7-55C5-EC74-A630-51A86E20FAF4}"/>
          </ac:cxnSpMkLst>
        </pc:cxnChg>
        <pc:cxnChg chg="mod topLvl">
          <ac:chgData name="장성빈" userId="faed9783-0f2f-452b-b998-4701542ec64c" providerId="ADAL" clId="{A04B5DE4-DF39-48D8-83D1-2BA3B19AF814}" dt="2023-11-14T09:50:15.430" v="6834" actId="1076"/>
          <ac:cxnSpMkLst>
            <pc:docMk/>
            <pc:sldMk cId="3078135134" sldId="381"/>
            <ac:cxnSpMk id="14" creationId="{8BA3AFAC-5D76-FF44-4FB6-379B780498D1}"/>
          </ac:cxnSpMkLst>
        </pc:cxnChg>
        <pc:cxnChg chg="mod topLvl">
          <ac:chgData name="장성빈" userId="faed9783-0f2f-452b-b998-4701542ec64c" providerId="ADAL" clId="{A04B5DE4-DF39-48D8-83D1-2BA3B19AF814}" dt="2023-11-14T09:50:15.430" v="6834" actId="1076"/>
          <ac:cxnSpMkLst>
            <pc:docMk/>
            <pc:sldMk cId="3078135134" sldId="381"/>
            <ac:cxnSpMk id="15" creationId="{A542281B-9E22-BF53-9D73-6271BDA5CBFE}"/>
          </ac:cxnSpMkLst>
        </pc:cxnChg>
        <pc:cxnChg chg="mod topLvl">
          <ac:chgData name="장성빈" userId="faed9783-0f2f-452b-b998-4701542ec64c" providerId="ADAL" clId="{A04B5DE4-DF39-48D8-83D1-2BA3B19AF814}" dt="2023-11-14T09:50:19.409" v="6835" actId="1076"/>
          <ac:cxnSpMkLst>
            <pc:docMk/>
            <pc:sldMk cId="3078135134" sldId="381"/>
            <ac:cxnSpMk id="16" creationId="{41E7FCEE-E028-00D3-D340-118E35559EE5}"/>
          </ac:cxnSpMkLst>
        </pc:cxnChg>
        <pc:cxnChg chg="mod topLvl">
          <ac:chgData name="장성빈" userId="faed9783-0f2f-452b-b998-4701542ec64c" providerId="ADAL" clId="{A04B5DE4-DF39-48D8-83D1-2BA3B19AF814}" dt="2023-11-14T09:50:19.409" v="6835" actId="1076"/>
          <ac:cxnSpMkLst>
            <pc:docMk/>
            <pc:sldMk cId="3078135134" sldId="381"/>
            <ac:cxnSpMk id="18" creationId="{F1DA56E9-7646-6C7B-65EB-B4020279423B}"/>
          </ac:cxnSpMkLst>
        </pc:cxnChg>
        <pc:cxnChg chg="mod topLvl">
          <ac:chgData name="장성빈" userId="faed9783-0f2f-452b-b998-4701542ec64c" providerId="ADAL" clId="{A04B5DE4-DF39-48D8-83D1-2BA3B19AF814}" dt="2023-11-14T09:51:32.874" v="6918" actId="14100"/>
          <ac:cxnSpMkLst>
            <pc:docMk/>
            <pc:sldMk cId="3078135134" sldId="381"/>
            <ac:cxnSpMk id="19" creationId="{DEEE1153-302C-DC51-7288-0CB6C0C9CD46}"/>
          </ac:cxnSpMkLst>
        </pc:cxnChg>
      </pc:sldChg>
      <pc:sldChg chg="addSp modSp add mod ord">
        <pc:chgData name="장성빈" userId="faed9783-0f2f-452b-b998-4701542ec64c" providerId="ADAL" clId="{A04B5DE4-DF39-48D8-83D1-2BA3B19AF814}" dt="2023-11-14T09:49:41.221" v="6825" actId="1076"/>
        <pc:sldMkLst>
          <pc:docMk/>
          <pc:sldMk cId="2583544505" sldId="382"/>
        </pc:sldMkLst>
        <pc:spChg chg="mod">
          <ac:chgData name="장성빈" userId="faed9783-0f2f-452b-b998-4701542ec64c" providerId="ADAL" clId="{A04B5DE4-DF39-48D8-83D1-2BA3B19AF814}" dt="2023-11-14T09:45:32.452" v="6603" actId="20577"/>
          <ac:spMkLst>
            <pc:docMk/>
            <pc:sldMk cId="2583544505" sldId="382"/>
            <ac:spMk id="2" creationId="{A37690DE-5A18-DDCD-E7E1-B259C22C017A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3" creationId="{3FEA0378-53AD-44E0-E111-2CDE3C7A9D65}"/>
          </ac:spMkLst>
        </pc:spChg>
        <pc:spChg chg="mod">
          <ac:chgData name="장성빈" userId="faed9783-0f2f-452b-b998-4701542ec64c" providerId="ADAL" clId="{A04B5DE4-DF39-48D8-83D1-2BA3B19AF814}" dt="2023-11-14T09:45:05.889" v="6540" actId="20577"/>
          <ac:spMkLst>
            <pc:docMk/>
            <pc:sldMk cId="2583544505" sldId="382"/>
            <ac:spMk id="5" creationId="{23FC4640-2CE6-4BA9-8DAA-C3F2DFAA0595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6" creationId="{A846583D-903C-D944-6514-76DD7F7FC34E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7" creationId="{7F29E2E4-208A-E642-4338-3D00E0178430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8" creationId="{EA892A54-1165-D80A-AEF3-A5E00DBF1691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9" creationId="{68657755-220D-B6E1-8964-3EEF24CB7E53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10" creationId="{41A8A12A-05E2-59D6-7D8C-B401FDF96948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11" creationId="{440F0F7C-5910-1693-303C-C954FE7DD9D0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16" creationId="{F28E1A41-6C59-2823-460F-0886021AAD57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19" creationId="{D94013A3-0E18-D1D0-A571-FA5B1679BACB}"/>
          </ac:spMkLst>
        </pc:spChg>
        <pc:spChg chg="add mod">
          <ac:chgData name="장성빈" userId="faed9783-0f2f-452b-b998-4701542ec64c" providerId="ADAL" clId="{A04B5DE4-DF39-48D8-83D1-2BA3B19AF814}" dt="2023-11-14T09:46:04.385" v="6617" actId="164"/>
          <ac:spMkLst>
            <pc:docMk/>
            <pc:sldMk cId="2583544505" sldId="382"/>
            <ac:spMk id="20" creationId="{2BCF93CD-82EB-C9FA-A97E-CA542C7F16B5}"/>
          </ac:spMkLst>
        </pc:spChg>
        <pc:spChg chg="add mod">
          <ac:chgData name="장성빈" userId="faed9783-0f2f-452b-b998-4701542ec64c" providerId="ADAL" clId="{A04B5DE4-DF39-48D8-83D1-2BA3B19AF814}" dt="2023-11-14T09:49:38.634" v="6824" actId="1076"/>
          <ac:spMkLst>
            <pc:docMk/>
            <pc:sldMk cId="2583544505" sldId="382"/>
            <ac:spMk id="22" creationId="{4A95F241-F33E-622E-422E-A8D78331781F}"/>
          </ac:spMkLst>
        </pc:spChg>
        <pc:spChg chg="add mod">
          <ac:chgData name="장성빈" userId="faed9783-0f2f-452b-b998-4701542ec64c" providerId="ADAL" clId="{A04B5DE4-DF39-48D8-83D1-2BA3B19AF814}" dt="2023-11-14T09:49:41.221" v="6825" actId="1076"/>
          <ac:spMkLst>
            <pc:docMk/>
            <pc:sldMk cId="2583544505" sldId="382"/>
            <ac:spMk id="23" creationId="{A5F8BA01-22B3-94AA-E157-E4A3F74E13C5}"/>
          </ac:spMkLst>
        </pc:spChg>
        <pc:grpChg chg="add mod">
          <ac:chgData name="장성빈" userId="faed9783-0f2f-452b-b998-4701542ec64c" providerId="ADAL" clId="{A04B5DE4-DF39-48D8-83D1-2BA3B19AF814}" dt="2023-11-14T09:49:35.739" v="6822" actId="1076"/>
          <ac:grpSpMkLst>
            <pc:docMk/>
            <pc:sldMk cId="2583544505" sldId="382"/>
            <ac:grpSpMk id="21" creationId="{9A92435C-B839-F7C1-272E-CCA0E808FA20}"/>
          </ac:grpSpMkLst>
        </pc:grpChg>
        <pc:cxnChg chg="add mod">
          <ac:chgData name="장성빈" userId="faed9783-0f2f-452b-b998-4701542ec64c" providerId="ADAL" clId="{A04B5DE4-DF39-48D8-83D1-2BA3B19AF814}" dt="2023-11-14T09:46:04.385" v="6617" actId="164"/>
          <ac:cxnSpMkLst>
            <pc:docMk/>
            <pc:sldMk cId="2583544505" sldId="382"/>
            <ac:cxnSpMk id="12" creationId="{D6F4A1FD-997C-C0C5-8BAD-8AA4A52DAD57}"/>
          </ac:cxnSpMkLst>
        </pc:cxnChg>
        <pc:cxnChg chg="add mod">
          <ac:chgData name="장성빈" userId="faed9783-0f2f-452b-b998-4701542ec64c" providerId="ADAL" clId="{A04B5DE4-DF39-48D8-83D1-2BA3B19AF814}" dt="2023-11-14T09:46:04.385" v="6617" actId="164"/>
          <ac:cxnSpMkLst>
            <pc:docMk/>
            <pc:sldMk cId="2583544505" sldId="382"/>
            <ac:cxnSpMk id="13" creationId="{2FAF3E96-C26C-4A60-F66F-1D6F07E48F3F}"/>
          </ac:cxnSpMkLst>
        </pc:cxnChg>
        <pc:cxnChg chg="add mod">
          <ac:chgData name="장성빈" userId="faed9783-0f2f-452b-b998-4701542ec64c" providerId="ADAL" clId="{A04B5DE4-DF39-48D8-83D1-2BA3B19AF814}" dt="2023-11-14T09:46:04.385" v="6617" actId="164"/>
          <ac:cxnSpMkLst>
            <pc:docMk/>
            <pc:sldMk cId="2583544505" sldId="382"/>
            <ac:cxnSpMk id="14" creationId="{48130346-7EFF-FC57-2077-E91F116A1CC4}"/>
          </ac:cxnSpMkLst>
        </pc:cxnChg>
        <pc:cxnChg chg="add mod">
          <ac:chgData name="장성빈" userId="faed9783-0f2f-452b-b998-4701542ec64c" providerId="ADAL" clId="{A04B5DE4-DF39-48D8-83D1-2BA3B19AF814}" dt="2023-11-14T09:46:04.385" v="6617" actId="164"/>
          <ac:cxnSpMkLst>
            <pc:docMk/>
            <pc:sldMk cId="2583544505" sldId="382"/>
            <ac:cxnSpMk id="15" creationId="{07C4CCA2-F69B-73BB-4393-461F5C51DDEC}"/>
          </ac:cxnSpMkLst>
        </pc:cxnChg>
        <pc:cxnChg chg="add mod">
          <ac:chgData name="장성빈" userId="faed9783-0f2f-452b-b998-4701542ec64c" providerId="ADAL" clId="{A04B5DE4-DF39-48D8-83D1-2BA3B19AF814}" dt="2023-11-14T09:46:04.385" v="6617" actId="164"/>
          <ac:cxnSpMkLst>
            <pc:docMk/>
            <pc:sldMk cId="2583544505" sldId="382"/>
            <ac:cxnSpMk id="17" creationId="{24E039E0-BBC0-221B-14FA-C814465EA0BB}"/>
          </ac:cxnSpMkLst>
        </pc:cxnChg>
        <pc:cxnChg chg="add mod">
          <ac:chgData name="장성빈" userId="faed9783-0f2f-452b-b998-4701542ec64c" providerId="ADAL" clId="{A04B5DE4-DF39-48D8-83D1-2BA3B19AF814}" dt="2023-11-14T09:46:04.385" v="6617" actId="164"/>
          <ac:cxnSpMkLst>
            <pc:docMk/>
            <pc:sldMk cId="2583544505" sldId="382"/>
            <ac:cxnSpMk id="18" creationId="{13B7AEAB-60E0-93EB-38F5-D531E0CEE35C}"/>
          </ac:cxnSpMkLst>
        </pc:cxnChg>
      </pc:sldChg>
      <pc:sldChg chg="delSp modSp add mod modNotesTx">
        <pc:chgData name="장성빈" userId="faed9783-0f2f-452b-b998-4701542ec64c" providerId="ADAL" clId="{A04B5DE4-DF39-48D8-83D1-2BA3B19AF814}" dt="2023-11-14T09:59:00.724" v="7718" actId="20577"/>
        <pc:sldMkLst>
          <pc:docMk/>
          <pc:sldMk cId="2145898147" sldId="383"/>
        </pc:sldMkLst>
        <pc:spChg chg="mod">
          <ac:chgData name="장성빈" userId="faed9783-0f2f-452b-b998-4701542ec64c" providerId="ADAL" clId="{A04B5DE4-DF39-48D8-83D1-2BA3B19AF814}" dt="2023-11-14T09:58:38.661" v="7577" actId="21"/>
          <ac:spMkLst>
            <pc:docMk/>
            <pc:sldMk cId="2145898147" sldId="383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4T09:52:07.823" v="6934" actId="20577"/>
          <ac:spMkLst>
            <pc:docMk/>
            <pc:sldMk cId="2145898147" sldId="383"/>
            <ac:spMk id="5" creationId="{23FC4640-2CE6-4BA9-8DAA-C3F2DFAA0595}"/>
          </ac:spMkLst>
        </pc:spChg>
        <pc:spChg chg="del">
          <ac:chgData name="장성빈" userId="faed9783-0f2f-452b-b998-4701542ec64c" providerId="ADAL" clId="{A04B5DE4-DF39-48D8-83D1-2BA3B19AF814}" dt="2023-11-14T09:52:17.312" v="6947" actId="478"/>
          <ac:spMkLst>
            <pc:docMk/>
            <pc:sldMk cId="2145898147" sldId="383"/>
            <ac:spMk id="22" creationId="{4A95F241-F33E-622E-422E-A8D78331781F}"/>
          </ac:spMkLst>
        </pc:spChg>
        <pc:spChg chg="del">
          <ac:chgData name="장성빈" userId="faed9783-0f2f-452b-b998-4701542ec64c" providerId="ADAL" clId="{A04B5DE4-DF39-48D8-83D1-2BA3B19AF814}" dt="2023-11-14T09:52:17.312" v="6947" actId="478"/>
          <ac:spMkLst>
            <pc:docMk/>
            <pc:sldMk cId="2145898147" sldId="383"/>
            <ac:spMk id="23" creationId="{A5F8BA01-22B3-94AA-E157-E4A3F74E13C5}"/>
          </ac:spMkLst>
        </pc:spChg>
        <pc:grpChg chg="del">
          <ac:chgData name="장성빈" userId="faed9783-0f2f-452b-b998-4701542ec64c" providerId="ADAL" clId="{A04B5DE4-DF39-48D8-83D1-2BA3B19AF814}" dt="2023-11-14T09:52:17.312" v="6947" actId="478"/>
          <ac:grpSpMkLst>
            <pc:docMk/>
            <pc:sldMk cId="2145898147" sldId="383"/>
            <ac:grpSpMk id="21" creationId="{9A92435C-B839-F7C1-272E-CCA0E808FA20}"/>
          </ac:grpSpMkLst>
        </pc:grpChg>
        <pc:cxnChg chg="mod">
          <ac:chgData name="장성빈" userId="faed9783-0f2f-452b-b998-4701542ec64c" providerId="ADAL" clId="{A04B5DE4-DF39-48D8-83D1-2BA3B19AF814}" dt="2023-11-14T09:52:17.312" v="6947" actId="478"/>
          <ac:cxnSpMkLst>
            <pc:docMk/>
            <pc:sldMk cId="2145898147" sldId="383"/>
            <ac:cxnSpMk id="12" creationId="{D6F4A1FD-997C-C0C5-8BAD-8AA4A52DAD57}"/>
          </ac:cxnSpMkLst>
        </pc:cxnChg>
        <pc:cxnChg chg="mod">
          <ac:chgData name="장성빈" userId="faed9783-0f2f-452b-b998-4701542ec64c" providerId="ADAL" clId="{A04B5DE4-DF39-48D8-83D1-2BA3B19AF814}" dt="2023-11-14T09:52:17.312" v="6947" actId="478"/>
          <ac:cxnSpMkLst>
            <pc:docMk/>
            <pc:sldMk cId="2145898147" sldId="383"/>
            <ac:cxnSpMk id="13" creationId="{2FAF3E96-C26C-4A60-F66F-1D6F07E48F3F}"/>
          </ac:cxnSpMkLst>
        </pc:cxnChg>
        <pc:cxnChg chg="mod">
          <ac:chgData name="장성빈" userId="faed9783-0f2f-452b-b998-4701542ec64c" providerId="ADAL" clId="{A04B5DE4-DF39-48D8-83D1-2BA3B19AF814}" dt="2023-11-14T09:52:17.312" v="6947" actId="478"/>
          <ac:cxnSpMkLst>
            <pc:docMk/>
            <pc:sldMk cId="2145898147" sldId="383"/>
            <ac:cxnSpMk id="14" creationId="{48130346-7EFF-FC57-2077-E91F116A1CC4}"/>
          </ac:cxnSpMkLst>
        </pc:cxnChg>
        <pc:cxnChg chg="mod">
          <ac:chgData name="장성빈" userId="faed9783-0f2f-452b-b998-4701542ec64c" providerId="ADAL" clId="{A04B5DE4-DF39-48D8-83D1-2BA3B19AF814}" dt="2023-11-14T09:52:17.312" v="6947" actId="478"/>
          <ac:cxnSpMkLst>
            <pc:docMk/>
            <pc:sldMk cId="2145898147" sldId="383"/>
            <ac:cxnSpMk id="15" creationId="{07C4CCA2-F69B-73BB-4393-461F5C51DDEC}"/>
          </ac:cxnSpMkLst>
        </pc:cxnChg>
        <pc:cxnChg chg="mod">
          <ac:chgData name="장성빈" userId="faed9783-0f2f-452b-b998-4701542ec64c" providerId="ADAL" clId="{A04B5DE4-DF39-48D8-83D1-2BA3B19AF814}" dt="2023-11-14T09:52:17.312" v="6947" actId="478"/>
          <ac:cxnSpMkLst>
            <pc:docMk/>
            <pc:sldMk cId="2145898147" sldId="383"/>
            <ac:cxnSpMk id="17" creationId="{24E039E0-BBC0-221B-14FA-C814465EA0BB}"/>
          </ac:cxnSpMkLst>
        </pc:cxnChg>
        <pc:cxnChg chg="mod">
          <ac:chgData name="장성빈" userId="faed9783-0f2f-452b-b998-4701542ec64c" providerId="ADAL" clId="{A04B5DE4-DF39-48D8-83D1-2BA3B19AF814}" dt="2023-11-14T09:52:17.312" v="6947" actId="478"/>
          <ac:cxnSpMkLst>
            <pc:docMk/>
            <pc:sldMk cId="2145898147" sldId="383"/>
            <ac:cxnSpMk id="18" creationId="{13B7AEAB-60E0-93EB-38F5-D531E0CEE35C}"/>
          </ac:cxnSpMkLst>
        </pc:cxnChg>
      </pc:sldChg>
      <pc:sldChg chg="addSp delSp modSp add mod">
        <pc:chgData name="장성빈" userId="faed9783-0f2f-452b-b998-4701542ec64c" providerId="ADAL" clId="{A04B5DE4-DF39-48D8-83D1-2BA3B19AF814}" dt="2023-11-14T09:57:45.773" v="7433" actId="1076"/>
        <pc:sldMkLst>
          <pc:docMk/>
          <pc:sldMk cId="1564191851" sldId="384"/>
        </pc:sldMkLst>
        <pc:spChg chg="mod">
          <ac:chgData name="장성빈" userId="faed9783-0f2f-452b-b998-4701542ec64c" providerId="ADAL" clId="{A04B5DE4-DF39-48D8-83D1-2BA3B19AF814}" dt="2023-11-14T09:57:31.577" v="7431" actId="20577"/>
          <ac:spMkLst>
            <pc:docMk/>
            <pc:sldMk cId="1564191851" sldId="384"/>
            <ac:spMk id="2" creationId="{A37690DE-5A18-DDCD-E7E1-B259C22C017A}"/>
          </ac:spMkLst>
        </pc:spChg>
        <pc:spChg chg="add mod">
          <ac:chgData name="장성빈" userId="faed9783-0f2f-452b-b998-4701542ec64c" providerId="ADAL" clId="{A04B5DE4-DF39-48D8-83D1-2BA3B19AF814}" dt="2023-11-14T09:57:45.773" v="7433" actId="1076"/>
          <ac:spMkLst>
            <pc:docMk/>
            <pc:sldMk cId="1564191851" sldId="384"/>
            <ac:spMk id="3" creationId="{35571F58-9179-C394-6D5B-4E1D317903B5}"/>
          </ac:spMkLst>
        </pc:spChg>
        <pc:spChg chg="mod">
          <ac:chgData name="장성빈" userId="faed9783-0f2f-452b-b998-4701542ec64c" providerId="ADAL" clId="{A04B5DE4-DF39-48D8-83D1-2BA3B19AF814}" dt="2023-11-14T09:52:12.644" v="6946" actId="20577"/>
          <ac:spMkLst>
            <pc:docMk/>
            <pc:sldMk cId="1564191851" sldId="384"/>
            <ac:spMk id="5" creationId="{23FC4640-2CE6-4BA9-8DAA-C3F2DFAA0595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6" creationId="{963FA524-60E9-849E-1511-92FB40DEF9F8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7" creationId="{8CA59838-C98A-4D7D-5AC8-738D45356048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8" creationId="{25E6A7B5-1086-2F58-0996-EE30C3738F77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9" creationId="{C559B4F2-C463-631E-34C4-6254DAE69B4E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10" creationId="{99F044AF-5769-0CDD-60DD-2488C4912CE1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11" creationId="{0CD52284-32CE-DD86-1BB7-1C514B7F38F4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12" creationId="{F3535683-E9D0-80F2-B3BA-4902065FA363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17" creationId="{3B4B0DE6-4BB2-1181-8709-C46B966ED137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20" creationId="{2E84383B-29B6-EE19-AC4D-F93FE59C3760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21" creationId="{6132E66D-5690-B3AD-C9B7-9FB8D7C947A1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2" creationId="{04F61FD0-FD75-80AC-EB4E-DE120FDA22BB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3" creationId="{91ED2629-1BF1-51A7-91AA-6079A6E2C408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4" creationId="{B6D1D835-E6AC-AA12-4813-D3117473E4E0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5" creationId="{2402A0F8-4A06-2D32-53A7-D2C184A33E4D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6" creationId="{A7F690A2-91D1-9999-2D2D-0F0845001C21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8" creationId="{B2C5EE3E-BA28-BCB9-5B27-9E292ECD6570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29" creationId="{3586D467-0A41-173F-E55D-5343F1B49D60}"/>
          </ac:spMkLst>
        </pc:spChg>
        <pc:spChg chg="mod">
          <ac:chgData name="장성빈" userId="faed9783-0f2f-452b-b998-4701542ec64c" providerId="ADAL" clId="{A04B5DE4-DF39-48D8-83D1-2BA3B19AF814}" dt="2023-11-14T09:57:42.363" v="7432"/>
          <ac:spMkLst>
            <pc:docMk/>
            <pc:sldMk cId="1564191851" sldId="384"/>
            <ac:spMk id="30" creationId="{6ACD948F-C161-3D13-19C0-86BCDF792109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46" creationId="{9BC4E2DC-B640-C434-6AF1-CD8DD5B5CAA7}"/>
          </ac:spMkLst>
        </pc:spChg>
        <pc:spChg chg="del">
          <ac:chgData name="장성빈" userId="faed9783-0f2f-452b-b998-4701542ec64c" providerId="ADAL" clId="{A04B5DE4-DF39-48D8-83D1-2BA3B19AF814}" dt="2023-11-14T09:52:21.244" v="6948" actId="478"/>
          <ac:spMkLst>
            <pc:docMk/>
            <pc:sldMk cId="1564191851" sldId="384"/>
            <ac:spMk id="47" creationId="{78D17917-9B7B-268B-5CE8-DA5847E26D28}"/>
          </ac:spMkLst>
        </pc:spChg>
        <pc:grpChg chg="add mod">
          <ac:chgData name="장성빈" userId="faed9783-0f2f-452b-b998-4701542ec64c" providerId="ADAL" clId="{A04B5DE4-DF39-48D8-83D1-2BA3B19AF814}" dt="2023-11-14T09:57:45.773" v="7433" actId="1076"/>
          <ac:grpSpMkLst>
            <pc:docMk/>
            <pc:sldMk cId="1564191851" sldId="384"/>
            <ac:grpSpMk id="13" creationId="{A9D80B27-39BD-749B-1D2F-BEC6B1C33400}"/>
          </ac:grpSpMkLst>
        </pc:grpChg>
        <pc:cxnChg chg="del mod">
          <ac:chgData name="장성빈" userId="faed9783-0f2f-452b-b998-4701542ec64c" providerId="ADAL" clId="{A04B5DE4-DF39-48D8-83D1-2BA3B19AF814}" dt="2023-11-14T09:52:21.244" v="6948" actId="478"/>
          <ac:cxnSpMkLst>
            <pc:docMk/>
            <pc:sldMk cId="1564191851" sldId="384"/>
            <ac:cxnSpMk id="14" creationId="{8BA3AFAC-5D76-FF44-4FB6-379B780498D1}"/>
          </ac:cxnSpMkLst>
        </pc:cxnChg>
        <pc:cxnChg chg="del mod">
          <ac:chgData name="장성빈" userId="faed9783-0f2f-452b-b998-4701542ec64c" providerId="ADAL" clId="{A04B5DE4-DF39-48D8-83D1-2BA3B19AF814}" dt="2023-11-14T09:52:21.244" v="6948" actId="478"/>
          <ac:cxnSpMkLst>
            <pc:docMk/>
            <pc:sldMk cId="1564191851" sldId="384"/>
            <ac:cxnSpMk id="15" creationId="{A542281B-9E22-BF53-9D73-6271BDA5CBFE}"/>
          </ac:cxnSpMkLst>
        </pc:cxnChg>
        <pc:cxnChg chg="del mod">
          <ac:chgData name="장성빈" userId="faed9783-0f2f-452b-b998-4701542ec64c" providerId="ADAL" clId="{A04B5DE4-DF39-48D8-83D1-2BA3B19AF814}" dt="2023-11-14T09:52:21.244" v="6948" actId="478"/>
          <ac:cxnSpMkLst>
            <pc:docMk/>
            <pc:sldMk cId="1564191851" sldId="384"/>
            <ac:cxnSpMk id="16" creationId="{41E7FCEE-E028-00D3-D340-118E35559EE5}"/>
          </ac:cxnSpMkLst>
        </pc:cxnChg>
        <pc:cxnChg chg="del mod">
          <ac:chgData name="장성빈" userId="faed9783-0f2f-452b-b998-4701542ec64c" providerId="ADAL" clId="{A04B5DE4-DF39-48D8-83D1-2BA3B19AF814}" dt="2023-11-14T09:52:21.244" v="6948" actId="478"/>
          <ac:cxnSpMkLst>
            <pc:docMk/>
            <pc:sldMk cId="1564191851" sldId="384"/>
            <ac:cxnSpMk id="18" creationId="{F1DA56E9-7646-6C7B-65EB-B4020279423B}"/>
          </ac:cxnSpMkLst>
        </pc:cxnChg>
        <pc:cxnChg chg="del mod">
          <ac:chgData name="장성빈" userId="faed9783-0f2f-452b-b998-4701542ec64c" providerId="ADAL" clId="{A04B5DE4-DF39-48D8-83D1-2BA3B19AF814}" dt="2023-11-14T09:52:21.244" v="6948" actId="478"/>
          <ac:cxnSpMkLst>
            <pc:docMk/>
            <pc:sldMk cId="1564191851" sldId="384"/>
            <ac:cxnSpMk id="19" creationId="{DEEE1153-302C-DC51-7288-0CB6C0C9CD46}"/>
          </ac:cxnSpMkLst>
        </pc:cxnChg>
      </pc:sldChg>
      <pc:sldChg chg="modSp add del mod">
        <pc:chgData name="장성빈" userId="faed9783-0f2f-452b-b998-4701542ec64c" providerId="ADAL" clId="{A04B5DE4-DF39-48D8-83D1-2BA3B19AF814}" dt="2023-11-16T04:58:00.011" v="8068" actId="2696"/>
        <pc:sldMkLst>
          <pc:docMk/>
          <pc:sldMk cId="1036467603" sldId="385"/>
        </pc:sldMkLst>
        <pc:spChg chg="mod">
          <ac:chgData name="장성빈" userId="faed9783-0f2f-452b-b998-4701542ec64c" providerId="ADAL" clId="{A04B5DE4-DF39-48D8-83D1-2BA3B19AF814}" dt="2023-11-16T04:57:47.137" v="8067" actId="207"/>
          <ac:spMkLst>
            <pc:docMk/>
            <pc:sldMk cId="1036467603" sldId="385"/>
            <ac:spMk id="2" creationId="{A37690DE-5A18-DDCD-E7E1-B259C22C017A}"/>
          </ac:spMkLst>
        </pc:spChg>
      </pc:sldChg>
      <pc:sldChg chg="add">
        <pc:chgData name="장성빈" userId="faed9783-0f2f-452b-b998-4701542ec64c" providerId="ADAL" clId="{A04B5DE4-DF39-48D8-83D1-2BA3B19AF814}" dt="2023-11-16T04:58:03.285" v="8069"/>
        <pc:sldMkLst>
          <pc:docMk/>
          <pc:sldMk cId="3882136192" sldId="385"/>
        </pc:sldMkLst>
      </pc:sldChg>
      <pc:sldChg chg="modSp add mod">
        <pc:chgData name="장성빈" userId="faed9783-0f2f-452b-b998-4701542ec64c" providerId="ADAL" clId="{A04B5DE4-DF39-48D8-83D1-2BA3B19AF814}" dt="2023-11-16T04:58:37.521" v="8072" actId="207"/>
        <pc:sldMkLst>
          <pc:docMk/>
          <pc:sldMk cId="3803246527" sldId="386"/>
        </pc:sldMkLst>
        <pc:spChg chg="mod">
          <ac:chgData name="장성빈" userId="faed9783-0f2f-452b-b998-4701542ec64c" providerId="ADAL" clId="{A04B5DE4-DF39-48D8-83D1-2BA3B19AF814}" dt="2023-11-16T04:58:37.521" v="8072" actId="207"/>
          <ac:spMkLst>
            <pc:docMk/>
            <pc:sldMk cId="3803246527" sldId="386"/>
            <ac:spMk id="2" creationId="{A37690DE-5A18-DDCD-E7E1-B259C22C017A}"/>
          </ac:spMkLst>
        </pc:spChg>
      </pc:sldChg>
      <pc:sldChg chg="modSp add mod">
        <pc:chgData name="장성빈" userId="faed9783-0f2f-452b-b998-4701542ec64c" providerId="ADAL" clId="{A04B5DE4-DF39-48D8-83D1-2BA3B19AF814}" dt="2023-11-16T04:58:52.007" v="8075" actId="207"/>
        <pc:sldMkLst>
          <pc:docMk/>
          <pc:sldMk cId="4273506330" sldId="387"/>
        </pc:sldMkLst>
        <pc:spChg chg="mod">
          <ac:chgData name="장성빈" userId="faed9783-0f2f-452b-b998-4701542ec64c" providerId="ADAL" clId="{A04B5DE4-DF39-48D8-83D1-2BA3B19AF814}" dt="2023-11-16T04:58:52.007" v="8075" actId="207"/>
          <ac:spMkLst>
            <pc:docMk/>
            <pc:sldMk cId="4273506330" sldId="387"/>
            <ac:spMk id="2" creationId="{A37690DE-5A18-DDCD-E7E1-B259C22C017A}"/>
          </ac:spMkLst>
        </pc:spChg>
      </pc:sldChg>
      <pc:sldChg chg="add del">
        <pc:chgData name="장성빈" userId="faed9783-0f2f-452b-b998-4701542ec64c" providerId="ADAL" clId="{A04B5DE4-DF39-48D8-83D1-2BA3B19AF814}" dt="2023-11-16T07:19:29.045" v="8500" actId="47"/>
        <pc:sldMkLst>
          <pc:docMk/>
          <pc:sldMk cId="2506255638" sldId="388"/>
        </pc:sldMkLst>
      </pc:sldChg>
      <pc:sldChg chg="addSp delSp modSp add mod modAnim">
        <pc:chgData name="장성빈" userId="faed9783-0f2f-452b-b998-4701542ec64c" providerId="ADAL" clId="{A04B5DE4-DF39-48D8-83D1-2BA3B19AF814}" dt="2023-11-16T08:23:44.926" v="10750" actId="20577"/>
        <pc:sldMkLst>
          <pc:docMk/>
          <pc:sldMk cId="2176309116" sldId="389"/>
        </pc:sldMkLst>
        <pc:spChg chg="mod">
          <ac:chgData name="장성빈" userId="faed9783-0f2f-452b-b998-4701542ec64c" providerId="ADAL" clId="{A04B5DE4-DF39-48D8-83D1-2BA3B19AF814}" dt="2023-11-16T07:07:59.161" v="8213" actId="20577"/>
          <ac:spMkLst>
            <pc:docMk/>
            <pc:sldMk cId="2176309116" sldId="389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7:04:43.605" v="8127" actId="20577"/>
          <ac:spMkLst>
            <pc:docMk/>
            <pc:sldMk cId="2176309116" sldId="389"/>
            <ac:spMk id="5" creationId="{23FC4640-2CE6-4BA9-8DAA-C3F2DFAA0595}"/>
          </ac:spMkLst>
        </pc:spChg>
        <pc:spChg chg="add mod">
          <ac:chgData name="장성빈" userId="faed9783-0f2f-452b-b998-4701542ec64c" providerId="ADAL" clId="{A04B5DE4-DF39-48D8-83D1-2BA3B19AF814}" dt="2023-11-16T08:23:44.926" v="10750" actId="20577"/>
          <ac:spMkLst>
            <pc:docMk/>
            <pc:sldMk cId="2176309116" sldId="389"/>
            <ac:spMk id="11" creationId="{FBEEDB02-6976-FC0A-82D2-7B3A00485E11}"/>
          </ac:spMkLst>
        </pc:spChg>
        <pc:spChg chg="add mod">
          <ac:chgData name="장성빈" userId="faed9783-0f2f-452b-b998-4701542ec64c" providerId="ADAL" clId="{A04B5DE4-DF39-48D8-83D1-2BA3B19AF814}" dt="2023-11-16T07:12:00.073" v="8310" actId="1582"/>
          <ac:spMkLst>
            <pc:docMk/>
            <pc:sldMk cId="2176309116" sldId="389"/>
            <ac:spMk id="12" creationId="{8C1FD6FC-CE07-A471-0A26-1A51BB5ED6CE}"/>
          </ac:spMkLst>
        </pc:spChg>
        <pc:spChg chg="add mod">
          <ac:chgData name="장성빈" userId="faed9783-0f2f-452b-b998-4701542ec64c" providerId="ADAL" clId="{A04B5DE4-DF39-48D8-83D1-2BA3B19AF814}" dt="2023-11-16T07:20:17.947" v="8514" actId="113"/>
          <ac:spMkLst>
            <pc:docMk/>
            <pc:sldMk cId="2176309116" sldId="389"/>
            <ac:spMk id="13" creationId="{85A1557C-6C20-0B50-2157-03238692F91E}"/>
          </ac:spMkLst>
        </pc:spChg>
        <pc:spChg chg="add mod">
          <ac:chgData name="장성빈" userId="faed9783-0f2f-452b-b998-4701542ec64c" providerId="ADAL" clId="{A04B5DE4-DF39-48D8-83D1-2BA3B19AF814}" dt="2023-11-16T07:20:14.634" v="8513" actId="113"/>
          <ac:spMkLst>
            <pc:docMk/>
            <pc:sldMk cId="2176309116" sldId="389"/>
            <ac:spMk id="14" creationId="{F97482BF-C99F-C073-E49D-6A3ED3537E48}"/>
          </ac:spMkLst>
        </pc:spChg>
        <pc:grpChg chg="del">
          <ac:chgData name="장성빈" userId="faed9783-0f2f-452b-b998-4701542ec64c" providerId="ADAL" clId="{A04B5DE4-DF39-48D8-83D1-2BA3B19AF814}" dt="2023-11-16T07:06:23.006" v="8205" actId="478"/>
          <ac:grpSpMkLst>
            <pc:docMk/>
            <pc:sldMk cId="2176309116" sldId="389"/>
            <ac:grpSpMk id="8" creationId="{0FA22996-899C-AAD9-A720-F8BFD77959C6}"/>
          </ac:grpSpMkLst>
        </pc:grpChg>
        <pc:picChg chg="add mod">
          <ac:chgData name="장성빈" userId="faed9783-0f2f-452b-b998-4701542ec64c" providerId="ADAL" clId="{A04B5DE4-DF39-48D8-83D1-2BA3B19AF814}" dt="2023-11-16T07:10:23.360" v="8295" actId="1076"/>
          <ac:picMkLst>
            <pc:docMk/>
            <pc:sldMk cId="2176309116" sldId="389"/>
            <ac:picMk id="10" creationId="{7BB4B98E-6CCD-2B28-781A-63B126C5F064}"/>
          </ac:picMkLst>
        </pc:pic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46" creationId="{4BCE5A01-98EB-98D7-A7A6-D489917765EC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47" creationId="{189B93BD-F2CB-7948-41D6-E1B075B0D99D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50" creationId="{4644C417-15D2-A82A-3750-A65B214C37A2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54" creationId="{3EE70A82-2A03-ADEE-A58B-D4C5F3EF5D8C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55" creationId="{2F4ADF9F-D22D-A872-F1B0-12E7C1AD92AA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56" creationId="{574E1F08-413E-CD20-0EEA-710575631DC6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62" creationId="{986EC9D9-23E4-FF49-1D81-1F4EFB31905B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63" creationId="{61EBA938-A5C9-40EE-B456-111C830DC8B8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64" creationId="{F63030EF-61E1-727E-7FB8-B3DC1055A76C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66" creationId="{B1FCB0A1-93A6-78BB-18BC-D202D42581CE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67" creationId="{4371CF35-1E9C-61B1-9D42-0D880DA94750}"/>
          </ac:cxnSpMkLst>
        </pc:cxnChg>
        <pc:cxnChg chg="mod">
          <ac:chgData name="장성빈" userId="faed9783-0f2f-452b-b998-4701542ec64c" providerId="ADAL" clId="{A04B5DE4-DF39-48D8-83D1-2BA3B19AF814}" dt="2023-11-16T07:06:23.006" v="8205" actId="478"/>
          <ac:cxnSpMkLst>
            <pc:docMk/>
            <pc:sldMk cId="2176309116" sldId="389"/>
            <ac:cxnSpMk id="68" creationId="{A41DF5B9-B93D-BDA6-509A-48FE2CB72748}"/>
          </ac:cxnSpMkLst>
        </pc:cxnChg>
      </pc:sldChg>
      <pc:sldChg chg="addSp delSp modSp add mod modAnim">
        <pc:chgData name="장성빈" userId="faed9783-0f2f-452b-b998-4701542ec64c" providerId="ADAL" clId="{A04B5DE4-DF39-48D8-83D1-2BA3B19AF814}" dt="2023-11-16T08:44:49.822" v="11860" actId="14100"/>
        <pc:sldMkLst>
          <pc:docMk/>
          <pc:sldMk cId="188061564" sldId="390"/>
        </pc:sldMkLst>
        <pc:spChg chg="mod">
          <ac:chgData name="장성빈" userId="faed9783-0f2f-452b-b998-4701542ec64c" providerId="ADAL" clId="{A04B5DE4-DF39-48D8-83D1-2BA3B19AF814}" dt="2023-11-16T07:48:03.246" v="9625" actId="20577"/>
          <ac:spMkLst>
            <pc:docMk/>
            <pc:sldMk cId="188061564" sldId="390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7:48:36.881" v="9626" actId="20577"/>
          <ac:spMkLst>
            <pc:docMk/>
            <pc:sldMk cId="188061564" sldId="390"/>
            <ac:spMk id="5" creationId="{23FC4640-2CE6-4BA9-8DAA-C3F2DFAA0595}"/>
          </ac:spMkLst>
        </pc:spChg>
        <pc:spChg chg="add mod">
          <ac:chgData name="장성빈" userId="faed9783-0f2f-452b-b998-4701542ec64c" providerId="ADAL" clId="{A04B5DE4-DF39-48D8-83D1-2BA3B19AF814}" dt="2023-11-16T07:35:35.960" v="8790" actId="1035"/>
          <ac:spMkLst>
            <pc:docMk/>
            <pc:sldMk cId="188061564" sldId="390"/>
            <ac:spMk id="10" creationId="{1742260A-C35A-07EC-E844-714577DD7BB1}"/>
          </ac:spMkLst>
        </pc:spChg>
        <pc:spChg chg="mod">
          <ac:chgData name="장성빈" userId="faed9783-0f2f-452b-b998-4701542ec64c" providerId="ADAL" clId="{A04B5DE4-DF39-48D8-83D1-2BA3B19AF814}" dt="2023-11-16T07:20:53.772" v="8535" actId="1035"/>
          <ac:spMkLst>
            <pc:docMk/>
            <pc:sldMk cId="188061564" sldId="390"/>
            <ac:spMk id="44" creationId="{498EF0A4-8548-DFC4-8CFE-C533421697C9}"/>
          </ac:spMkLst>
        </pc:spChg>
        <pc:spChg chg="mod">
          <ac:chgData name="장성빈" userId="faed9783-0f2f-452b-b998-4701542ec64c" providerId="ADAL" clId="{A04B5DE4-DF39-48D8-83D1-2BA3B19AF814}" dt="2023-11-16T07:20:46.270" v="8515" actId="1076"/>
          <ac:spMkLst>
            <pc:docMk/>
            <pc:sldMk cId="188061564" sldId="390"/>
            <ac:spMk id="45" creationId="{2585C30B-F98C-AEF7-6943-AFAC410E8AB3}"/>
          </ac:spMkLst>
        </pc:spChg>
        <pc:spChg chg="mod">
          <ac:chgData name="장성빈" userId="faed9783-0f2f-452b-b998-4701542ec64c" providerId="ADAL" clId="{A04B5DE4-DF39-48D8-83D1-2BA3B19AF814}" dt="2023-11-16T07:30:18.842" v="8633" actId="1076"/>
          <ac:spMkLst>
            <pc:docMk/>
            <pc:sldMk cId="188061564" sldId="390"/>
            <ac:spMk id="49" creationId="{8A62C1D4-F62B-E6EF-A5F0-98F398E9C02A}"/>
          </ac:spMkLst>
        </pc:spChg>
        <pc:spChg chg="mod">
          <ac:chgData name="장성빈" userId="faed9783-0f2f-452b-b998-4701542ec64c" providerId="ADAL" clId="{A04B5DE4-DF39-48D8-83D1-2BA3B19AF814}" dt="2023-11-16T07:23:10.909" v="8576" actId="1076"/>
          <ac:spMkLst>
            <pc:docMk/>
            <pc:sldMk cId="188061564" sldId="390"/>
            <ac:spMk id="51" creationId="{1B596327-0BBC-6EF9-7BA3-578F68799A3E}"/>
          </ac:spMkLst>
        </pc:spChg>
        <pc:spChg chg="add mod">
          <ac:chgData name="장성빈" userId="faed9783-0f2f-452b-b998-4701542ec64c" providerId="ADAL" clId="{A04B5DE4-DF39-48D8-83D1-2BA3B19AF814}" dt="2023-11-16T07:35:35.960" v="8790" actId="1035"/>
          <ac:spMkLst>
            <pc:docMk/>
            <pc:sldMk cId="188061564" sldId="390"/>
            <ac:spMk id="81" creationId="{450C18C0-AE05-7F7F-F88C-7B853060EA4F}"/>
          </ac:spMkLst>
        </pc:spChg>
        <pc:spChg chg="add mod">
          <ac:chgData name="장성빈" userId="faed9783-0f2f-452b-b998-4701542ec64c" providerId="ADAL" clId="{A04B5DE4-DF39-48D8-83D1-2BA3B19AF814}" dt="2023-11-16T07:35:35.960" v="8790" actId="1035"/>
          <ac:spMkLst>
            <pc:docMk/>
            <pc:sldMk cId="188061564" sldId="390"/>
            <ac:spMk id="97" creationId="{C99FD868-D45E-2C7C-8424-B902C2E09CD3}"/>
          </ac:spMkLst>
        </pc:spChg>
        <pc:spChg chg="add mod">
          <ac:chgData name="장성빈" userId="faed9783-0f2f-452b-b998-4701542ec64c" providerId="ADAL" clId="{A04B5DE4-DF39-48D8-83D1-2BA3B19AF814}" dt="2023-11-16T07:35:35.960" v="8790" actId="1035"/>
          <ac:spMkLst>
            <pc:docMk/>
            <pc:sldMk cId="188061564" sldId="390"/>
            <ac:spMk id="101" creationId="{736AD663-0AE1-64DE-EB07-BD0FAA26AEDA}"/>
          </ac:spMkLst>
        </pc:spChg>
        <pc:spChg chg="add mod">
          <ac:chgData name="장성빈" userId="faed9783-0f2f-452b-b998-4701542ec64c" providerId="ADAL" clId="{A04B5DE4-DF39-48D8-83D1-2BA3B19AF814}" dt="2023-11-16T07:35:35.960" v="8790" actId="1035"/>
          <ac:spMkLst>
            <pc:docMk/>
            <pc:sldMk cId="188061564" sldId="390"/>
            <ac:spMk id="102" creationId="{78551B1B-1FC8-1D24-309A-7645FA8F8721}"/>
          </ac:spMkLst>
        </pc:spChg>
        <pc:grpChg chg="mod">
          <ac:chgData name="장성빈" userId="faed9783-0f2f-452b-b998-4701542ec64c" providerId="ADAL" clId="{A04B5DE4-DF39-48D8-83D1-2BA3B19AF814}" dt="2023-11-16T07:35:35.960" v="8790" actId="1035"/>
          <ac:grpSpMkLst>
            <pc:docMk/>
            <pc:sldMk cId="188061564" sldId="390"/>
            <ac:grpSpMk id="8" creationId="{0FA22996-899C-AAD9-A720-F8BFD77959C6}"/>
          </ac:grpSpMkLst>
        </pc:grpChg>
        <pc:cxnChg chg="add mod">
          <ac:chgData name="장성빈" userId="faed9783-0f2f-452b-b998-4701542ec64c" providerId="ADAL" clId="{A04B5DE4-DF39-48D8-83D1-2BA3B19AF814}" dt="2023-11-16T07:35:35.960" v="8790" actId="1035"/>
          <ac:cxnSpMkLst>
            <pc:docMk/>
            <pc:sldMk cId="188061564" sldId="390"/>
            <ac:cxnSpMk id="11" creationId="{B424796F-7E99-4913-A255-A575CACC7948}"/>
          </ac:cxnSpMkLst>
        </pc:cxnChg>
        <pc:cxnChg chg="add del mod">
          <ac:chgData name="장성빈" userId="faed9783-0f2f-452b-b998-4701542ec64c" providerId="ADAL" clId="{A04B5DE4-DF39-48D8-83D1-2BA3B19AF814}" dt="2023-11-16T07:25:25.838" v="8602" actId="478"/>
          <ac:cxnSpMkLst>
            <pc:docMk/>
            <pc:sldMk cId="188061564" sldId="390"/>
            <ac:cxnSpMk id="19" creationId="{CA22E63E-CDD3-6540-92D9-E7C67F316AD9}"/>
          </ac:cxnSpMkLst>
        </pc:cxnChg>
        <pc:cxnChg chg="add del mod">
          <ac:chgData name="장성빈" userId="faed9783-0f2f-452b-b998-4701542ec64c" providerId="ADAL" clId="{A04B5DE4-DF39-48D8-83D1-2BA3B19AF814}" dt="2023-11-16T07:25:28.801" v="8603" actId="478"/>
          <ac:cxnSpMkLst>
            <pc:docMk/>
            <pc:sldMk cId="188061564" sldId="390"/>
            <ac:cxnSpMk id="23" creationId="{8CFA89F7-8E93-8B59-DE94-6928B5C61929}"/>
          </ac:cxnSpMkLst>
        </pc:cxnChg>
        <pc:cxnChg chg="mod">
          <ac:chgData name="장성빈" userId="faed9783-0f2f-452b-b998-4701542ec64c" providerId="ADAL" clId="{A04B5DE4-DF39-48D8-83D1-2BA3B19AF814}" dt="2023-11-16T08:44:49.822" v="11860" actId="14100"/>
          <ac:cxnSpMkLst>
            <pc:docMk/>
            <pc:sldMk cId="188061564" sldId="390"/>
            <ac:cxnSpMk id="46" creationId="{4BCE5A01-98EB-98D7-A7A6-D489917765EC}"/>
          </ac:cxnSpMkLst>
        </pc:cxnChg>
        <pc:cxnChg chg="mod">
          <ac:chgData name="장성빈" userId="faed9783-0f2f-452b-b998-4701542ec64c" providerId="ADAL" clId="{A04B5DE4-DF39-48D8-83D1-2BA3B19AF814}" dt="2023-11-16T07:20:53.772" v="8535" actId="1035"/>
          <ac:cxnSpMkLst>
            <pc:docMk/>
            <pc:sldMk cId="188061564" sldId="390"/>
            <ac:cxnSpMk id="47" creationId="{189B93BD-F2CB-7948-41D6-E1B075B0D99D}"/>
          </ac:cxnSpMkLst>
        </pc:cxnChg>
        <pc:cxnChg chg="mod">
          <ac:chgData name="장성빈" userId="faed9783-0f2f-452b-b998-4701542ec64c" providerId="ADAL" clId="{A04B5DE4-DF39-48D8-83D1-2BA3B19AF814}" dt="2023-11-16T07:30:18.842" v="8633" actId="1076"/>
          <ac:cxnSpMkLst>
            <pc:docMk/>
            <pc:sldMk cId="188061564" sldId="390"/>
            <ac:cxnSpMk id="50" creationId="{4644C417-15D2-A82A-3750-A65B214C37A2}"/>
          </ac:cxnSpMkLst>
        </pc:cxnChg>
        <pc:cxnChg chg="mod">
          <ac:chgData name="장성빈" userId="faed9783-0f2f-452b-b998-4701542ec64c" providerId="ADAL" clId="{A04B5DE4-DF39-48D8-83D1-2BA3B19AF814}" dt="2023-11-16T07:30:18.842" v="8633" actId="1076"/>
          <ac:cxnSpMkLst>
            <pc:docMk/>
            <pc:sldMk cId="188061564" sldId="390"/>
            <ac:cxnSpMk id="56" creationId="{574E1F08-413E-CD20-0EEA-710575631DC6}"/>
          </ac:cxnSpMkLst>
        </pc:cxnChg>
        <pc:cxnChg chg="add mod">
          <ac:chgData name="장성빈" userId="faed9783-0f2f-452b-b998-4701542ec64c" providerId="ADAL" clId="{A04B5DE4-DF39-48D8-83D1-2BA3B19AF814}" dt="2023-11-16T07:35:35.960" v="8790" actId="1035"/>
          <ac:cxnSpMkLst>
            <pc:docMk/>
            <pc:sldMk cId="188061564" sldId="390"/>
            <ac:cxnSpMk id="98" creationId="{B5719E04-F775-706F-CD7C-72231231C155}"/>
          </ac:cxnSpMkLst>
        </pc:cxnChg>
      </pc:sldChg>
      <pc:sldChg chg="addSp delSp modSp add mod modNotesTx">
        <pc:chgData name="장성빈" userId="faed9783-0f2f-452b-b998-4701542ec64c" providerId="ADAL" clId="{A04B5DE4-DF39-48D8-83D1-2BA3B19AF814}" dt="2023-11-16T08:31:34.792" v="11252" actId="20577"/>
        <pc:sldMkLst>
          <pc:docMk/>
          <pc:sldMk cId="58332995" sldId="391"/>
        </pc:sldMkLst>
        <pc:spChg chg="mod">
          <ac:chgData name="장성빈" userId="faed9783-0f2f-452b-b998-4701542ec64c" providerId="ADAL" clId="{A04B5DE4-DF39-48D8-83D1-2BA3B19AF814}" dt="2023-11-16T08:30:32.198" v="11212" actId="114"/>
          <ac:spMkLst>
            <pc:docMk/>
            <pc:sldMk cId="58332995" sldId="391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8:31:34.792" v="11252" actId="20577"/>
          <ac:spMkLst>
            <pc:docMk/>
            <pc:sldMk cId="58332995" sldId="391"/>
            <ac:spMk id="5" creationId="{23FC4640-2CE6-4BA9-8DAA-C3F2DFAA0595}"/>
          </ac:spMkLst>
        </pc:spChg>
        <pc:spChg chg="add mod">
          <ac:chgData name="장성빈" userId="faed9783-0f2f-452b-b998-4701542ec64c" providerId="ADAL" clId="{A04B5DE4-DF39-48D8-83D1-2BA3B19AF814}" dt="2023-11-16T08:24:32.401" v="10759" actId="313"/>
          <ac:spMkLst>
            <pc:docMk/>
            <pc:sldMk cId="58332995" sldId="391"/>
            <ac:spMk id="7" creationId="{51BFDCA7-D0F2-4D34-75B4-C1646E6F1B05}"/>
          </ac:spMkLst>
        </pc:spChg>
        <pc:grpChg chg="del">
          <ac:chgData name="장성빈" userId="faed9783-0f2f-452b-b998-4701542ec64c" providerId="ADAL" clId="{A04B5DE4-DF39-48D8-83D1-2BA3B19AF814}" dt="2023-11-16T08:21:44.348" v="10609" actId="478"/>
          <ac:grpSpMkLst>
            <pc:docMk/>
            <pc:sldMk cId="58332995" sldId="391"/>
            <ac:grpSpMk id="10" creationId="{4909796A-E3E9-0047-7045-5D82F4510B4B}"/>
          </ac:grpSpMkLst>
        </pc:grpChg>
        <pc:picChg chg="add mod">
          <ac:chgData name="장성빈" userId="faed9783-0f2f-452b-b998-4701542ec64c" providerId="ADAL" clId="{A04B5DE4-DF39-48D8-83D1-2BA3B19AF814}" dt="2023-11-16T08:22:01.548" v="10613" actId="1076"/>
          <ac:picMkLst>
            <pc:docMk/>
            <pc:sldMk cId="58332995" sldId="391"/>
            <ac:picMk id="6" creationId="{E427652C-0FA5-B7B7-69CC-50735F4D81BC}"/>
          </ac:picMkLst>
        </pc:pic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21" creationId="{F8E2CBF3-73CF-D2CA-EB91-C8349BC6EA88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22" creationId="{B4A70078-224B-B8B1-62C5-E23F939D59D6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25" creationId="{88952552-2FB5-5D0E-2FF0-EB523E474C7C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30" creationId="{7B781258-B185-D7DA-E067-D70742F3CA0C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31" creationId="{6774C5E6-890F-C756-6B2E-1DC0D8B65478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32" creationId="{EF76751A-C618-74E6-0565-3255CF87C1CD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38" creationId="{5AE64018-31D9-DAD2-8EE8-E36B62DF463E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39" creationId="{A2D00C78-13E3-89C9-A377-7EC6A944782D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40" creationId="{46018C0E-18D9-CFC9-99CD-C284B7846AF6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75" creationId="{B8C393A7-13BD-F301-B667-1C74F6C0621C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79" creationId="{F7A00694-34E9-12BC-3BE5-C5231D687593}"/>
          </ac:cxnSpMkLst>
        </pc:cxnChg>
        <pc:cxnChg chg="mod">
          <ac:chgData name="장성빈" userId="faed9783-0f2f-452b-b998-4701542ec64c" providerId="ADAL" clId="{A04B5DE4-DF39-48D8-83D1-2BA3B19AF814}" dt="2023-11-16T08:21:44.348" v="10609" actId="478"/>
          <ac:cxnSpMkLst>
            <pc:docMk/>
            <pc:sldMk cId="58332995" sldId="391"/>
            <ac:cxnSpMk id="80" creationId="{0E47F331-E6D1-25B5-9A93-0D60B0C1501B}"/>
          </ac:cxnSpMkLst>
        </pc:cxnChg>
      </pc:sldChg>
      <pc:sldChg chg="add del">
        <pc:chgData name="장성빈" userId="faed9783-0f2f-452b-b998-4701542ec64c" providerId="ADAL" clId="{A04B5DE4-DF39-48D8-83D1-2BA3B19AF814}" dt="2023-11-16T07:45:21.374" v="9457"/>
        <pc:sldMkLst>
          <pc:docMk/>
          <pc:sldMk cId="2461439994" sldId="391"/>
        </pc:sldMkLst>
      </pc:sldChg>
      <pc:sldChg chg="modSp add mod modNotesTx">
        <pc:chgData name="장성빈" userId="faed9783-0f2f-452b-b998-4701542ec64c" providerId="ADAL" clId="{A04B5DE4-DF39-48D8-83D1-2BA3B19AF814}" dt="2023-11-16T08:44:46.432" v="11859" actId="14100"/>
        <pc:sldMkLst>
          <pc:docMk/>
          <pc:sldMk cId="3071265233" sldId="392"/>
        </pc:sldMkLst>
        <pc:spChg chg="mod">
          <ac:chgData name="장성빈" userId="faed9783-0f2f-452b-b998-4701542ec64c" providerId="ADAL" clId="{A04B5DE4-DF39-48D8-83D1-2BA3B19AF814}" dt="2023-11-16T07:48:47.166" v="9639" actId="20577"/>
          <ac:spMkLst>
            <pc:docMk/>
            <pc:sldMk cId="3071265233" sldId="392"/>
            <ac:spMk id="5" creationId="{23FC4640-2CE6-4BA9-8DAA-C3F2DFAA0595}"/>
          </ac:spMkLst>
        </pc:spChg>
        <pc:cxnChg chg="mod">
          <ac:chgData name="장성빈" userId="faed9783-0f2f-452b-b998-4701542ec64c" providerId="ADAL" clId="{A04B5DE4-DF39-48D8-83D1-2BA3B19AF814}" dt="2023-11-16T08:44:46.432" v="11859" actId="14100"/>
          <ac:cxnSpMkLst>
            <pc:docMk/>
            <pc:sldMk cId="3071265233" sldId="392"/>
            <ac:cxnSpMk id="46" creationId="{4BCE5A01-98EB-98D7-A7A6-D489917765EC}"/>
          </ac:cxnSpMkLst>
        </pc:cxnChg>
      </pc:sldChg>
      <pc:sldChg chg="add del">
        <pc:chgData name="장성빈" userId="faed9783-0f2f-452b-b998-4701542ec64c" providerId="ADAL" clId="{A04B5DE4-DF39-48D8-83D1-2BA3B19AF814}" dt="2023-11-16T07:48:56.437" v="9641" actId="47"/>
        <pc:sldMkLst>
          <pc:docMk/>
          <pc:sldMk cId="3697269519" sldId="393"/>
        </pc:sldMkLst>
      </pc:sldChg>
      <pc:sldChg chg="addSp delSp modSp add mod modNotesTx">
        <pc:chgData name="장성빈" userId="faed9783-0f2f-452b-b998-4701542ec64c" providerId="ADAL" clId="{A04B5DE4-DF39-48D8-83D1-2BA3B19AF814}" dt="2023-11-16T08:49:24.589" v="11909" actId="12788"/>
        <pc:sldMkLst>
          <pc:docMk/>
          <pc:sldMk cId="4082146357" sldId="393"/>
        </pc:sldMkLst>
        <pc:spChg chg="mod">
          <ac:chgData name="장성빈" userId="faed9783-0f2f-452b-b998-4701542ec64c" providerId="ADAL" clId="{A04B5DE4-DF39-48D8-83D1-2BA3B19AF814}" dt="2023-11-16T08:38:34.964" v="11704" actId="20577"/>
          <ac:spMkLst>
            <pc:docMk/>
            <pc:sldMk cId="4082146357" sldId="393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8:33:07.180" v="11338" actId="20577"/>
          <ac:spMkLst>
            <pc:docMk/>
            <pc:sldMk cId="4082146357" sldId="393"/>
            <ac:spMk id="5" creationId="{23FC4640-2CE6-4BA9-8DAA-C3F2DFAA0595}"/>
          </ac:spMkLst>
        </pc:spChg>
        <pc:spChg chg="del">
          <ac:chgData name="장성빈" userId="faed9783-0f2f-452b-b998-4701542ec64c" providerId="ADAL" clId="{A04B5DE4-DF39-48D8-83D1-2BA3B19AF814}" dt="2023-11-16T08:33:33.181" v="11359" actId="478"/>
          <ac:spMkLst>
            <pc:docMk/>
            <pc:sldMk cId="4082146357" sldId="393"/>
            <ac:spMk id="7" creationId="{51BFDCA7-D0F2-4D34-75B4-C1646E6F1B05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9" creationId="{CCEC5114-8755-40FB-C415-7F6481A8B279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10" creationId="{3A3733B1-2147-43AB-C11A-96F9E37417F0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11" creationId="{13FADD44-2270-8BCA-3537-A4CB87FA9712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13" creationId="{6ED83384-683F-B044-1928-B3AED9F15243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14" creationId="{DC346EF2-AE8D-ACB4-750F-AF4678C33970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16" creationId="{0DB51543-63D9-A867-291E-8FC1A43D8973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17" creationId="{4E5F5407-EFCF-4AC2-ED25-4D5B8560CA4D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20" creationId="{EDDB55BD-4A12-6AF3-CEA5-ADD2CB7F3EB4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21" creationId="{D9A36974-837D-F4A0-BC37-91FF5500C82C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23" creationId="{2F1D0946-5539-6E65-B143-4DC6D9B00424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24" creationId="{C3BBCF8B-2FB8-715F-E118-3CC333F4233D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25" creationId="{FC6E96C0-AF41-8E62-F1F6-A5E57A851E46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30" creationId="{72122C8D-1FE4-7FEB-3635-04125F4C1173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31" creationId="{6B348849-3450-DE9F-B9EA-CD00CAA966BA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32" creationId="{1DCF1E4C-B6A5-CDFE-A192-3AE324A00B19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33" creationId="{FB365F16-581E-2F96-A867-532A045BA87C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34" creationId="{1985F838-98AC-3EA5-D17E-A01DC8DF31FB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38" creationId="{1CA6794B-0657-08E2-CD4E-8B8A1ACA3E9E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42" creationId="{A20E9F81-AC21-C8D3-67CB-8293602FBA83}"/>
          </ac:spMkLst>
        </pc:spChg>
        <pc:spChg chg="mod topLvl">
          <ac:chgData name="장성빈" userId="faed9783-0f2f-452b-b998-4701542ec64c" providerId="ADAL" clId="{A04B5DE4-DF39-48D8-83D1-2BA3B19AF814}" dt="2023-11-16T08:48:46.146" v="11903" actId="164"/>
          <ac:spMkLst>
            <pc:docMk/>
            <pc:sldMk cId="4082146357" sldId="393"/>
            <ac:spMk id="43" creationId="{7C7B635A-76DE-69ED-97F5-5A2575987E33}"/>
          </ac:spMkLst>
        </pc:spChg>
        <pc:spChg chg="mod">
          <ac:chgData name="장성빈" userId="faed9783-0f2f-452b-b998-4701542ec64c" providerId="ADAL" clId="{A04B5DE4-DF39-48D8-83D1-2BA3B19AF814}" dt="2023-11-16T08:39:43.484" v="11780" actId="165"/>
          <ac:spMkLst>
            <pc:docMk/>
            <pc:sldMk cId="4082146357" sldId="393"/>
            <ac:spMk id="44" creationId="{070A19B2-2A40-B472-92AA-353099B35D53}"/>
          </ac:spMkLst>
        </pc:spChg>
        <pc:spChg chg="mod">
          <ac:chgData name="장성빈" userId="faed9783-0f2f-452b-b998-4701542ec64c" providerId="ADAL" clId="{A04B5DE4-DF39-48D8-83D1-2BA3B19AF814}" dt="2023-11-16T08:39:43.484" v="11780" actId="165"/>
          <ac:spMkLst>
            <pc:docMk/>
            <pc:sldMk cId="4082146357" sldId="393"/>
            <ac:spMk id="45" creationId="{580C54DA-9861-E406-9DAD-91A3C2763791}"/>
          </ac:spMkLst>
        </pc:spChg>
        <pc:spChg chg="mod">
          <ac:chgData name="장성빈" userId="faed9783-0f2f-452b-b998-4701542ec64c" providerId="ADAL" clId="{A04B5DE4-DF39-48D8-83D1-2BA3B19AF814}" dt="2023-11-16T08:39:43.484" v="11780" actId="165"/>
          <ac:spMkLst>
            <pc:docMk/>
            <pc:sldMk cId="4082146357" sldId="393"/>
            <ac:spMk id="46" creationId="{D6D4A463-3310-D100-1688-1C55E1967670}"/>
          </ac:spMkLst>
        </pc:spChg>
        <pc:spChg chg="mod">
          <ac:chgData name="장성빈" userId="faed9783-0f2f-452b-b998-4701542ec64c" providerId="ADAL" clId="{A04B5DE4-DF39-48D8-83D1-2BA3B19AF814}" dt="2023-11-16T08:39:43.484" v="11780" actId="165"/>
          <ac:spMkLst>
            <pc:docMk/>
            <pc:sldMk cId="4082146357" sldId="393"/>
            <ac:spMk id="47" creationId="{9A62EBAB-B677-C418-3C1F-C40C5D22D4D4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0" creationId="{5EE90894-67C9-9912-B347-ACC92FEB412C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1" creationId="{EA93B4CD-21A3-82BF-7ADC-78D870E6B09E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2" creationId="{C5125D84-50B5-1221-861E-2DFB34539C8D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4" creationId="{91AB5754-50B9-752C-B252-12D90DA97581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5" creationId="{B4D264ED-C426-78E8-A985-A4DCAC935854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7" creationId="{111B3DE0-31B5-8A22-4FA8-12228E2B9EF7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58" creationId="{D0BA0587-C839-B533-C9C7-1AE0A38477C4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61" creationId="{7BC3E906-1173-B0D3-D4BC-44D9D0DFF24D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62" creationId="{6CEC05D3-8FA6-93D4-C43B-D765C7DF9722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64" creationId="{63107335-8D70-923D-30F6-08AE2AA4A7F7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65" creationId="{ED32C7DA-88E7-89DC-E23C-3AA94A073807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66" creationId="{FC26A482-A3DA-9B8C-D1CD-40580AE58DA8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70" creationId="{9784D1FB-0F36-A2ED-C43D-C515726DEF4F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71" creationId="{7104A879-4595-0251-39F7-3CFD10AFE5CB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72" creationId="{80C1F962-9380-1B8F-4BEB-3A3CE9E3162B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73" creationId="{FA0DCDD0-F845-81BA-14F9-B736AFA859C8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74" creationId="{5CD2B616-DACE-61CB-9B76-2C5135B65B41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78" creationId="{52567AB3-3BFF-4C71-C0FE-323F830A297D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82" creationId="{EFE31D09-8550-5F64-3EC2-7070022BCCC5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83" creationId="{5992F003-7365-032C-71EE-B6F5B4C753C5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84" creationId="{E723CDB8-C0B6-0367-B2AA-EF2E2A10CD14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85" creationId="{93FE6BE1-A33F-E41A-8A04-777DADC4737A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86" creationId="{1FFA12AA-5880-79D5-238F-F9BDCFCC6545}"/>
          </ac:spMkLst>
        </pc:spChg>
        <pc:spChg chg="mod">
          <ac:chgData name="장성빈" userId="faed9783-0f2f-452b-b998-4701542ec64c" providerId="ADAL" clId="{A04B5DE4-DF39-48D8-83D1-2BA3B19AF814}" dt="2023-11-16T08:39:11.481" v="11774"/>
          <ac:spMkLst>
            <pc:docMk/>
            <pc:sldMk cId="4082146357" sldId="393"/>
            <ac:spMk id="87" creationId="{8C64BB16-1E5E-7142-2A40-3DB34E3962E8}"/>
          </ac:spMkLst>
        </pc:spChg>
        <pc:spChg chg="add mod">
          <ac:chgData name="장성빈" userId="faed9783-0f2f-452b-b998-4701542ec64c" providerId="ADAL" clId="{A04B5DE4-DF39-48D8-83D1-2BA3B19AF814}" dt="2023-11-16T08:41:49.486" v="11810" actId="164"/>
          <ac:spMkLst>
            <pc:docMk/>
            <pc:sldMk cId="4082146357" sldId="393"/>
            <ac:spMk id="88" creationId="{916C7ED9-D08A-58C0-1198-7321965494B3}"/>
          </ac:spMkLst>
        </pc:spChg>
        <pc:spChg chg="add del mod">
          <ac:chgData name="장성빈" userId="faed9783-0f2f-452b-b998-4701542ec64c" providerId="ADAL" clId="{A04B5DE4-DF39-48D8-83D1-2BA3B19AF814}" dt="2023-11-16T08:40:28.533" v="11794" actId="478"/>
          <ac:spMkLst>
            <pc:docMk/>
            <pc:sldMk cId="4082146357" sldId="393"/>
            <ac:spMk id="89" creationId="{296385DF-7589-EA30-057D-47EEAC133C5A}"/>
          </ac:spMkLst>
        </pc:spChg>
        <pc:spChg chg="add mod">
          <ac:chgData name="장성빈" userId="faed9783-0f2f-452b-b998-4701542ec64c" providerId="ADAL" clId="{A04B5DE4-DF39-48D8-83D1-2BA3B19AF814}" dt="2023-11-16T08:41:49.486" v="11810" actId="164"/>
          <ac:spMkLst>
            <pc:docMk/>
            <pc:sldMk cId="4082146357" sldId="393"/>
            <ac:spMk id="90" creationId="{EA413A6F-5FC5-9D10-2D20-9344638647AD}"/>
          </ac:spMkLst>
        </pc:spChg>
        <pc:spChg chg="add mod">
          <ac:chgData name="장성빈" userId="faed9783-0f2f-452b-b998-4701542ec64c" providerId="ADAL" clId="{A04B5DE4-DF39-48D8-83D1-2BA3B19AF814}" dt="2023-11-16T08:41:49.486" v="11810" actId="164"/>
          <ac:spMkLst>
            <pc:docMk/>
            <pc:sldMk cId="4082146357" sldId="393"/>
            <ac:spMk id="91" creationId="{E0913339-7F6E-92D0-1499-A29B1B6861BD}"/>
          </ac:spMkLst>
        </pc:spChg>
        <pc:spChg chg="add mod">
          <ac:chgData name="장성빈" userId="faed9783-0f2f-452b-b998-4701542ec64c" providerId="ADAL" clId="{A04B5DE4-DF39-48D8-83D1-2BA3B19AF814}" dt="2023-11-16T08:41:49.486" v="11810" actId="164"/>
          <ac:spMkLst>
            <pc:docMk/>
            <pc:sldMk cId="4082146357" sldId="393"/>
            <ac:spMk id="92" creationId="{6DEF4989-6EC2-396A-A46F-1DD41F3FC654}"/>
          </ac:spMkLst>
        </pc:spChg>
        <pc:spChg chg="add mod">
          <ac:chgData name="장성빈" userId="faed9783-0f2f-452b-b998-4701542ec64c" providerId="ADAL" clId="{A04B5DE4-DF39-48D8-83D1-2BA3B19AF814}" dt="2023-11-16T08:41:49.486" v="11810" actId="164"/>
          <ac:spMkLst>
            <pc:docMk/>
            <pc:sldMk cId="4082146357" sldId="393"/>
            <ac:spMk id="93" creationId="{6B22E229-C409-92EE-92AA-E178EE537154}"/>
          </ac:spMkLst>
        </pc:spChg>
        <pc:spChg chg="add mod">
          <ac:chgData name="장성빈" userId="faed9783-0f2f-452b-b998-4701542ec64c" providerId="ADAL" clId="{A04B5DE4-DF39-48D8-83D1-2BA3B19AF814}" dt="2023-11-16T08:41:49.486" v="11810" actId="164"/>
          <ac:spMkLst>
            <pc:docMk/>
            <pc:sldMk cId="4082146357" sldId="393"/>
            <ac:spMk id="94" creationId="{A74BDDC3-B203-5BD0-D084-49A5BE6D9B86}"/>
          </ac:spMkLst>
        </pc:spChg>
        <pc:spChg chg="add mod">
          <ac:chgData name="장성빈" userId="faed9783-0f2f-452b-b998-4701542ec64c" providerId="ADAL" clId="{A04B5DE4-DF39-48D8-83D1-2BA3B19AF814}" dt="2023-11-16T08:45:25.362" v="11871" actId="164"/>
          <ac:spMkLst>
            <pc:docMk/>
            <pc:sldMk cId="4082146357" sldId="393"/>
            <ac:spMk id="96" creationId="{54112AB5-0B43-44CC-50FA-223048442F34}"/>
          </ac:spMkLst>
        </pc:spChg>
        <pc:spChg chg="add mod">
          <ac:chgData name="장성빈" userId="faed9783-0f2f-452b-b998-4701542ec64c" providerId="ADAL" clId="{A04B5DE4-DF39-48D8-83D1-2BA3B19AF814}" dt="2023-11-16T08:45:25.362" v="11871" actId="164"/>
          <ac:spMkLst>
            <pc:docMk/>
            <pc:sldMk cId="4082146357" sldId="393"/>
            <ac:spMk id="97" creationId="{3E971911-AD90-1CC5-A609-568C51065FEF}"/>
          </ac:spMkLst>
        </pc:spChg>
        <pc:spChg chg="add mod">
          <ac:chgData name="장성빈" userId="faed9783-0f2f-452b-b998-4701542ec64c" providerId="ADAL" clId="{A04B5DE4-DF39-48D8-83D1-2BA3B19AF814}" dt="2023-11-16T08:45:25.362" v="11871" actId="164"/>
          <ac:spMkLst>
            <pc:docMk/>
            <pc:sldMk cId="4082146357" sldId="393"/>
            <ac:spMk id="98" creationId="{A9E7D2C8-E675-A985-E977-ACC003F4C150}"/>
          </ac:spMkLst>
        </pc:spChg>
        <pc:spChg chg="add mod">
          <ac:chgData name="장성빈" userId="faed9783-0f2f-452b-b998-4701542ec64c" providerId="ADAL" clId="{A04B5DE4-DF39-48D8-83D1-2BA3B19AF814}" dt="2023-11-16T08:45:25.362" v="11871" actId="164"/>
          <ac:spMkLst>
            <pc:docMk/>
            <pc:sldMk cId="4082146357" sldId="393"/>
            <ac:spMk id="99" creationId="{0863E8EB-C173-F696-B4A7-BE4ADC32384E}"/>
          </ac:spMkLst>
        </pc:spChg>
        <pc:spChg chg="add mod">
          <ac:chgData name="장성빈" userId="faed9783-0f2f-452b-b998-4701542ec64c" providerId="ADAL" clId="{A04B5DE4-DF39-48D8-83D1-2BA3B19AF814}" dt="2023-11-16T08:47:23.378" v="11899" actId="164"/>
          <ac:spMkLst>
            <pc:docMk/>
            <pc:sldMk cId="4082146357" sldId="393"/>
            <ac:spMk id="100" creationId="{F541D259-7281-5C19-5030-E94A89884372}"/>
          </ac:spMkLst>
        </pc:spChg>
        <pc:spChg chg="add mod">
          <ac:chgData name="장성빈" userId="faed9783-0f2f-452b-b998-4701542ec64c" providerId="ADAL" clId="{A04B5DE4-DF39-48D8-83D1-2BA3B19AF814}" dt="2023-11-16T08:47:23.378" v="11899" actId="164"/>
          <ac:spMkLst>
            <pc:docMk/>
            <pc:sldMk cId="4082146357" sldId="393"/>
            <ac:spMk id="104" creationId="{695ED337-5FF8-DACB-50A0-ED52D6DF80E8}"/>
          </ac:spMkLst>
        </pc:spChg>
        <pc:spChg chg="add mod">
          <ac:chgData name="장성빈" userId="faed9783-0f2f-452b-b998-4701542ec64c" providerId="ADAL" clId="{A04B5DE4-DF39-48D8-83D1-2BA3B19AF814}" dt="2023-11-16T08:47:23.378" v="11899" actId="164"/>
          <ac:spMkLst>
            <pc:docMk/>
            <pc:sldMk cId="4082146357" sldId="393"/>
            <ac:spMk id="107" creationId="{19C7CFD4-DF34-D4E5-D5AC-5124A10871F5}"/>
          </ac:spMkLst>
        </pc:spChg>
        <pc:spChg chg="add mod">
          <ac:chgData name="장성빈" userId="faed9783-0f2f-452b-b998-4701542ec64c" providerId="ADAL" clId="{A04B5DE4-DF39-48D8-83D1-2BA3B19AF814}" dt="2023-11-16T08:49:18.940" v="11908" actId="12788"/>
          <ac:spMkLst>
            <pc:docMk/>
            <pc:sldMk cId="4082146357" sldId="393"/>
            <ac:spMk id="157" creationId="{F75F61C9-AE18-2FDF-74C5-3CB71D08228D}"/>
          </ac:spMkLst>
        </pc:spChg>
        <pc:spChg chg="add mod">
          <ac:chgData name="장성빈" userId="faed9783-0f2f-452b-b998-4701542ec64c" providerId="ADAL" clId="{A04B5DE4-DF39-48D8-83D1-2BA3B19AF814}" dt="2023-11-16T08:49:24.589" v="11909" actId="12788"/>
          <ac:spMkLst>
            <pc:docMk/>
            <pc:sldMk cId="4082146357" sldId="393"/>
            <ac:spMk id="158" creationId="{A451F7DB-8FA6-5A32-1146-AF319439F8FA}"/>
          </ac:spMkLst>
        </pc:spChg>
        <pc:grpChg chg="add del mod">
          <ac:chgData name="장성빈" userId="faed9783-0f2f-452b-b998-4701542ec64c" providerId="ADAL" clId="{A04B5DE4-DF39-48D8-83D1-2BA3B19AF814}" dt="2023-11-16T08:39:30.313" v="11778" actId="165"/>
          <ac:grpSpMkLst>
            <pc:docMk/>
            <pc:sldMk cId="4082146357" sldId="393"/>
            <ac:grpSpMk id="3" creationId="{224ADDA6-662F-32E3-F397-A0FF32DE770C}"/>
          </ac:grpSpMkLst>
        </pc:grpChg>
        <pc:grpChg chg="del mod topLvl">
          <ac:chgData name="장성빈" userId="faed9783-0f2f-452b-b998-4701542ec64c" providerId="ADAL" clId="{A04B5DE4-DF39-48D8-83D1-2BA3B19AF814}" dt="2023-11-16T08:39:36.955" v="11779" actId="165"/>
          <ac:grpSpMkLst>
            <pc:docMk/>
            <pc:sldMk cId="4082146357" sldId="393"/>
            <ac:grpSpMk id="8" creationId="{86059AED-CCB3-1528-14CB-414E904F83C1}"/>
          </ac:grpSpMkLst>
        </pc:grpChg>
        <pc:grpChg chg="del mod topLvl">
          <ac:chgData name="장성빈" userId="faed9783-0f2f-452b-b998-4701542ec64c" providerId="ADAL" clId="{A04B5DE4-DF39-48D8-83D1-2BA3B19AF814}" dt="2023-11-16T08:39:43.484" v="11780" actId="165"/>
          <ac:grpSpMkLst>
            <pc:docMk/>
            <pc:sldMk cId="4082146357" sldId="393"/>
            <ac:grpSpMk id="12" creationId="{D284EF91-1D68-18D1-367D-15DFF1F979C2}"/>
          </ac:grpSpMkLst>
        </pc:grpChg>
        <pc:grpChg chg="mod topLvl">
          <ac:chgData name="장성빈" userId="faed9783-0f2f-452b-b998-4701542ec64c" providerId="ADAL" clId="{A04B5DE4-DF39-48D8-83D1-2BA3B19AF814}" dt="2023-11-16T08:48:46.146" v="11903" actId="164"/>
          <ac:grpSpMkLst>
            <pc:docMk/>
            <pc:sldMk cId="4082146357" sldId="393"/>
            <ac:grpSpMk id="15" creationId="{3F120A20-D980-BAF9-615F-B1C134A6A0EE}"/>
          </ac:grpSpMkLst>
        </pc:grpChg>
        <pc:grpChg chg="add del mod">
          <ac:chgData name="장성빈" userId="faed9783-0f2f-452b-b998-4701542ec64c" providerId="ADAL" clId="{A04B5DE4-DF39-48D8-83D1-2BA3B19AF814}" dt="2023-11-16T08:39:16.590" v="11777"/>
          <ac:grpSpMkLst>
            <pc:docMk/>
            <pc:sldMk cId="4082146357" sldId="393"/>
            <ac:grpSpMk id="48" creationId="{2AE8D34A-0097-4728-3B5A-CD06736E6CDD}"/>
          </ac:grpSpMkLst>
        </pc:grpChg>
        <pc:grpChg chg="mod">
          <ac:chgData name="장성빈" userId="faed9783-0f2f-452b-b998-4701542ec64c" providerId="ADAL" clId="{A04B5DE4-DF39-48D8-83D1-2BA3B19AF814}" dt="2023-11-16T08:39:11.481" v="11774"/>
          <ac:grpSpMkLst>
            <pc:docMk/>
            <pc:sldMk cId="4082146357" sldId="393"/>
            <ac:grpSpMk id="49" creationId="{D6087006-E64A-C340-2EA6-09DDB9EABE7D}"/>
          </ac:grpSpMkLst>
        </pc:grpChg>
        <pc:grpChg chg="mod">
          <ac:chgData name="장성빈" userId="faed9783-0f2f-452b-b998-4701542ec64c" providerId="ADAL" clId="{A04B5DE4-DF39-48D8-83D1-2BA3B19AF814}" dt="2023-11-16T08:39:11.481" v="11774"/>
          <ac:grpSpMkLst>
            <pc:docMk/>
            <pc:sldMk cId="4082146357" sldId="393"/>
            <ac:grpSpMk id="53" creationId="{984A2199-9880-D9EF-1AFA-3DABF1E41869}"/>
          </ac:grpSpMkLst>
        </pc:grpChg>
        <pc:grpChg chg="mod">
          <ac:chgData name="장성빈" userId="faed9783-0f2f-452b-b998-4701542ec64c" providerId="ADAL" clId="{A04B5DE4-DF39-48D8-83D1-2BA3B19AF814}" dt="2023-11-16T08:39:11.481" v="11774"/>
          <ac:grpSpMkLst>
            <pc:docMk/>
            <pc:sldMk cId="4082146357" sldId="393"/>
            <ac:grpSpMk id="56" creationId="{CA488D7B-444A-589D-2BA3-10A305B9C347}"/>
          </ac:grpSpMkLst>
        </pc:grpChg>
        <pc:grpChg chg="add mod">
          <ac:chgData name="장성빈" userId="faed9783-0f2f-452b-b998-4701542ec64c" providerId="ADAL" clId="{A04B5DE4-DF39-48D8-83D1-2BA3B19AF814}" dt="2023-11-16T08:47:23.378" v="11899" actId="164"/>
          <ac:grpSpMkLst>
            <pc:docMk/>
            <pc:sldMk cId="4082146357" sldId="393"/>
            <ac:grpSpMk id="95" creationId="{7A8FA982-39D6-7A21-3874-1BF138BECF92}"/>
          </ac:grpSpMkLst>
        </pc:grpChg>
        <pc:grpChg chg="add mod">
          <ac:chgData name="장성빈" userId="faed9783-0f2f-452b-b998-4701542ec64c" providerId="ADAL" clId="{A04B5DE4-DF39-48D8-83D1-2BA3B19AF814}" dt="2023-11-16T08:47:23.378" v="11899" actId="164"/>
          <ac:grpSpMkLst>
            <pc:docMk/>
            <pc:sldMk cId="4082146357" sldId="393"/>
            <ac:grpSpMk id="137" creationId="{FF281882-929E-06FB-0B44-8B817A235ED4}"/>
          </ac:grpSpMkLst>
        </pc:grpChg>
        <pc:grpChg chg="add mod">
          <ac:chgData name="장성빈" userId="faed9783-0f2f-452b-b998-4701542ec64c" providerId="ADAL" clId="{A04B5DE4-DF39-48D8-83D1-2BA3B19AF814}" dt="2023-11-16T08:49:24.589" v="11909" actId="12788"/>
          <ac:grpSpMkLst>
            <pc:docMk/>
            <pc:sldMk cId="4082146357" sldId="393"/>
            <ac:grpSpMk id="156" creationId="{0EC20559-CAF0-5497-C8D7-DF4E6C186621}"/>
          </ac:grpSpMkLst>
        </pc:grpChg>
        <pc:grpChg chg="add mod">
          <ac:chgData name="장성빈" userId="faed9783-0f2f-452b-b998-4701542ec64c" providerId="ADAL" clId="{A04B5DE4-DF39-48D8-83D1-2BA3B19AF814}" dt="2023-11-16T08:49:18.940" v="11908" actId="12788"/>
          <ac:grpSpMkLst>
            <pc:docMk/>
            <pc:sldMk cId="4082146357" sldId="393"/>
            <ac:grpSpMk id="159" creationId="{6422893E-8D79-5AF3-1D2A-062DB8115AB2}"/>
          </ac:grpSpMkLst>
        </pc:grpChg>
        <pc:picChg chg="del mod">
          <ac:chgData name="장성빈" userId="faed9783-0f2f-452b-b998-4701542ec64c" providerId="ADAL" clId="{A04B5DE4-DF39-48D8-83D1-2BA3B19AF814}" dt="2023-11-16T08:33:25.092" v="11357" actId="478"/>
          <ac:picMkLst>
            <pc:docMk/>
            <pc:sldMk cId="4082146357" sldId="393"/>
            <ac:picMk id="6" creationId="{E427652C-0FA5-B7B7-69CC-50735F4D81BC}"/>
          </ac:picMkLst>
        </pc:pic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18" creationId="{F06CEBAF-0518-8B12-A2F8-0E741BE621C2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19" creationId="{056A9D3F-8F16-687E-576C-698006D19ECD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22" creationId="{DFB5FEFD-E220-9165-B189-921180F4903F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26" creationId="{BCD2A66A-0724-5B23-6051-1305BF34594B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28" creationId="{5A07BC5C-AA0C-E69E-3932-7014BA5A38B8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29" creationId="{FE2F69A2-6646-CA41-34A0-09AA08362E49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35" creationId="{E10D323A-FE70-A15D-B14F-A23AE46D2CF0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36" creationId="{FBA4A29E-A2FC-8B76-FF54-C6A51FC8653E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37" creationId="{945E8051-CF41-D91C-892A-A14FADE59231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39" creationId="{A4913E0D-7462-0413-84F5-D29E83BE1085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40" creationId="{8FBF15F7-F7C5-F593-350D-54C496C48BA5}"/>
          </ac:cxnSpMkLst>
        </pc:cxnChg>
        <pc:cxnChg chg="mod topLvl">
          <ac:chgData name="장성빈" userId="faed9783-0f2f-452b-b998-4701542ec64c" providerId="ADAL" clId="{A04B5DE4-DF39-48D8-83D1-2BA3B19AF814}" dt="2023-11-16T08:48:46.146" v="11903" actId="164"/>
          <ac:cxnSpMkLst>
            <pc:docMk/>
            <pc:sldMk cId="4082146357" sldId="393"/>
            <ac:cxnSpMk id="41" creationId="{B4D542F3-B9B8-6A22-EBBD-DA48096BFBD4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59" creationId="{EBB11AA9-236F-0A62-24A6-C5A760C651C1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60" creationId="{F7568F7A-0FFC-0A61-1CEF-2A9B360939B1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63" creationId="{C6E68758-A94D-9A20-153A-1D496BDE60A8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67" creationId="{BA692042-23B4-1732-A9F8-452C40B10200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68" creationId="{09DF76C3-13AB-D0FE-5D12-E8915527C847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69" creationId="{A8C622DE-8C96-FB35-EF27-04F406A04F2D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75" creationId="{70DB1367-0933-9AEA-DFFD-AD8D78D9C233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76" creationId="{9A62BABB-D13B-1298-7BDF-8A77BD63D679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77" creationId="{15B9CED0-B607-0E27-C82C-268F3631B3A3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79" creationId="{B6665F55-9E98-30AC-B8AF-504534712323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80" creationId="{D1AEA578-1A4A-DF28-5100-D93A172EE61A}"/>
          </ac:cxnSpMkLst>
        </pc:cxnChg>
        <pc:cxnChg chg="mod">
          <ac:chgData name="장성빈" userId="faed9783-0f2f-452b-b998-4701542ec64c" providerId="ADAL" clId="{A04B5DE4-DF39-48D8-83D1-2BA3B19AF814}" dt="2023-11-16T08:39:11.481" v="11774"/>
          <ac:cxnSpMkLst>
            <pc:docMk/>
            <pc:sldMk cId="4082146357" sldId="393"/>
            <ac:cxnSpMk id="81" creationId="{69D61E0A-9494-417C-1FCA-3C76A63DBAB4}"/>
          </ac:cxnSpMkLst>
        </pc:cxnChg>
        <pc:cxnChg chg="add del mod">
          <ac:chgData name="장성빈" userId="faed9783-0f2f-452b-b998-4701542ec64c" providerId="ADAL" clId="{A04B5DE4-DF39-48D8-83D1-2BA3B19AF814}" dt="2023-11-16T08:43:48.353" v="11841" actId="21"/>
          <ac:cxnSpMkLst>
            <pc:docMk/>
            <pc:sldMk cId="4082146357" sldId="393"/>
            <ac:cxnSpMk id="101" creationId="{0700F3D4-6074-7A21-CC50-87D81E21EA2E}"/>
          </ac:cxnSpMkLst>
        </pc:cxnChg>
        <pc:cxnChg chg="add mod">
          <ac:chgData name="장성빈" userId="faed9783-0f2f-452b-b998-4701542ec64c" providerId="ADAL" clId="{A04B5DE4-DF39-48D8-83D1-2BA3B19AF814}" dt="2023-11-16T08:47:23.378" v="11899" actId="164"/>
          <ac:cxnSpMkLst>
            <pc:docMk/>
            <pc:sldMk cId="4082146357" sldId="393"/>
            <ac:cxnSpMk id="102" creationId="{698365E0-1D5C-252D-37A5-93395BDA1A9E}"/>
          </ac:cxnSpMkLst>
        </pc:cxnChg>
        <pc:cxnChg chg="add mod">
          <ac:chgData name="장성빈" userId="faed9783-0f2f-452b-b998-4701542ec64c" providerId="ADAL" clId="{A04B5DE4-DF39-48D8-83D1-2BA3B19AF814}" dt="2023-11-16T08:47:23.378" v="11899" actId="164"/>
          <ac:cxnSpMkLst>
            <pc:docMk/>
            <pc:sldMk cId="4082146357" sldId="393"/>
            <ac:cxnSpMk id="103" creationId="{494E095C-C98B-80C0-33D5-F27058ED7C1C}"/>
          </ac:cxnSpMkLst>
        </pc:cxnChg>
        <pc:cxnChg chg="add del mod">
          <ac:chgData name="장성빈" userId="faed9783-0f2f-452b-b998-4701542ec64c" providerId="ADAL" clId="{A04B5DE4-DF39-48D8-83D1-2BA3B19AF814}" dt="2023-11-16T08:44:01.366" v="11847" actId="478"/>
          <ac:cxnSpMkLst>
            <pc:docMk/>
            <pc:sldMk cId="4082146357" sldId="393"/>
            <ac:cxnSpMk id="118" creationId="{89B9391B-FDB5-1AD6-783E-A9B2D5CB1DA2}"/>
          </ac:cxnSpMkLst>
        </pc:cxnChg>
        <pc:cxnChg chg="add mod">
          <ac:chgData name="장성빈" userId="faed9783-0f2f-452b-b998-4701542ec64c" providerId="ADAL" clId="{A04B5DE4-DF39-48D8-83D1-2BA3B19AF814}" dt="2023-11-16T08:47:23.378" v="11899" actId="164"/>
          <ac:cxnSpMkLst>
            <pc:docMk/>
            <pc:sldMk cId="4082146357" sldId="393"/>
            <ac:cxnSpMk id="119" creationId="{E3ECDFD6-EEC6-9E2D-0B16-297CC1619D6B}"/>
          </ac:cxnSpMkLst>
        </pc:cxnChg>
        <pc:cxnChg chg="add del mod">
          <ac:chgData name="장성빈" userId="faed9783-0f2f-452b-b998-4701542ec64c" providerId="ADAL" clId="{A04B5DE4-DF39-48D8-83D1-2BA3B19AF814}" dt="2023-11-16T08:44:23.945" v="11854" actId="478"/>
          <ac:cxnSpMkLst>
            <pc:docMk/>
            <pc:sldMk cId="4082146357" sldId="393"/>
            <ac:cxnSpMk id="122" creationId="{6F3D8B29-1E71-44AE-C561-B9E46898366A}"/>
          </ac:cxnSpMkLst>
        </pc:cxnChg>
        <pc:cxnChg chg="add del mod">
          <ac:chgData name="장성빈" userId="faed9783-0f2f-452b-b998-4701542ec64c" providerId="ADAL" clId="{A04B5DE4-DF39-48D8-83D1-2BA3B19AF814}" dt="2023-11-16T08:46:00.987" v="11882" actId="478"/>
          <ac:cxnSpMkLst>
            <pc:docMk/>
            <pc:sldMk cId="4082146357" sldId="393"/>
            <ac:cxnSpMk id="132" creationId="{CB1DBB48-C04D-DB82-988A-4148317BE346}"/>
          </ac:cxnSpMkLst>
        </pc:cxnChg>
        <pc:cxnChg chg="add mod">
          <ac:chgData name="장성빈" userId="faed9783-0f2f-452b-b998-4701542ec64c" providerId="ADAL" clId="{A04B5DE4-DF39-48D8-83D1-2BA3B19AF814}" dt="2023-11-16T08:47:23.378" v="11899" actId="164"/>
          <ac:cxnSpMkLst>
            <pc:docMk/>
            <pc:sldMk cId="4082146357" sldId="393"/>
            <ac:cxnSpMk id="152" creationId="{7647EC6E-9163-56C8-759A-0B08012E5B46}"/>
          </ac:cxnSpMkLst>
        </pc:cxnChg>
      </pc:sldChg>
      <pc:sldChg chg="modSp add mod">
        <pc:chgData name="장성빈" userId="faed9783-0f2f-452b-b998-4701542ec64c" providerId="ADAL" clId="{A04B5DE4-DF39-48D8-83D1-2BA3B19AF814}" dt="2023-11-16T09:13:29.401" v="13236" actId="20577"/>
        <pc:sldMkLst>
          <pc:docMk/>
          <pc:sldMk cId="3407657240" sldId="394"/>
        </pc:sldMkLst>
        <pc:spChg chg="mod">
          <ac:chgData name="장성빈" userId="faed9783-0f2f-452b-b998-4701542ec64c" providerId="ADAL" clId="{A04B5DE4-DF39-48D8-83D1-2BA3B19AF814}" dt="2023-11-16T09:13:29.401" v="13236" actId="20577"/>
          <ac:spMkLst>
            <pc:docMk/>
            <pc:sldMk cId="3407657240" sldId="394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8:52:05.389" v="11949" actId="20577"/>
          <ac:spMkLst>
            <pc:docMk/>
            <pc:sldMk cId="3407657240" sldId="394"/>
            <ac:spMk id="5" creationId="{23FC4640-2CE6-4BA9-8DAA-C3F2DFAA0595}"/>
          </ac:spMkLst>
        </pc:spChg>
      </pc:sldChg>
      <pc:sldChg chg="modSp add del mod">
        <pc:chgData name="장성빈" userId="faed9783-0f2f-452b-b998-4701542ec64c" providerId="ADAL" clId="{A04B5DE4-DF39-48D8-83D1-2BA3B19AF814}" dt="2023-11-16T09:13:32.614" v="13237" actId="47"/>
        <pc:sldMkLst>
          <pc:docMk/>
          <pc:sldMk cId="1909625003" sldId="395"/>
        </pc:sldMkLst>
        <pc:spChg chg="mod">
          <ac:chgData name="장성빈" userId="faed9783-0f2f-452b-b998-4701542ec64c" providerId="ADAL" clId="{A04B5DE4-DF39-48D8-83D1-2BA3B19AF814}" dt="2023-11-16T09:13:20.918" v="13202" actId="21"/>
          <ac:spMkLst>
            <pc:docMk/>
            <pc:sldMk cId="1909625003" sldId="395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8:53:12.048" v="12072" actId="20577"/>
          <ac:spMkLst>
            <pc:docMk/>
            <pc:sldMk cId="1909625003" sldId="395"/>
            <ac:spMk id="5" creationId="{23FC4640-2CE6-4BA9-8DAA-C3F2DFAA0595}"/>
          </ac:spMkLst>
        </pc:spChg>
      </pc:sldChg>
      <pc:sldChg chg="add del">
        <pc:chgData name="장성빈" userId="faed9783-0f2f-452b-b998-4701542ec64c" providerId="ADAL" clId="{A04B5DE4-DF39-48D8-83D1-2BA3B19AF814}" dt="2023-11-16T08:52:20.455" v="11953" actId="47"/>
        <pc:sldMkLst>
          <pc:docMk/>
          <pc:sldMk cId="3405397929" sldId="395"/>
        </pc:sldMkLst>
      </pc:sldChg>
      <pc:sldChg chg="modSp add del mod">
        <pc:chgData name="장성빈" userId="faed9783-0f2f-452b-b998-4701542ec64c" providerId="ADAL" clId="{A04B5DE4-DF39-48D8-83D1-2BA3B19AF814}" dt="2023-11-16T08:54:03.151" v="12178" actId="47"/>
        <pc:sldMkLst>
          <pc:docMk/>
          <pc:sldMk cId="3460823634" sldId="396"/>
        </pc:sldMkLst>
        <pc:spChg chg="mod">
          <ac:chgData name="장성빈" userId="faed9783-0f2f-452b-b998-4701542ec64c" providerId="ADAL" clId="{A04B5DE4-DF39-48D8-83D1-2BA3B19AF814}" dt="2023-11-16T08:54:00.433" v="12177" actId="20577"/>
          <ac:spMkLst>
            <pc:docMk/>
            <pc:sldMk cId="3460823634" sldId="396"/>
            <ac:spMk id="5" creationId="{23FC4640-2CE6-4BA9-8DAA-C3F2DFAA0595}"/>
          </ac:spMkLst>
        </pc:spChg>
      </pc:sldChg>
      <pc:sldChg chg="addSp delSp modSp add mod ord">
        <pc:chgData name="장성빈" userId="faed9783-0f2f-452b-b998-4701542ec64c" providerId="ADAL" clId="{A04B5DE4-DF39-48D8-83D1-2BA3B19AF814}" dt="2023-11-16T09:20:28.306" v="13788" actId="113"/>
        <pc:sldMkLst>
          <pc:docMk/>
          <pc:sldMk cId="3890092079" sldId="396"/>
        </pc:sldMkLst>
        <pc:spChg chg="mod">
          <ac:chgData name="장성빈" userId="faed9783-0f2f-452b-b998-4701542ec64c" providerId="ADAL" clId="{A04B5DE4-DF39-48D8-83D1-2BA3B19AF814}" dt="2023-11-16T09:19:52.995" v="13780" actId="20577"/>
          <ac:spMkLst>
            <pc:docMk/>
            <pc:sldMk cId="3890092079" sldId="396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9:20:14.635" v="13783"/>
          <ac:spMkLst>
            <pc:docMk/>
            <pc:sldMk cId="3890092079" sldId="396"/>
            <ac:spMk id="5" creationId="{23FC4640-2CE6-4BA9-8DAA-C3F2DFAA0595}"/>
          </ac:spMkLst>
        </pc:spChg>
        <pc:graphicFrameChg chg="add mod modGraphic">
          <ac:chgData name="장성빈" userId="faed9783-0f2f-452b-b998-4701542ec64c" providerId="ADAL" clId="{A04B5DE4-DF39-48D8-83D1-2BA3B19AF814}" dt="2023-11-16T09:20:28.306" v="13788" actId="113"/>
          <ac:graphicFrameMkLst>
            <pc:docMk/>
            <pc:sldMk cId="3890092079" sldId="396"/>
            <ac:graphicFrameMk id="7" creationId="{509272E1-A2E3-02DA-EE99-64FDE6405205}"/>
          </ac:graphicFrameMkLst>
        </pc:graphicFrameChg>
        <pc:picChg chg="add del mod">
          <ac:chgData name="장성빈" userId="faed9783-0f2f-452b-b998-4701542ec64c" providerId="ADAL" clId="{A04B5DE4-DF39-48D8-83D1-2BA3B19AF814}" dt="2023-11-16T09:19:55.417" v="13781" actId="478"/>
          <ac:picMkLst>
            <pc:docMk/>
            <pc:sldMk cId="3890092079" sldId="396"/>
            <ac:picMk id="6" creationId="{D92B0964-54C3-E1BD-FAC6-902812825E92}"/>
          </ac:picMkLst>
        </pc:picChg>
      </pc:sldChg>
      <pc:sldChg chg="addSp delSp modSp add mod">
        <pc:chgData name="장성빈" userId="faed9783-0f2f-452b-b998-4701542ec64c" providerId="ADAL" clId="{A04B5DE4-DF39-48D8-83D1-2BA3B19AF814}" dt="2023-11-16T09:31:48.135" v="14218" actId="207"/>
        <pc:sldMkLst>
          <pc:docMk/>
          <pc:sldMk cId="1707456953" sldId="397"/>
        </pc:sldMkLst>
        <pc:spChg chg="mod">
          <ac:chgData name="장성빈" userId="faed9783-0f2f-452b-b998-4701542ec64c" providerId="ADAL" clId="{A04B5DE4-DF39-48D8-83D1-2BA3B19AF814}" dt="2023-11-16T09:24:31.636" v="13995" actId="207"/>
          <ac:spMkLst>
            <pc:docMk/>
            <pc:sldMk cId="1707456953" sldId="397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9:05:58.194" v="12679" actId="20577"/>
          <ac:spMkLst>
            <pc:docMk/>
            <pc:sldMk cId="1707456953" sldId="397"/>
            <ac:spMk id="5" creationId="{23FC4640-2CE6-4BA9-8DAA-C3F2DFAA0595}"/>
          </ac:spMkLst>
        </pc:spChg>
        <pc:spChg chg="del mod topLvl">
          <ac:chgData name="장성빈" userId="faed9783-0f2f-452b-b998-4701542ec64c" providerId="ADAL" clId="{A04B5DE4-DF39-48D8-83D1-2BA3B19AF814}" dt="2023-11-16T09:21:49.758" v="13797" actId="478"/>
          <ac:spMkLst>
            <pc:docMk/>
            <pc:sldMk cId="1707456953" sldId="397"/>
            <ac:spMk id="8" creationId="{E1B451F7-4964-75D3-DA7A-78317E37A506}"/>
          </ac:spMkLst>
        </pc:spChg>
        <pc:spChg chg="del mod topLvl">
          <ac:chgData name="장성빈" userId="faed9783-0f2f-452b-b998-4701542ec64c" providerId="ADAL" clId="{A04B5DE4-DF39-48D8-83D1-2BA3B19AF814}" dt="2023-11-16T09:21:49.758" v="13797" actId="478"/>
          <ac:spMkLst>
            <pc:docMk/>
            <pc:sldMk cId="1707456953" sldId="397"/>
            <ac:spMk id="11" creationId="{DEBE0E4D-8D6E-9EE0-F2FA-E93A3E37C3EE}"/>
          </ac:spMkLst>
        </pc:spChg>
        <pc:spChg chg="del mod topLvl">
          <ac:chgData name="장성빈" userId="faed9783-0f2f-452b-b998-4701542ec64c" providerId="ADAL" clId="{A04B5DE4-DF39-48D8-83D1-2BA3B19AF814}" dt="2023-11-16T09:21:49.758" v="13797" actId="478"/>
          <ac:spMkLst>
            <pc:docMk/>
            <pc:sldMk cId="1707456953" sldId="397"/>
            <ac:spMk id="12" creationId="{58D2F221-FFDF-F355-716F-A95620B40522}"/>
          </ac:spMkLst>
        </pc:spChg>
        <pc:spChg chg="mod topLvl">
          <ac:chgData name="장성빈" userId="faed9783-0f2f-452b-b998-4701542ec64c" providerId="ADAL" clId="{A04B5DE4-DF39-48D8-83D1-2BA3B19AF814}" dt="2023-11-16T09:29:51.309" v="14185" actId="1076"/>
          <ac:spMkLst>
            <pc:docMk/>
            <pc:sldMk cId="1707456953" sldId="397"/>
            <ac:spMk id="15" creationId="{CCC111F2-D68D-8743-0182-944EB2D24EDA}"/>
          </ac:spMkLst>
        </pc:spChg>
        <pc:spChg chg="add del mod topLvl">
          <ac:chgData name="장성빈" userId="faed9783-0f2f-452b-b998-4701542ec64c" providerId="ADAL" clId="{A04B5DE4-DF39-48D8-83D1-2BA3B19AF814}" dt="2023-11-16T09:29:47.992" v="14184" actId="478"/>
          <ac:spMkLst>
            <pc:docMk/>
            <pc:sldMk cId="1707456953" sldId="397"/>
            <ac:spMk id="16" creationId="{7FDCD629-41ED-940B-6B63-5A64F9381678}"/>
          </ac:spMkLst>
        </pc:spChg>
        <pc:spChg chg="add del mod topLvl">
          <ac:chgData name="장성빈" userId="faed9783-0f2f-452b-b998-4701542ec64c" providerId="ADAL" clId="{A04B5DE4-DF39-48D8-83D1-2BA3B19AF814}" dt="2023-11-16T09:29:47.992" v="14184" actId="478"/>
          <ac:spMkLst>
            <pc:docMk/>
            <pc:sldMk cId="1707456953" sldId="397"/>
            <ac:spMk id="17" creationId="{31273DAB-A4DE-2970-86DB-958A2D706257}"/>
          </ac:spMkLst>
        </pc:spChg>
        <pc:spChg chg="add del mod topLvl">
          <ac:chgData name="장성빈" userId="faed9783-0f2f-452b-b998-4701542ec64c" providerId="ADAL" clId="{A04B5DE4-DF39-48D8-83D1-2BA3B19AF814}" dt="2023-11-16T09:29:47.992" v="14184" actId="478"/>
          <ac:spMkLst>
            <pc:docMk/>
            <pc:sldMk cId="1707456953" sldId="397"/>
            <ac:spMk id="18" creationId="{C0DE1EB1-BB92-999B-68CC-D21101CF48EA}"/>
          </ac:spMkLst>
        </pc:spChg>
        <pc:spChg chg="mod">
          <ac:chgData name="장성빈" userId="faed9783-0f2f-452b-b998-4701542ec64c" providerId="ADAL" clId="{A04B5DE4-DF39-48D8-83D1-2BA3B19AF814}" dt="2023-11-16T09:21:43.945" v="13794" actId="165"/>
          <ac:spMkLst>
            <pc:docMk/>
            <pc:sldMk cId="1707456953" sldId="397"/>
            <ac:spMk id="19" creationId="{5E678185-42A2-F5DA-7265-2747FC741C7C}"/>
          </ac:spMkLst>
        </pc:spChg>
        <pc:spChg chg="mod">
          <ac:chgData name="장성빈" userId="faed9783-0f2f-452b-b998-4701542ec64c" providerId="ADAL" clId="{A04B5DE4-DF39-48D8-83D1-2BA3B19AF814}" dt="2023-11-16T09:21:43.945" v="13794" actId="165"/>
          <ac:spMkLst>
            <pc:docMk/>
            <pc:sldMk cId="1707456953" sldId="397"/>
            <ac:spMk id="20" creationId="{BE79C42A-018C-C4DE-9E16-E46DEAD0A1C1}"/>
          </ac:spMkLst>
        </pc:spChg>
        <pc:spChg chg="mod">
          <ac:chgData name="장성빈" userId="faed9783-0f2f-452b-b998-4701542ec64c" providerId="ADAL" clId="{A04B5DE4-DF39-48D8-83D1-2BA3B19AF814}" dt="2023-11-16T09:21:43.945" v="13794" actId="165"/>
          <ac:spMkLst>
            <pc:docMk/>
            <pc:sldMk cId="1707456953" sldId="397"/>
            <ac:spMk id="21" creationId="{4C426599-A157-1D9B-730E-2D8D768C8D25}"/>
          </ac:spMkLst>
        </pc:spChg>
        <pc:spChg chg="mod">
          <ac:chgData name="장성빈" userId="faed9783-0f2f-452b-b998-4701542ec64c" providerId="ADAL" clId="{A04B5DE4-DF39-48D8-83D1-2BA3B19AF814}" dt="2023-11-16T09:21:43.945" v="13794" actId="165"/>
          <ac:spMkLst>
            <pc:docMk/>
            <pc:sldMk cId="1707456953" sldId="397"/>
            <ac:spMk id="22" creationId="{24A01590-74C0-D499-3371-DE27899E13BD}"/>
          </ac:spMkLst>
        </pc:spChg>
        <pc:spChg chg="mod">
          <ac:chgData name="장성빈" userId="faed9783-0f2f-452b-b998-4701542ec64c" providerId="ADAL" clId="{A04B5DE4-DF39-48D8-83D1-2BA3B19AF814}" dt="2023-11-16T09:21:43.945" v="13794" actId="165"/>
          <ac:spMkLst>
            <pc:docMk/>
            <pc:sldMk cId="1707456953" sldId="397"/>
            <ac:spMk id="23" creationId="{511A3A12-B415-FAC3-2363-BC79B524E571}"/>
          </ac:spMkLst>
        </pc:spChg>
        <pc:spChg chg="mod">
          <ac:chgData name="장성빈" userId="faed9783-0f2f-452b-b998-4701542ec64c" providerId="ADAL" clId="{A04B5DE4-DF39-48D8-83D1-2BA3B19AF814}" dt="2023-11-16T09:21:43.945" v="13794" actId="165"/>
          <ac:spMkLst>
            <pc:docMk/>
            <pc:sldMk cId="1707456953" sldId="397"/>
            <ac:spMk id="24" creationId="{BD1B9CDB-1B14-6793-9AA4-75C783ED4D69}"/>
          </ac:spMkLst>
        </pc:spChg>
        <pc:spChg chg="add del mod">
          <ac:chgData name="장성빈" userId="faed9783-0f2f-452b-b998-4701542ec64c" providerId="ADAL" clId="{A04B5DE4-DF39-48D8-83D1-2BA3B19AF814}" dt="2023-11-16T09:22:16.034" v="13811"/>
          <ac:spMkLst>
            <pc:docMk/>
            <pc:sldMk cId="1707456953" sldId="397"/>
            <ac:spMk id="25" creationId="{A2AD1913-F574-D532-22C5-9C4E44F4C54E}"/>
          </ac:spMkLst>
        </pc:spChg>
        <pc:spChg chg="add del mod">
          <ac:chgData name="장성빈" userId="faed9783-0f2f-452b-b998-4701542ec64c" providerId="ADAL" clId="{A04B5DE4-DF39-48D8-83D1-2BA3B19AF814}" dt="2023-11-16T09:30:51.091" v="14203" actId="478"/>
          <ac:spMkLst>
            <pc:docMk/>
            <pc:sldMk cId="1707456953" sldId="397"/>
            <ac:spMk id="26" creationId="{907B0CB0-F005-0FD1-770E-A3EE6EDFD00F}"/>
          </ac:spMkLst>
        </pc:spChg>
        <pc:spChg chg="add mod">
          <ac:chgData name="장성빈" userId="faed9783-0f2f-452b-b998-4701542ec64c" providerId="ADAL" clId="{A04B5DE4-DF39-48D8-83D1-2BA3B19AF814}" dt="2023-11-16T09:29:51.309" v="14185" actId="1076"/>
          <ac:spMkLst>
            <pc:docMk/>
            <pc:sldMk cId="1707456953" sldId="397"/>
            <ac:spMk id="28" creationId="{5BEF4B15-5B36-72AC-DF3F-30635671EA74}"/>
          </ac:spMkLst>
        </pc:spChg>
        <pc:spChg chg="add mod">
          <ac:chgData name="장성빈" userId="faed9783-0f2f-452b-b998-4701542ec64c" providerId="ADAL" clId="{A04B5DE4-DF39-48D8-83D1-2BA3B19AF814}" dt="2023-11-16T09:30:27.697" v="14195" actId="1076"/>
          <ac:spMkLst>
            <pc:docMk/>
            <pc:sldMk cId="1707456953" sldId="397"/>
            <ac:spMk id="29" creationId="{34E76ABE-B69B-4BE2-189A-64A9012BFD5C}"/>
          </ac:spMkLst>
        </pc:spChg>
        <pc:spChg chg="add mod ord">
          <ac:chgData name="장성빈" userId="faed9783-0f2f-452b-b998-4701542ec64c" providerId="ADAL" clId="{A04B5DE4-DF39-48D8-83D1-2BA3B19AF814}" dt="2023-11-16T09:30:21.672" v="14192" actId="1076"/>
          <ac:spMkLst>
            <pc:docMk/>
            <pc:sldMk cId="1707456953" sldId="397"/>
            <ac:spMk id="30" creationId="{20480F47-4217-D624-55CB-89824DB3261C}"/>
          </ac:spMkLst>
        </pc:spChg>
        <pc:spChg chg="add mod">
          <ac:chgData name="장성빈" userId="faed9783-0f2f-452b-b998-4701542ec64c" providerId="ADAL" clId="{A04B5DE4-DF39-48D8-83D1-2BA3B19AF814}" dt="2023-11-16T09:31:48.135" v="14218" actId="207"/>
          <ac:spMkLst>
            <pc:docMk/>
            <pc:sldMk cId="1707456953" sldId="397"/>
            <ac:spMk id="47" creationId="{3FA86120-97AA-2FA2-8316-6C24B3CE28D7}"/>
          </ac:spMkLst>
        </pc:spChg>
        <pc:spChg chg="add mod">
          <ac:chgData name="장성빈" userId="faed9783-0f2f-452b-b998-4701542ec64c" providerId="ADAL" clId="{A04B5DE4-DF39-48D8-83D1-2BA3B19AF814}" dt="2023-11-16T09:29:51.309" v="14185" actId="1076"/>
          <ac:spMkLst>
            <pc:docMk/>
            <pc:sldMk cId="1707456953" sldId="397"/>
            <ac:spMk id="49" creationId="{48972786-BFF7-E36C-BBC2-E658E4A86925}"/>
          </ac:spMkLst>
        </pc:spChg>
        <pc:spChg chg="add mod">
          <ac:chgData name="장성빈" userId="faed9783-0f2f-452b-b998-4701542ec64c" providerId="ADAL" clId="{A04B5DE4-DF39-48D8-83D1-2BA3B19AF814}" dt="2023-11-16T09:31:24.176" v="14214" actId="14100"/>
          <ac:spMkLst>
            <pc:docMk/>
            <pc:sldMk cId="1707456953" sldId="397"/>
            <ac:spMk id="53" creationId="{454B7B62-EB59-C2D9-9CF4-93422783C361}"/>
          </ac:spMkLst>
        </pc:spChg>
        <pc:spChg chg="add mod">
          <ac:chgData name="장성빈" userId="faed9783-0f2f-452b-b998-4701542ec64c" providerId="ADAL" clId="{A04B5DE4-DF39-48D8-83D1-2BA3B19AF814}" dt="2023-11-16T09:31:24.176" v="14214" actId="14100"/>
          <ac:spMkLst>
            <pc:docMk/>
            <pc:sldMk cId="1707456953" sldId="397"/>
            <ac:spMk id="54" creationId="{43A37129-AD33-2585-04C1-CC9AF3478FC0}"/>
          </ac:spMkLst>
        </pc:spChg>
        <pc:grpChg chg="add del mod">
          <ac:chgData name="장성빈" userId="faed9783-0f2f-452b-b998-4701542ec64c" providerId="ADAL" clId="{A04B5DE4-DF39-48D8-83D1-2BA3B19AF814}" dt="2023-11-16T09:21:43.945" v="13794" actId="165"/>
          <ac:grpSpMkLst>
            <pc:docMk/>
            <pc:sldMk cId="1707456953" sldId="397"/>
            <ac:grpSpMk id="3" creationId="{B0FD3DCF-605F-0DBB-A087-7296B48D5BF0}"/>
          </ac:grpSpMkLst>
        </pc:grpChg>
        <pc:grpChg chg="del mod topLvl">
          <ac:chgData name="장성빈" userId="faed9783-0f2f-452b-b998-4701542ec64c" providerId="ADAL" clId="{A04B5DE4-DF39-48D8-83D1-2BA3B19AF814}" dt="2023-11-16T09:21:49.758" v="13797" actId="478"/>
          <ac:grpSpMkLst>
            <pc:docMk/>
            <pc:sldMk cId="1707456953" sldId="397"/>
            <ac:grpSpMk id="6" creationId="{6EFE5A4B-1C31-A945-C12F-26FA6D146C2A}"/>
          </ac:grpSpMkLst>
        </pc:grpChg>
        <pc:grpChg chg="del mod topLvl">
          <ac:chgData name="장성빈" userId="faed9783-0f2f-452b-b998-4701542ec64c" providerId="ADAL" clId="{A04B5DE4-DF39-48D8-83D1-2BA3B19AF814}" dt="2023-11-16T09:21:53.355" v="13798" actId="165"/>
          <ac:grpSpMkLst>
            <pc:docMk/>
            <pc:sldMk cId="1707456953" sldId="397"/>
            <ac:grpSpMk id="7" creationId="{CF7D86C7-11D2-C1A9-C118-A8D0F67DFFCD}"/>
          </ac:grpSpMkLst>
        </pc:grpChg>
        <pc:cxnChg chg="del mod topLvl">
          <ac:chgData name="장성빈" userId="faed9783-0f2f-452b-b998-4701542ec64c" providerId="ADAL" clId="{A04B5DE4-DF39-48D8-83D1-2BA3B19AF814}" dt="2023-11-16T09:21:49.758" v="13797" actId="478"/>
          <ac:cxnSpMkLst>
            <pc:docMk/>
            <pc:sldMk cId="1707456953" sldId="397"/>
            <ac:cxnSpMk id="9" creationId="{8A0AE444-7252-3E91-4951-6295A83A7EF6}"/>
          </ac:cxnSpMkLst>
        </pc:cxnChg>
        <pc:cxnChg chg="del mod topLvl">
          <ac:chgData name="장성빈" userId="faed9783-0f2f-452b-b998-4701542ec64c" providerId="ADAL" clId="{A04B5DE4-DF39-48D8-83D1-2BA3B19AF814}" dt="2023-11-16T09:21:48.529" v="13796" actId="478"/>
          <ac:cxnSpMkLst>
            <pc:docMk/>
            <pc:sldMk cId="1707456953" sldId="397"/>
            <ac:cxnSpMk id="10" creationId="{B8A5A3EE-FF7F-57F5-B4F9-7E2E4465DBAB}"/>
          </ac:cxnSpMkLst>
        </pc:cxnChg>
        <pc:cxnChg chg="del mod topLvl">
          <ac:chgData name="장성빈" userId="faed9783-0f2f-452b-b998-4701542ec64c" providerId="ADAL" clId="{A04B5DE4-DF39-48D8-83D1-2BA3B19AF814}" dt="2023-11-16T09:21:49.758" v="13797" actId="478"/>
          <ac:cxnSpMkLst>
            <pc:docMk/>
            <pc:sldMk cId="1707456953" sldId="397"/>
            <ac:cxnSpMk id="13" creationId="{A2171305-60A3-2F36-D37F-7FC519198B78}"/>
          </ac:cxnSpMkLst>
        </pc:cxnChg>
        <pc:cxnChg chg="del mod topLvl">
          <ac:chgData name="장성빈" userId="faed9783-0f2f-452b-b998-4701542ec64c" providerId="ADAL" clId="{A04B5DE4-DF39-48D8-83D1-2BA3B19AF814}" dt="2023-11-16T09:21:49.758" v="13797" actId="478"/>
          <ac:cxnSpMkLst>
            <pc:docMk/>
            <pc:sldMk cId="1707456953" sldId="397"/>
            <ac:cxnSpMk id="14" creationId="{C79260D6-9111-7AFC-3E0C-5E3211602335}"/>
          </ac:cxnSpMkLst>
        </pc:cxnChg>
        <pc:cxnChg chg="add mod">
          <ac:chgData name="장성빈" userId="faed9783-0f2f-452b-b998-4701542ec64c" providerId="ADAL" clId="{A04B5DE4-DF39-48D8-83D1-2BA3B19AF814}" dt="2023-11-16T09:31:28.674" v="14215" actId="14100"/>
          <ac:cxnSpMkLst>
            <pc:docMk/>
            <pc:sldMk cId="1707456953" sldId="397"/>
            <ac:cxnSpMk id="32" creationId="{26B4CB3B-7FD7-EC29-68B5-CAC4D1FB8A6D}"/>
          </ac:cxnSpMkLst>
        </pc:cxnChg>
        <pc:cxnChg chg="add mod">
          <ac:chgData name="장성빈" userId="faed9783-0f2f-452b-b998-4701542ec64c" providerId="ADAL" clId="{A04B5DE4-DF39-48D8-83D1-2BA3B19AF814}" dt="2023-11-16T09:31:34.954" v="14217" actId="14100"/>
          <ac:cxnSpMkLst>
            <pc:docMk/>
            <pc:sldMk cId="1707456953" sldId="397"/>
            <ac:cxnSpMk id="36" creationId="{F97BC6A4-CCF9-C610-D0C9-93FDAD7E53A4}"/>
          </ac:cxnSpMkLst>
        </pc:cxnChg>
        <pc:cxnChg chg="add mod">
          <ac:chgData name="장성빈" userId="faed9783-0f2f-452b-b998-4701542ec64c" providerId="ADAL" clId="{A04B5DE4-DF39-48D8-83D1-2BA3B19AF814}" dt="2023-11-16T09:29:51.309" v="14185" actId="1076"/>
          <ac:cxnSpMkLst>
            <pc:docMk/>
            <pc:sldMk cId="1707456953" sldId="397"/>
            <ac:cxnSpMk id="39" creationId="{2F89CEC8-45A1-B881-6790-1C947FEB39A8}"/>
          </ac:cxnSpMkLst>
        </pc:cxnChg>
        <pc:cxnChg chg="add mod">
          <ac:chgData name="장성빈" userId="faed9783-0f2f-452b-b998-4701542ec64c" providerId="ADAL" clId="{A04B5DE4-DF39-48D8-83D1-2BA3B19AF814}" dt="2023-11-16T09:29:51.309" v="14185" actId="1076"/>
          <ac:cxnSpMkLst>
            <pc:docMk/>
            <pc:sldMk cId="1707456953" sldId="397"/>
            <ac:cxnSpMk id="42" creationId="{E4B14DA7-AC05-91A7-D39D-F9F592FD5CCC}"/>
          </ac:cxnSpMkLst>
        </pc:cxnChg>
      </pc:sldChg>
      <pc:sldChg chg="modSp add mod">
        <pc:chgData name="장성빈" userId="faed9783-0f2f-452b-b998-4701542ec64c" providerId="ADAL" clId="{A04B5DE4-DF39-48D8-83D1-2BA3B19AF814}" dt="2023-11-16T10:14:28.180" v="15681"/>
        <pc:sldMkLst>
          <pc:docMk/>
          <pc:sldMk cId="2223703816" sldId="398"/>
        </pc:sldMkLst>
        <pc:spChg chg="mod">
          <ac:chgData name="장성빈" userId="faed9783-0f2f-452b-b998-4701542ec64c" providerId="ADAL" clId="{A04B5DE4-DF39-48D8-83D1-2BA3B19AF814}" dt="2023-11-16T10:14:28.180" v="15681"/>
          <ac:spMkLst>
            <pc:docMk/>
            <pc:sldMk cId="2223703816" sldId="398"/>
            <ac:spMk id="2" creationId="{A37690DE-5A18-DDCD-E7E1-B259C22C017A}"/>
          </ac:spMkLst>
        </pc:spChg>
        <pc:spChg chg="mod">
          <ac:chgData name="장성빈" userId="faed9783-0f2f-452b-b998-4701542ec64c" providerId="ADAL" clId="{A04B5DE4-DF39-48D8-83D1-2BA3B19AF814}" dt="2023-11-16T09:13:05.061" v="13192" actId="20577"/>
          <ac:spMkLst>
            <pc:docMk/>
            <pc:sldMk cId="2223703816" sldId="398"/>
            <ac:spMk id="5" creationId="{23FC4640-2CE6-4BA9-8DAA-C3F2DFAA0595}"/>
          </ac:spMkLst>
        </pc:spChg>
      </pc:sldChg>
      <pc:sldChg chg="modSp add mod">
        <pc:chgData name="장성빈" userId="faed9783-0f2f-452b-b998-4701542ec64c" providerId="ADAL" clId="{A04B5DE4-DF39-48D8-83D1-2BA3B19AF814}" dt="2023-11-16T09:13:10.629" v="13201" actId="20577"/>
        <pc:sldMkLst>
          <pc:docMk/>
          <pc:sldMk cId="2044906195" sldId="399"/>
        </pc:sldMkLst>
        <pc:spChg chg="mod">
          <ac:chgData name="장성빈" userId="faed9783-0f2f-452b-b998-4701542ec64c" providerId="ADAL" clId="{A04B5DE4-DF39-48D8-83D1-2BA3B19AF814}" dt="2023-11-16T09:13:10.629" v="13201" actId="20577"/>
          <ac:spMkLst>
            <pc:docMk/>
            <pc:sldMk cId="2044906195" sldId="399"/>
            <ac:spMk id="5" creationId="{23FC4640-2CE6-4BA9-8DAA-C3F2DFAA0595}"/>
          </ac:spMkLst>
        </pc:spChg>
      </pc:sldChg>
      <pc:sldChg chg="modSp add del mod">
        <pc:chgData name="장성빈" userId="faed9783-0f2f-452b-b998-4701542ec64c" providerId="ADAL" clId="{A04B5DE4-DF39-48D8-83D1-2BA3B19AF814}" dt="2023-11-16T09:20:15.579" v="13784" actId="47"/>
        <pc:sldMkLst>
          <pc:docMk/>
          <pc:sldMk cId="1598921516" sldId="400"/>
        </pc:sldMkLst>
        <pc:spChg chg="mod">
          <ac:chgData name="장성빈" userId="faed9783-0f2f-452b-b998-4701542ec64c" providerId="ADAL" clId="{A04B5DE4-DF39-48D8-83D1-2BA3B19AF814}" dt="2023-11-16T09:13:41.927" v="13260" actId="20577"/>
          <ac:spMkLst>
            <pc:docMk/>
            <pc:sldMk cId="1598921516" sldId="400"/>
            <ac:spMk id="5" creationId="{23FC4640-2CE6-4BA9-8DAA-C3F2DFAA0595}"/>
          </ac:spMkLst>
        </pc:spChg>
      </pc:sldChg>
      <pc:sldChg chg="add del">
        <pc:chgData name="장성빈" userId="faed9783-0f2f-452b-b998-4701542ec64c" providerId="ADAL" clId="{A04B5DE4-DF39-48D8-83D1-2BA3B19AF814}" dt="2023-11-16T09:13:44.529" v="13261" actId="47"/>
        <pc:sldMkLst>
          <pc:docMk/>
          <pc:sldMk cId="1722689993" sldId="401"/>
        </pc:sldMkLst>
      </pc:sldChg>
      <pc:sldChg chg="addSp delSp modSp add mod">
        <pc:chgData name="장성빈" userId="faed9783-0f2f-452b-b998-4701542ec64c" providerId="ADAL" clId="{A04B5DE4-DF39-48D8-83D1-2BA3B19AF814}" dt="2023-11-16T09:21:35.271" v="13791" actId="21"/>
        <pc:sldMkLst>
          <pc:docMk/>
          <pc:sldMk cId="3146613310" sldId="401"/>
        </pc:sldMkLst>
        <pc:spChg chg="mod">
          <ac:chgData name="장성빈" userId="faed9783-0f2f-452b-b998-4701542ec64c" providerId="ADAL" clId="{A04B5DE4-DF39-48D8-83D1-2BA3B19AF814}" dt="2023-11-16T09:13:48.448" v="13270" actId="20577"/>
          <ac:spMkLst>
            <pc:docMk/>
            <pc:sldMk cId="3146613310" sldId="401"/>
            <ac:spMk id="5" creationId="{23FC4640-2CE6-4BA9-8DAA-C3F2DFAA0595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8" creationId="{2EA63311-FD9A-ADE6-C8E3-CA2AF4CF3C2B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1" creationId="{A8171942-A6BE-61A6-A59E-61E9335E7F15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2" creationId="{DC71E664-12ED-8724-3380-AA3147F4B342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5" creationId="{8C3610F4-2941-8C6C-EB24-9E233705B5B6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6" creationId="{E89B4BED-3F93-2D2A-AFF4-87F81961B9B9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7" creationId="{29C5BFC8-FB5E-922C-98DC-966E0529AA69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8" creationId="{982CE527-0BB2-23AA-3822-AF5A3179F366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19" creationId="{625228B8-FDC0-9AEC-F633-108FD28DBCA5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20" creationId="{EDA67A00-66C7-B2D4-A82B-81091875D7B2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21" creationId="{96C72E6B-DA4F-762B-070D-1B6691527760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22" creationId="{899A058B-EF22-361E-9235-AD838EB38EBF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23" creationId="{E373A790-F852-8F2F-A8D7-F6E4D3BBDABD}"/>
          </ac:spMkLst>
        </pc:spChg>
        <pc:spChg chg="mod">
          <ac:chgData name="장성빈" userId="faed9783-0f2f-452b-b998-4701542ec64c" providerId="ADAL" clId="{A04B5DE4-DF39-48D8-83D1-2BA3B19AF814}" dt="2023-11-16T09:21:29.873" v="13789"/>
          <ac:spMkLst>
            <pc:docMk/>
            <pc:sldMk cId="3146613310" sldId="401"/>
            <ac:spMk id="24" creationId="{59D85A97-CDA0-6431-1DB7-2622BF0F947D}"/>
          </ac:spMkLst>
        </pc:spChg>
        <pc:grpChg chg="add del mod">
          <ac:chgData name="장성빈" userId="faed9783-0f2f-452b-b998-4701542ec64c" providerId="ADAL" clId="{A04B5DE4-DF39-48D8-83D1-2BA3B19AF814}" dt="2023-11-16T09:21:35.271" v="13791" actId="21"/>
          <ac:grpSpMkLst>
            <pc:docMk/>
            <pc:sldMk cId="3146613310" sldId="401"/>
            <ac:grpSpMk id="3" creationId="{A36C0209-C741-4BDD-9E3B-C26024E6404D}"/>
          </ac:grpSpMkLst>
        </pc:grpChg>
        <pc:grpChg chg="mod">
          <ac:chgData name="장성빈" userId="faed9783-0f2f-452b-b998-4701542ec64c" providerId="ADAL" clId="{A04B5DE4-DF39-48D8-83D1-2BA3B19AF814}" dt="2023-11-16T09:21:29.873" v="13789"/>
          <ac:grpSpMkLst>
            <pc:docMk/>
            <pc:sldMk cId="3146613310" sldId="401"/>
            <ac:grpSpMk id="6" creationId="{D2932677-7D95-2293-5E24-045B5F72ECF5}"/>
          </ac:grpSpMkLst>
        </pc:grpChg>
        <pc:grpChg chg="mod">
          <ac:chgData name="장성빈" userId="faed9783-0f2f-452b-b998-4701542ec64c" providerId="ADAL" clId="{A04B5DE4-DF39-48D8-83D1-2BA3B19AF814}" dt="2023-11-16T09:21:29.873" v="13789"/>
          <ac:grpSpMkLst>
            <pc:docMk/>
            <pc:sldMk cId="3146613310" sldId="401"/>
            <ac:grpSpMk id="7" creationId="{769BCA03-D9DF-B75A-C81A-788BFEF8CEE4}"/>
          </ac:grpSpMkLst>
        </pc:grpChg>
        <pc:cxnChg chg="mod">
          <ac:chgData name="장성빈" userId="faed9783-0f2f-452b-b998-4701542ec64c" providerId="ADAL" clId="{A04B5DE4-DF39-48D8-83D1-2BA3B19AF814}" dt="2023-11-16T09:21:35.271" v="13791" actId="21"/>
          <ac:cxnSpMkLst>
            <pc:docMk/>
            <pc:sldMk cId="3146613310" sldId="401"/>
            <ac:cxnSpMk id="9" creationId="{C4C28A75-A708-ED66-D479-9625FF5C0773}"/>
          </ac:cxnSpMkLst>
        </pc:cxnChg>
        <pc:cxnChg chg="mod">
          <ac:chgData name="장성빈" userId="faed9783-0f2f-452b-b998-4701542ec64c" providerId="ADAL" clId="{A04B5DE4-DF39-48D8-83D1-2BA3B19AF814}" dt="2023-11-16T09:21:35.271" v="13791" actId="21"/>
          <ac:cxnSpMkLst>
            <pc:docMk/>
            <pc:sldMk cId="3146613310" sldId="401"/>
            <ac:cxnSpMk id="10" creationId="{20BA3F38-6391-CF24-93AB-AEFF7D1E1CB0}"/>
          </ac:cxnSpMkLst>
        </pc:cxnChg>
        <pc:cxnChg chg="mod">
          <ac:chgData name="장성빈" userId="faed9783-0f2f-452b-b998-4701542ec64c" providerId="ADAL" clId="{A04B5DE4-DF39-48D8-83D1-2BA3B19AF814}" dt="2023-11-16T09:21:35.271" v="13791" actId="21"/>
          <ac:cxnSpMkLst>
            <pc:docMk/>
            <pc:sldMk cId="3146613310" sldId="401"/>
            <ac:cxnSpMk id="13" creationId="{5575937E-51B7-E65C-F939-A14186652593}"/>
          </ac:cxnSpMkLst>
        </pc:cxnChg>
        <pc:cxnChg chg="mod">
          <ac:chgData name="장성빈" userId="faed9783-0f2f-452b-b998-4701542ec64c" providerId="ADAL" clId="{A04B5DE4-DF39-48D8-83D1-2BA3B19AF814}" dt="2023-11-16T09:21:35.271" v="13791" actId="21"/>
          <ac:cxnSpMkLst>
            <pc:docMk/>
            <pc:sldMk cId="3146613310" sldId="401"/>
            <ac:cxnSpMk id="14" creationId="{607C4A96-09B5-BFB2-929F-5532098C8C4E}"/>
          </ac:cxnSpMkLst>
        </pc:cxnChg>
      </pc:sldChg>
    </pc:docChg>
  </pc:docChgLst>
  <pc:docChgLst>
    <pc:chgData name="장성빈" userId="faed9783-0f2f-452b-b998-4701542ec64c" providerId="ADAL" clId="{3E925466-25D5-A04C-BA35-14D0B15E86D8}"/>
    <pc:docChg chg="modSld">
      <pc:chgData name="장성빈" userId="faed9783-0f2f-452b-b998-4701542ec64c" providerId="ADAL" clId="{3E925466-25D5-A04C-BA35-14D0B15E86D8}" dt="2023-12-06T02:13:29.192" v="13" actId="20577"/>
      <pc:docMkLst>
        <pc:docMk/>
      </pc:docMkLst>
      <pc:sldChg chg="modSp">
        <pc:chgData name="장성빈" userId="faed9783-0f2f-452b-b998-4701542ec64c" providerId="ADAL" clId="{3E925466-25D5-A04C-BA35-14D0B15E86D8}" dt="2023-12-06T02:13:29.192" v="13" actId="20577"/>
        <pc:sldMkLst>
          <pc:docMk/>
          <pc:sldMk cId="2946444279" sldId="257"/>
        </pc:sldMkLst>
        <pc:spChg chg="mod">
          <ac:chgData name="장성빈" userId="faed9783-0f2f-452b-b998-4701542ec64c" providerId="ADAL" clId="{3E925466-25D5-A04C-BA35-14D0B15E86D8}" dt="2023-12-06T02:13:29.192" v="13" actId="20577"/>
          <ac:spMkLst>
            <pc:docMk/>
            <pc:sldMk cId="2946444279" sldId="257"/>
            <ac:spMk id="6" creationId="{3B75F2A8-0C95-A2B2-5887-AB27BCC56E63}"/>
          </ac:spMkLst>
        </pc:spChg>
      </pc:sldChg>
    </pc:docChg>
  </pc:docChgLst>
  <pc:docChgLst>
    <pc:chgData name="장성빈" userId="faed9783-0f2f-452b-b998-4701542ec64c" providerId="ADAL" clId="{39FB8C38-F478-4631-9B30-109FBDC3F360}"/>
    <pc:docChg chg="undo redo custSel addSld delSld modSld sldOrd modMainMaster">
      <pc:chgData name="장성빈" userId="faed9783-0f2f-452b-b998-4701542ec64c" providerId="ADAL" clId="{39FB8C38-F478-4631-9B30-109FBDC3F360}" dt="2024-10-10T07:43:19.439" v="43427" actId="47"/>
      <pc:docMkLst>
        <pc:docMk/>
      </pc:docMkLst>
      <pc:sldChg chg="addSp delSp modSp mod modNotesTx">
        <pc:chgData name="장성빈" userId="faed9783-0f2f-452b-b998-4701542ec64c" providerId="ADAL" clId="{39FB8C38-F478-4631-9B30-109FBDC3F360}" dt="2024-10-08T11:59:58.945" v="42465"/>
        <pc:sldMkLst>
          <pc:docMk/>
          <pc:sldMk cId="2946444279" sldId="257"/>
        </pc:sldMkLst>
        <pc:spChg chg="add del mod">
          <ac:chgData name="장성빈" userId="faed9783-0f2f-452b-b998-4701542ec64c" providerId="ADAL" clId="{39FB8C38-F478-4631-9B30-109FBDC3F360}" dt="2024-09-13T04:46:17.933" v="2201" actId="478"/>
          <ac:spMkLst>
            <pc:docMk/>
            <pc:sldMk cId="2946444279" sldId="257"/>
            <ac:spMk id="2" creationId="{C9523709-5B9F-F6BB-627D-8564510E3FF5}"/>
          </ac:spMkLst>
        </pc:spChg>
        <pc:spChg chg="mod">
          <ac:chgData name="장성빈" userId="faed9783-0f2f-452b-b998-4701542ec64c" providerId="ADAL" clId="{39FB8C38-F478-4631-9B30-109FBDC3F360}" dt="2024-09-13T05:27:30.479" v="2838" actId="207"/>
          <ac:spMkLst>
            <pc:docMk/>
            <pc:sldMk cId="2946444279" sldId="257"/>
            <ac:spMk id="5" creationId="{2EF77700-7B41-B455-0E23-7E590DAB0F12}"/>
          </ac:spMkLst>
        </pc:spChg>
        <pc:spChg chg="mod">
          <ac:chgData name="장성빈" userId="faed9783-0f2f-452b-b998-4701542ec64c" providerId="ADAL" clId="{39FB8C38-F478-4631-9B30-109FBDC3F360}" dt="2024-09-13T04:48:56.938" v="2235" actId="14100"/>
          <ac:spMkLst>
            <pc:docMk/>
            <pc:sldMk cId="2946444279" sldId="257"/>
            <ac:spMk id="6" creationId="{3B75F2A8-0C95-A2B2-5887-AB27BCC56E63}"/>
          </ac:spMkLst>
        </pc:spChg>
        <pc:picChg chg="mod">
          <ac:chgData name="장성빈" userId="faed9783-0f2f-452b-b998-4701542ec64c" providerId="ADAL" clId="{39FB8C38-F478-4631-9B30-109FBDC3F360}" dt="2024-09-13T04:47:48.270" v="2223" actId="1076"/>
          <ac:picMkLst>
            <pc:docMk/>
            <pc:sldMk cId="2946444279" sldId="257"/>
            <ac:picMk id="3" creationId="{51687C92-FFCE-66B2-CB74-3814EC11CD19}"/>
          </ac:picMkLst>
        </pc:picChg>
        <pc:picChg chg="mod modCrop">
          <ac:chgData name="장성빈" userId="faed9783-0f2f-452b-b998-4701542ec64c" providerId="ADAL" clId="{39FB8C38-F478-4631-9B30-109FBDC3F360}" dt="2024-09-13T04:47:46.266" v="2222" actId="1076"/>
          <ac:picMkLst>
            <pc:docMk/>
            <pc:sldMk cId="2946444279" sldId="257"/>
            <ac:picMk id="9" creationId="{EE3CFC5D-F824-1CFA-881F-1E6DC3E70D45}"/>
          </ac:picMkLst>
        </pc:picChg>
      </pc:sldChg>
      <pc:sldChg chg="modSp mod">
        <pc:chgData name="장성빈" userId="faed9783-0f2f-452b-b998-4701542ec64c" providerId="ADAL" clId="{39FB8C38-F478-4631-9B30-109FBDC3F360}" dt="2024-09-06T08:49:16.077" v="328" actId="20577"/>
        <pc:sldMkLst>
          <pc:docMk/>
          <pc:sldMk cId="1243273484" sldId="309"/>
        </pc:sldMkLst>
        <pc:spChg chg="mod">
          <ac:chgData name="장성빈" userId="faed9783-0f2f-452b-b998-4701542ec64c" providerId="ADAL" clId="{39FB8C38-F478-4631-9B30-109FBDC3F360}" dt="2024-09-06T08:49:16.077" v="328" actId="20577"/>
          <ac:spMkLst>
            <pc:docMk/>
            <pc:sldMk cId="1243273484" sldId="309"/>
            <ac:spMk id="2" creationId="{A37690DE-5A18-DDCD-E7E1-B259C22C017A}"/>
          </ac:spMkLst>
        </pc:spChg>
      </pc:sldChg>
      <pc:sldChg chg="addSp delSp modSp mod ord">
        <pc:chgData name="장성빈" userId="faed9783-0f2f-452b-b998-4701542ec64c" providerId="ADAL" clId="{39FB8C38-F478-4631-9B30-109FBDC3F360}" dt="2024-09-06T08:56:18.240" v="685" actId="20577"/>
        <pc:sldMkLst>
          <pc:docMk/>
          <pc:sldMk cId="1224621243" sldId="369"/>
        </pc:sldMkLst>
        <pc:spChg chg="mod">
          <ac:chgData name="장성빈" userId="faed9783-0f2f-452b-b998-4701542ec64c" providerId="ADAL" clId="{39FB8C38-F478-4631-9B30-109FBDC3F360}" dt="2024-09-06T08:53:05.314" v="598" actId="20577"/>
          <ac:spMkLst>
            <pc:docMk/>
            <pc:sldMk cId="1224621243" sldId="369"/>
            <ac:spMk id="2" creationId="{A37690DE-5A18-DDCD-E7E1-B259C22C017A}"/>
          </ac:spMkLst>
        </pc:spChg>
        <pc:spChg chg="add mod">
          <ac:chgData name="장성빈" userId="faed9783-0f2f-452b-b998-4701542ec64c" providerId="ADAL" clId="{39FB8C38-F478-4631-9B30-109FBDC3F360}" dt="2024-09-06T08:55:49.830" v="652" actId="113"/>
          <ac:spMkLst>
            <pc:docMk/>
            <pc:sldMk cId="1224621243" sldId="369"/>
            <ac:spMk id="3" creationId="{1F0835C1-5ECC-6DD5-5890-B65744D5942D}"/>
          </ac:spMkLst>
        </pc:spChg>
        <pc:spChg chg="mod">
          <ac:chgData name="장성빈" userId="faed9783-0f2f-452b-b998-4701542ec64c" providerId="ADAL" clId="{39FB8C38-F478-4631-9B30-109FBDC3F360}" dt="2024-09-06T08:53:35.324" v="616" actId="27636"/>
          <ac:spMkLst>
            <pc:docMk/>
            <pc:sldMk cId="1224621243" sldId="369"/>
            <ac:spMk id="5" creationId="{23FC4640-2CE6-4BA9-8DAA-C3F2DFAA0595}"/>
          </ac:spMkLst>
        </pc:spChg>
        <pc:spChg chg="add mod">
          <ac:chgData name="장성빈" userId="faed9783-0f2f-452b-b998-4701542ec64c" providerId="ADAL" clId="{39FB8C38-F478-4631-9B30-109FBDC3F360}" dt="2024-09-06T08:55:50.823" v="653" actId="113"/>
          <ac:spMkLst>
            <pc:docMk/>
            <pc:sldMk cId="1224621243" sldId="369"/>
            <ac:spMk id="6" creationId="{8637EEB1-5033-CEE9-C64C-699E36D020C9}"/>
          </ac:spMkLst>
        </pc:spChg>
        <pc:spChg chg="add mod">
          <ac:chgData name="장성빈" userId="faed9783-0f2f-452b-b998-4701542ec64c" providerId="ADAL" clId="{39FB8C38-F478-4631-9B30-109FBDC3F360}" dt="2024-09-06T08:56:18.240" v="685" actId="20577"/>
          <ac:spMkLst>
            <pc:docMk/>
            <pc:sldMk cId="1224621243" sldId="369"/>
            <ac:spMk id="7" creationId="{D2F8438B-F93A-F5C2-8B71-F9B3BB1919A1}"/>
          </ac:spMkLst>
        </pc:spChg>
        <pc:spChg chg="add mod">
          <ac:chgData name="장성빈" userId="faed9783-0f2f-452b-b998-4701542ec64c" providerId="ADAL" clId="{39FB8C38-F478-4631-9B30-109FBDC3F360}" dt="2024-09-06T08:56:02.421" v="658" actId="113"/>
          <ac:spMkLst>
            <pc:docMk/>
            <pc:sldMk cId="1224621243" sldId="369"/>
            <ac:spMk id="8" creationId="{B2A89E9B-C5EE-46E1-381A-5575CACF4A74}"/>
          </ac:spMkLst>
        </pc:spChg>
        <pc:spChg chg="del mod">
          <ac:chgData name="장성빈" userId="faed9783-0f2f-452b-b998-4701542ec64c" providerId="ADAL" clId="{39FB8C38-F478-4631-9B30-109FBDC3F360}" dt="2024-09-06T08:51:20.535" v="362" actId="478"/>
          <ac:spMkLst>
            <pc:docMk/>
            <pc:sldMk cId="1224621243" sldId="369"/>
            <ac:spMk id="27" creationId="{F9195644-13D8-C7C4-FC55-3746C5F817E4}"/>
          </ac:spMkLst>
        </pc:spChg>
      </pc:sldChg>
      <pc:sldChg chg="addSp delSp modSp mod modShow modNotesTx">
        <pc:chgData name="장성빈" userId="faed9783-0f2f-452b-b998-4701542ec64c" providerId="ADAL" clId="{39FB8C38-F478-4631-9B30-109FBDC3F360}" dt="2024-10-10T07:35:21.186" v="43289" actId="1076"/>
        <pc:sldMkLst>
          <pc:docMk/>
          <pc:sldMk cId="872207861" sldId="370"/>
        </pc:sldMkLst>
        <pc:spChg chg="mod">
          <ac:chgData name="장성빈" userId="faed9783-0f2f-452b-b998-4701542ec64c" providerId="ADAL" clId="{39FB8C38-F478-4631-9B30-109FBDC3F360}" dt="2024-10-07T05:21:53.315" v="35004" actId="20577"/>
          <ac:spMkLst>
            <pc:docMk/>
            <pc:sldMk cId="872207861" sldId="370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5:22:44.706" v="35153" actId="20577"/>
          <ac:spMkLst>
            <pc:docMk/>
            <pc:sldMk cId="872207861" sldId="370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7T05:26:48.230" v="35177" actId="20577"/>
          <ac:spMkLst>
            <pc:docMk/>
            <pc:sldMk cId="872207861" sldId="370"/>
            <ac:spMk id="4" creationId="{4039EB1A-9F80-3777-9D43-455AB4C32799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4" creationId="{D789018E-8062-7DFD-E38F-7265EB3D32AD}"/>
          </ac:spMkLst>
        </pc:spChg>
        <pc:spChg chg="add mod">
          <ac:chgData name="장성빈" userId="faed9783-0f2f-452b-b998-4701542ec64c" providerId="ADAL" clId="{39FB8C38-F478-4631-9B30-109FBDC3F360}" dt="2024-09-24T05:38:49.744" v="22285"/>
          <ac:spMkLst>
            <pc:docMk/>
            <pc:sldMk cId="872207861" sldId="370"/>
            <ac:spMk id="4" creationId="{EAB90482-772B-D7CC-C2F7-FED315741215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5" creationId="{A29D65DD-9B15-52D6-D941-9EEEDC94F9CB}"/>
          </ac:spMkLst>
        </pc:spChg>
        <pc:spChg chg="add mod">
          <ac:chgData name="장성빈" userId="faed9783-0f2f-452b-b998-4701542ec64c" providerId="ADAL" clId="{39FB8C38-F478-4631-9B30-109FBDC3F360}" dt="2024-10-10T07:35:21.186" v="43289" actId="1076"/>
          <ac:spMkLst>
            <pc:docMk/>
            <pc:sldMk cId="872207861" sldId="370"/>
            <ac:spMk id="5" creationId="{EAEA7A84-D546-2A2C-37CB-1290C0C84E54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6" creationId="{5A8FD240-86A7-99DE-D224-031778CC6CBD}"/>
          </ac:spMkLst>
        </pc:spChg>
        <pc:spChg chg="add mod">
          <ac:chgData name="장성빈" userId="faed9783-0f2f-452b-b998-4701542ec64c" providerId="ADAL" clId="{39FB8C38-F478-4631-9B30-109FBDC3F360}" dt="2024-10-10T07:35:21.186" v="43289" actId="1076"/>
          <ac:spMkLst>
            <pc:docMk/>
            <pc:sldMk cId="872207861" sldId="370"/>
            <ac:spMk id="6" creationId="{667FF767-5733-44EC-C8FF-F229873DE30B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7" creationId="{494620A1-5A87-D8FC-C922-3B8C41BD6246}"/>
          </ac:spMkLst>
        </pc:spChg>
        <pc:spChg chg="add mod">
          <ac:chgData name="장성빈" userId="faed9783-0f2f-452b-b998-4701542ec64c" providerId="ADAL" clId="{39FB8C38-F478-4631-9B30-109FBDC3F360}" dt="2024-10-10T07:35:21.186" v="43289" actId="1076"/>
          <ac:spMkLst>
            <pc:docMk/>
            <pc:sldMk cId="872207861" sldId="370"/>
            <ac:spMk id="7" creationId="{63F2DBA9-A82C-1BB6-F4E4-10D02AF66F6C}"/>
          </ac:spMkLst>
        </pc:spChg>
        <pc:spChg chg="add mod">
          <ac:chgData name="장성빈" userId="faed9783-0f2f-452b-b998-4701542ec64c" providerId="ADAL" clId="{39FB8C38-F478-4631-9B30-109FBDC3F360}" dt="2024-10-10T07:35:21.186" v="43289" actId="1076"/>
          <ac:spMkLst>
            <pc:docMk/>
            <pc:sldMk cId="872207861" sldId="370"/>
            <ac:spMk id="8" creationId="{1A70DE17-4BD1-508A-150A-BDDD5C34DB5D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8" creationId="{3C5F0172-12FC-A33B-42A1-369EC6EFF91A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9" creationId="{87F13A03-6775-9E18-1A9C-DFF5DAF5DC2D}"/>
          </ac:spMkLst>
        </pc:spChg>
        <pc:spChg chg="add mod">
          <ac:chgData name="장성빈" userId="faed9783-0f2f-452b-b998-4701542ec64c" providerId="ADAL" clId="{39FB8C38-F478-4631-9B30-109FBDC3F360}" dt="2024-10-10T07:35:21.186" v="43289" actId="1076"/>
          <ac:spMkLst>
            <pc:docMk/>
            <pc:sldMk cId="872207861" sldId="370"/>
            <ac:spMk id="9" creationId="{D41661A7-288A-CCB6-0DF0-C2DA63025E32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10" creationId="{4A894168-855A-75FD-BB58-2DCC1CEB7F21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11" creationId="{462530FE-1BA8-1C98-26ED-264609933D71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2" creationId="{F6198B6A-72DB-2708-A394-D70BBCD6980F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3" creationId="{0C90F9D6-CB1B-48CD-27F7-31E7C90A8B57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4" creationId="{B8EA408C-C007-1E3C-5F22-1D1593E27BFD}"/>
          </ac:spMkLst>
        </pc:spChg>
        <pc:spChg chg="add del mod">
          <ac:chgData name="장성빈" userId="faed9783-0f2f-452b-b998-4701542ec64c" providerId="ADAL" clId="{39FB8C38-F478-4631-9B30-109FBDC3F360}" dt="2024-10-08T11:14:03.699" v="42205" actId="478"/>
          <ac:spMkLst>
            <pc:docMk/>
            <pc:sldMk cId="872207861" sldId="370"/>
            <ac:spMk id="14" creationId="{CBE18C78-4E6F-C02C-A132-921F616AB558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5" creationId="{BAC40E7A-E733-E4AC-026E-F915558776E5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6" creationId="{7D6D2161-BB41-7E36-8445-286AF319D04B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7" creationId="{5E8F81C2-F3DB-6788-0166-D1BB7F4243C1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8" creationId="{81063C4D-92A4-C12E-7BE4-0938F1D49953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19" creationId="{163D0856-6228-2564-5A28-9701DD6C90C9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20" creationId="{9C06734A-5EB8-26E8-1889-9D44154A4EEA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21" creationId="{D522B9A4-60DD-84F9-A5CF-B5A3BCD3F079}"/>
          </ac:spMkLst>
        </pc:spChg>
        <pc:spChg chg="mod">
          <ac:chgData name="장성빈" userId="faed9783-0f2f-452b-b998-4701542ec64c" providerId="ADAL" clId="{39FB8C38-F478-4631-9B30-109FBDC3F360}" dt="2024-09-13T05:17:38.835" v="2542" actId="164"/>
          <ac:spMkLst>
            <pc:docMk/>
            <pc:sldMk cId="872207861" sldId="370"/>
            <ac:spMk id="22" creationId="{2819C8DA-354A-2972-6932-EDB4B940D720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3" creationId="{4E48E195-0450-8293-A432-A5D0CCB8F319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4" creationId="{51E4ADDD-34EA-FE1D-1FD4-AA48E520F876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5" creationId="{D12E6E8F-43C8-2E15-D210-12CEFAEBBE68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6" creationId="{28859FFF-6780-23DA-4636-4CDCAB3FA09A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7" creationId="{7408B9B1-36BC-7AAB-D9CD-C0CE4168A3C2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8" creationId="{5373A61C-0E5F-E596-EFC6-AA42C38773FB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29" creationId="{630B77C4-EEFD-0941-E427-0FE61580827B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30" creationId="{00AE5A42-9730-DCBE-2F6D-0F62243D425D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31" creationId="{BFC5D95E-4561-5A48-49BD-5E9D8B7B9276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32" creationId="{8989F929-539C-F403-8C46-29C6691427B7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33" creationId="{8FD10239-3EF0-1E54-912D-D9E33A9ABAD8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34" creationId="{53AB06A5-D3A0-AB86-1C2C-5AC65F9C0501}"/>
          </ac:spMkLst>
        </pc:spChg>
        <pc:spChg chg="add mod">
          <ac:chgData name="장성빈" userId="faed9783-0f2f-452b-b998-4701542ec64c" providerId="ADAL" clId="{39FB8C38-F478-4631-9B30-109FBDC3F360}" dt="2024-09-13T05:17:17.151" v="2537"/>
          <ac:spMkLst>
            <pc:docMk/>
            <pc:sldMk cId="872207861" sldId="370"/>
            <ac:spMk id="35" creationId="{B3F6651B-CB4E-EAF1-E40F-2A16932050F0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37" creationId="{D79F6E12-3AC4-3FD6-C492-5618C77E66D7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38" creationId="{AAD21194-013B-FB89-C314-59CDBDAF0594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39" creationId="{11F0FAC2-6017-1850-582A-B73A648B008A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0" creationId="{40796B78-6B45-957D-7153-A6734139C70B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1" creationId="{CDCA96C9-4AD7-FD99-6903-F411F1B01E58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2" creationId="{B9CCBB2F-32DA-CADF-BE2C-1A41377B2799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3" creationId="{00D22104-5223-6FCE-8384-483CEA65BAF9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4" creationId="{167433A6-C99F-2481-55BE-0746EE6B694E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5" creationId="{073C9792-E170-EB3B-8863-A6CB8A9D4295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6" creationId="{27672008-5B54-FFD7-D5F6-F5C9F3567338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7" creationId="{66EB7A26-C78E-364F-C232-875F2C4F9917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8" creationId="{CCB852F5-98CD-BC12-6653-166A0F15DF2D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49" creationId="{06E00DB7-FFC8-50A2-9652-EA12FA4E77F0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50" creationId="{8B9EA4C9-D754-5300-AACE-503998C41CC2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51" creationId="{FB42AC04-70CE-CBF5-5163-E2D397E6F5A4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52" creationId="{638C432B-0A6D-2A74-7AE2-8E9B59551680}"/>
          </ac:spMkLst>
        </pc:spChg>
        <pc:spChg chg="mod">
          <ac:chgData name="장성빈" userId="faed9783-0f2f-452b-b998-4701542ec64c" providerId="ADAL" clId="{39FB8C38-F478-4631-9B30-109FBDC3F360}" dt="2024-09-13T05:17:30.410" v="2539"/>
          <ac:spMkLst>
            <pc:docMk/>
            <pc:sldMk cId="872207861" sldId="370"/>
            <ac:spMk id="53" creationId="{61A328F0-54F3-28B6-DA5C-EBDEF66ED207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56" creationId="{86CEE99B-4618-153B-71AF-E6823DD9D405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57" creationId="{94205B67-41DB-C23F-B9A1-FAB8A3F7B1D7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58" creationId="{3CD42652-05F9-B2E7-6BE2-79A1E34A7D93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59" creationId="{86C9D6BE-6282-6442-38C2-81F234634176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0" creationId="{ADF5326F-4503-CAC1-12CE-BCC7160EE103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1" creationId="{4BDDF620-E47A-BF84-0CCC-E0469C007118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2" creationId="{452A8963-4F82-1210-1A66-BB30710B6F61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3" creationId="{2C91D18A-949B-6108-65F6-8452BB3625D5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4" creationId="{B4B4A269-1079-52E6-A6B8-027F888EA583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5" creationId="{E4385205-C17D-4E75-8EC0-F62866E5C46B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6" creationId="{6DEA1BCC-164D-6A55-AA5C-8AE0C80154A9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7" creationId="{82782CE7-7AE1-BCDA-3C46-03F61E5E5560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8" creationId="{8BE477A8-B68B-7C29-E717-461F8F73D920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69" creationId="{C1290AF6-BEB7-AA53-F69C-F3ACB9DA2BED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70" creationId="{DD97FC6E-D9BC-C061-F83A-77868B1DD5DB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71" creationId="{97755A75-714B-BC77-51F6-85A6414C7EB7}"/>
          </ac:spMkLst>
        </pc:spChg>
        <pc:spChg chg="mod">
          <ac:chgData name="장성빈" userId="faed9783-0f2f-452b-b998-4701542ec64c" providerId="ADAL" clId="{39FB8C38-F478-4631-9B30-109FBDC3F360}" dt="2024-09-13T05:17:41.451" v="2543"/>
          <ac:spMkLst>
            <pc:docMk/>
            <pc:sldMk cId="872207861" sldId="370"/>
            <ac:spMk id="72" creationId="{ADD0592E-C49E-18AC-FA38-9E519882F3D4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74" creationId="{A29D65DD-9B15-52D6-D941-9EEEDC94F9CB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75" creationId="{5A8FD240-86A7-99DE-D224-031778CC6CBD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76" creationId="{494620A1-5A87-D8FC-C922-3B8C41BD6246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77" creationId="{3C5F0172-12FC-A33B-42A1-369EC6EFF91A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78" creationId="{0C90F9D6-CB1B-48CD-27F7-31E7C90A8B57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79" creationId="{B8EA408C-C007-1E3C-5F22-1D1593E27BFD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80" creationId="{BAC40E7A-E733-E4AC-026E-F915558776E5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81" creationId="{F6198B6A-72DB-2708-A394-D70BBCD6980F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82" creationId="{7D6D2161-BB41-7E36-8445-286AF319D04B}"/>
          </ac:spMkLst>
        </pc:spChg>
        <pc:spChg chg="del mod">
          <ac:chgData name="장성빈" userId="faed9783-0f2f-452b-b998-4701542ec64c" providerId="ADAL" clId="{39FB8C38-F478-4631-9B30-109FBDC3F360}" dt="2024-10-08T11:12:42.981" v="42190" actId="478"/>
          <ac:spMkLst>
            <pc:docMk/>
            <pc:sldMk cId="872207861" sldId="370"/>
            <ac:spMk id="83" creationId="{5E8F81C2-F3DB-6788-0166-D1BB7F4243C1}"/>
          </ac:spMkLst>
        </pc:spChg>
        <pc:spChg chg="del mod">
          <ac:chgData name="장성빈" userId="faed9783-0f2f-452b-b998-4701542ec64c" providerId="ADAL" clId="{39FB8C38-F478-4631-9B30-109FBDC3F360}" dt="2024-10-08T11:12:44.334" v="42191" actId="478"/>
          <ac:spMkLst>
            <pc:docMk/>
            <pc:sldMk cId="872207861" sldId="370"/>
            <ac:spMk id="84" creationId="{81063C4D-92A4-C12E-7BE4-0938F1D49953}"/>
          </ac:spMkLst>
        </pc:spChg>
        <pc:spChg chg="del mod">
          <ac:chgData name="장성빈" userId="faed9783-0f2f-452b-b998-4701542ec64c" providerId="ADAL" clId="{39FB8C38-F478-4631-9B30-109FBDC3F360}" dt="2024-10-08T11:12:46.480" v="42192" actId="478"/>
          <ac:spMkLst>
            <pc:docMk/>
            <pc:sldMk cId="872207861" sldId="370"/>
            <ac:spMk id="85" creationId="{163D0856-6228-2564-5A28-9701DD6C90C9}"/>
          </ac:spMkLst>
        </pc:spChg>
        <pc:spChg chg="del mod">
          <ac:chgData name="장성빈" userId="faed9783-0f2f-452b-b998-4701542ec64c" providerId="ADAL" clId="{39FB8C38-F478-4631-9B30-109FBDC3F360}" dt="2024-10-08T11:12:48.009" v="42193" actId="478"/>
          <ac:spMkLst>
            <pc:docMk/>
            <pc:sldMk cId="872207861" sldId="370"/>
            <ac:spMk id="86" creationId="{9C06734A-5EB8-26E8-1889-9D44154A4EEA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87" creationId="{D522B9A4-60DD-84F9-A5CF-B5A3BCD3F079}"/>
          </ac:spMkLst>
        </pc:spChg>
        <pc:spChg chg="mod">
          <ac:chgData name="장성빈" userId="faed9783-0f2f-452b-b998-4701542ec64c" providerId="ADAL" clId="{39FB8C38-F478-4631-9B30-109FBDC3F360}" dt="2024-09-13T05:17:52.506" v="2548"/>
          <ac:spMkLst>
            <pc:docMk/>
            <pc:sldMk cId="872207861" sldId="370"/>
            <ac:spMk id="88" creationId="{2819C8DA-354A-2972-6932-EDB4B940D720}"/>
          </ac:spMkLst>
        </pc:spChg>
        <pc:grpChg chg="add mod ord">
          <ac:chgData name="장성빈" userId="faed9783-0f2f-452b-b998-4701542ec64c" providerId="ADAL" clId="{39FB8C38-F478-4631-9B30-109FBDC3F360}" dt="2024-09-13T05:17:35.099" v="2541" actId="167"/>
          <ac:grpSpMkLst>
            <pc:docMk/>
            <pc:sldMk cId="872207861" sldId="370"/>
            <ac:grpSpMk id="36" creationId="{703656C8-F6E5-928E-61E2-C53BF6A3213B}"/>
          </ac:grpSpMkLst>
        </pc:grpChg>
        <pc:grpChg chg="add del mod">
          <ac:chgData name="장성빈" userId="faed9783-0f2f-452b-b998-4701542ec64c" providerId="ADAL" clId="{39FB8C38-F478-4631-9B30-109FBDC3F360}" dt="2024-09-13T05:17:51.133" v="2546" actId="21"/>
          <ac:grpSpMkLst>
            <pc:docMk/>
            <pc:sldMk cId="872207861" sldId="370"/>
            <ac:grpSpMk id="54" creationId="{17E63314-7662-5A07-D49C-2D47B9F3565D}"/>
          </ac:grpSpMkLst>
        </pc:grpChg>
        <pc:grpChg chg="add del mod ord">
          <ac:chgData name="장성빈" userId="faed9783-0f2f-452b-b998-4701542ec64c" providerId="ADAL" clId="{39FB8C38-F478-4631-9B30-109FBDC3F360}" dt="2024-09-13T05:17:52.236" v="2547" actId="478"/>
          <ac:grpSpMkLst>
            <pc:docMk/>
            <pc:sldMk cId="872207861" sldId="370"/>
            <ac:grpSpMk id="55" creationId="{BB12A97D-FDFC-F1E8-36F4-72B02E4EC577}"/>
          </ac:grpSpMkLst>
        </pc:grpChg>
        <pc:grpChg chg="add del mod">
          <ac:chgData name="장성빈" userId="faed9783-0f2f-452b-b998-4701542ec64c" providerId="ADAL" clId="{39FB8C38-F478-4631-9B30-109FBDC3F360}" dt="2024-10-08T11:13:45.482" v="42200" actId="478"/>
          <ac:grpSpMkLst>
            <pc:docMk/>
            <pc:sldMk cId="872207861" sldId="370"/>
            <ac:grpSpMk id="73" creationId="{17E63314-7662-5A07-D49C-2D47B9F3565D}"/>
          </ac:grpSpMkLst>
        </pc:grpChg>
        <pc:picChg chg="add mod">
          <ac:chgData name="장성빈" userId="faed9783-0f2f-452b-b998-4701542ec64c" providerId="ADAL" clId="{39FB8C38-F478-4631-9B30-109FBDC3F360}" dt="2024-10-10T07:35:21.186" v="43289" actId="1076"/>
          <ac:picMkLst>
            <pc:docMk/>
            <pc:sldMk cId="872207861" sldId="370"/>
            <ac:picMk id="10" creationId="{BBECC871-0B55-01B7-4B31-D2929567878D}"/>
          </ac:picMkLst>
        </pc:picChg>
        <pc:picChg chg="add del mod">
          <ac:chgData name="장성빈" userId="faed9783-0f2f-452b-b998-4701542ec64c" providerId="ADAL" clId="{39FB8C38-F478-4631-9B30-109FBDC3F360}" dt="2024-10-10T07:34:43.223" v="43282" actId="478"/>
          <ac:picMkLst>
            <pc:docMk/>
            <pc:sldMk cId="872207861" sldId="370"/>
            <ac:picMk id="11" creationId="{A419C3DE-E952-7D13-18D5-CC74AF64427F}"/>
          </ac:picMkLst>
        </pc:picChg>
        <pc:picChg chg="add mod">
          <ac:chgData name="장성빈" userId="faed9783-0f2f-452b-b998-4701542ec64c" providerId="ADAL" clId="{39FB8C38-F478-4631-9B30-109FBDC3F360}" dt="2024-10-10T07:35:21.186" v="43289" actId="1076"/>
          <ac:picMkLst>
            <pc:docMk/>
            <pc:sldMk cId="872207861" sldId="370"/>
            <ac:picMk id="12" creationId="{6321B65A-CA9F-43E9-E323-A5308ED4F58B}"/>
          </ac:picMkLst>
        </pc:picChg>
        <pc:picChg chg="add mod">
          <ac:chgData name="장성빈" userId="faed9783-0f2f-452b-b998-4701542ec64c" providerId="ADAL" clId="{39FB8C38-F478-4631-9B30-109FBDC3F360}" dt="2024-10-10T07:35:21.186" v="43289" actId="1076"/>
          <ac:picMkLst>
            <pc:docMk/>
            <pc:sldMk cId="872207861" sldId="370"/>
            <ac:picMk id="13" creationId="{1CC95FC8-105F-4283-EDFE-5E5DF362258C}"/>
          </ac:picMkLst>
        </pc:picChg>
        <pc:picChg chg="add mod">
          <ac:chgData name="장성빈" userId="faed9783-0f2f-452b-b998-4701542ec64c" providerId="ADAL" clId="{39FB8C38-F478-4631-9B30-109FBDC3F360}" dt="2024-10-10T07:35:21.186" v="43289" actId="1076"/>
          <ac:picMkLst>
            <pc:docMk/>
            <pc:sldMk cId="872207861" sldId="370"/>
            <ac:picMk id="14" creationId="{390FD19C-82A8-E811-DE4D-3789823C58C5}"/>
          </ac:picMkLst>
        </pc:picChg>
      </pc:sldChg>
      <pc:sldChg chg="addSp delSp modSp del mod ord modNotesTx">
        <pc:chgData name="장성빈" userId="faed9783-0f2f-452b-b998-4701542ec64c" providerId="ADAL" clId="{39FB8C38-F478-4631-9B30-109FBDC3F360}" dt="2024-09-13T05:24:49.089" v="2747" actId="2696"/>
        <pc:sldMkLst>
          <pc:docMk/>
          <pc:sldMk cId="3727024038" sldId="371"/>
        </pc:sldMkLst>
        <pc:spChg chg="add del mod">
          <ac:chgData name="장성빈" userId="faed9783-0f2f-452b-b998-4701542ec64c" providerId="ADAL" clId="{39FB8C38-F478-4631-9B30-109FBDC3F360}" dt="2024-09-13T05:07:45.825" v="2458" actId="478"/>
          <ac:spMkLst>
            <pc:docMk/>
            <pc:sldMk cId="3727024038" sldId="37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3T04:53:28.651" v="2405" actId="404"/>
          <ac:spMkLst>
            <pc:docMk/>
            <pc:sldMk cId="3727024038" sldId="37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3T05:07:53.472" v="2466" actId="20577"/>
          <ac:spMkLst>
            <pc:docMk/>
            <pc:sldMk cId="3727024038" sldId="371"/>
            <ac:spMk id="4" creationId="{B4C90DBB-C915-8E29-E6AC-48E240216E90}"/>
          </ac:spMkLst>
        </pc:spChg>
      </pc:sldChg>
      <pc:sldChg chg="addSp delSp modSp mod modNotesTx">
        <pc:chgData name="장성빈" userId="faed9783-0f2f-452b-b998-4701542ec64c" providerId="ADAL" clId="{39FB8C38-F478-4631-9B30-109FBDC3F360}" dt="2024-10-10T07:35:41.656" v="43297"/>
        <pc:sldMkLst>
          <pc:docMk/>
          <pc:sldMk cId="2852708043" sldId="372"/>
        </pc:sldMkLst>
        <pc:spChg chg="del">
          <ac:chgData name="장성빈" userId="faed9783-0f2f-452b-b998-4701542ec64c" providerId="ADAL" clId="{39FB8C38-F478-4631-9B30-109FBDC3F360}" dt="2024-09-13T05:06:20.059" v="2434" actId="478"/>
          <ac:spMkLst>
            <pc:docMk/>
            <pc:sldMk cId="2852708043" sldId="372"/>
            <ac:spMk id="2" creationId="{66AC8BA4-0F03-A855-365B-B7A0B262B301}"/>
          </ac:spMkLst>
        </pc:spChg>
        <pc:spChg chg="add mod">
          <ac:chgData name="장성빈" userId="faed9783-0f2f-452b-b998-4701542ec64c" providerId="ADAL" clId="{39FB8C38-F478-4631-9B30-109FBDC3F360}" dt="2024-09-24T05:38:52.313" v="22287"/>
          <ac:spMkLst>
            <pc:docMk/>
            <pc:sldMk cId="2852708043" sldId="372"/>
            <ac:spMk id="2" creationId="{916CDB15-C913-9B53-9744-9B140ED9344B}"/>
          </ac:spMkLst>
        </pc:spChg>
        <pc:spChg chg="add mod">
          <ac:chgData name="장성빈" userId="faed9783-0f2f-452b-b998-4701542ec64c" providerId="ADAL" clId="{39FB8C38-F478-4631-9B30-109FBDC3F360}" dt="2024-10-07T12:41:03.955" v="41389" actId="20577"/>
          <ac:spMkLst>
            <pc:docMk/>
            <pc:sldMk cId="2852708043" sldId="372"/>
            <ac:spMk id="2" creationId="{BF5ACCD2-610E-6574-2B6C-4F846EB4596D}"/>
          </ac:spMkLst>
        </pc:spChg>
        <pc:spChg chg="mod">
          <ac:chgData name="장성빈" userId="faed9783-0f2f-452b-b998-4701542ec64c" providerId="ADAL" clId="{39FB8C38-F478-4631-9B30-109FBDC3F360}" dt="2024-10-08T03:25:39.628" v="41529" actId="113"/>
          <ac:spMkLst>
            <pc:docMk/>
            <pc:sldMk cId="2852708043" sldId="372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10-08T11:16:20.657" v="42250" actId="478"/>
          <ac:spMkLst>
            <pc:docMk/>
            <pc:sldMk cId="2852708043" sldId="372"/>
            <ac:spMk id="4" creationId="{DEFA3AF1-0A4C-11DA-6C80-1B3EA692A7AD}"/>
          </ac:spMkLst>
        </pc:spChg>
        <pc:spChg chg="add mod">
          <ac:chgData name="장성빈" userId="faed9783-0f2f-452b-b998-4701542ec64c" providerId="ADAL" clId="{39FB8C38-F478-4631-9B30-109FBDC3F360}" dt="2024-10-10T07:35:32.348" v="43292"/>
          <ac:spMkLst>
            <pc:docMk/>
            <pc:sldMk cId="2852708043" sldId="372"/>
            <ac:spMk id="4" creationId="{E1026A3B-3B63-D0C1-DCEE-02EC0B5B405E}"/>
          </ac:spMkLst>
        </pc:spChg>
        <pc:spChg chg="add mod">
          <ac:chgData name="장성빈" userId="faed9783-0f2f-452b-b998-4701542ec64c" providerId="ADAL" clId="{39FB8C38-F478-4631-9B30-109FBDC3F360}" dt="2024-09-13T05:06:29.141" v="2438" actId="403"/>
          <ac:spMkLst>
            <pc:docMk/>
            <pc:sldMk cId="2852708043" sldId="372"/>
            <ac:spMk id="5" creationId="{E85AAE24-D9C3-5551-559F-EFA763651915}"/>
          </ac:spMkLst>
        </pc:spChg>
        <pc:spChg chg="add mod">
          <ac:chgData name="장성빈" userId="faed9783-0f2f-452b-b998-4701542ec64c" providerId="ADAL" clId="{39FB8C38-F478-4631-9B30-109FBDC3F360}" dt="2024-09-13T05:06:21.046" v="2436"/>
          <ac:spMkLst>
            <pc:docMk/>
            <pc:sldMk cId="2852708043" sldId="372"/>
            <ac:spMk id="6" creationId="{0DADD04B-9E39-0888-C6CB-D770DC8276B3}"/>
          </ac:spMkLst>
        </pc:spChg>
        <pc:spChg chg="add del mod">
          <ac:chgData name="장성빈" userId="faed9783-0f2f-452b-b998-4701542ec64c" providerId="ADAL" clId="{39FB8C38-F478-4631-9B30-109FBDC3F360}" dt="2024-10-08T11:16:20.657" v="42250" actId="478"/>
          <ac:spMkLst>
            <pc:docMk/>
            <pc:sldMk cId="2852708043" sldId="372"/>
            <ac:spMk id="6" creationId="{9E9079F0-2765-5155-C62A-B2301DED2253}"/>
          </ac:spMkLst>
        </pc:spChg>
        <pc:spChg chg="add del mod">
          <ac:chgData name="장성빈" userId="faed9783-0f2f-452b-b998-4701542ec64c" providerId="ADAL" clId="{39FB8C38-F478-4631-9B30-109FBDC3F360}" dt="2024-10-08T11:16:20.657" v="42250" actId="478"/>
          <ac:spMkLst>
            <pc:docMk/>
            <pc:sldMk cId="2852708043" sldId="372"/>
            <ac:spMk id="8" creationId="{17A34830-FBF3-683B-6D03-64297B867F89}"/>
          </ac:spMkLst>
        </pc:spChg>
        <pc:spChg chg="add mod">
          <ac:chgData name="장성빈" userId="faed9783-0f2f-452b-b998-4701542ec64c" providerId="ADAL" clId="{39FB8C38-F478-4631-9B30-109FBDC3F360}" dt="2024-10-10T07:35:35.681" v="43293"/>
          <ac:spMkLst>
            <pc:docMk/>
            <pc:sldMk cId="2852708043" sldId="372"/>
            <ac:spMk id="8" creationId="{C1830846-1C5E-1C96-8AED-E6CDF897942A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9" creationId="{5BB051D4-C753-1366-F98D-5EBEE4AA5C74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10" creationId="{6FA86A5D-51DB-D83C-37C8-A9547A7C1D7B}"/>
          </ac:spMkLst>
        </pc:spChg>
        <pc:spChg chg="add del mod">
          <ac:chgData name="장성빈" userId="faed9783-0f2f-452b-b998-4701542ec64c" providerId="ADAL" clId="{39FB8C38-F478-4631-9B30-109FBDC3F360}" dt="2024-10-08T11:15:20.177" v="42216" actId="478"/>
          <ac:spMkLst>
            <pc:docMk/>
            <pc:sldMk cId="2852708043" sldId="372"/>
            <ac:spMk id="11" creationId="{00419F96-F1F9-B3AB-6FD2-484D908FA2BB}"/>
          </ac:spMkLst>
        </pc:spChg>
        <pc:spChg chg="add mod">
          <ac:chgData name="장성빈" userId="faed9783-0f2f-452b-b998-4701542ec64c" providerId="ADAL" clId="{39FB8C38-F478-4631-9B30-109FBDC3F360}" dt="2024-10-10T07:35:41.656" v="43297"/>
          <ac:spMkLst>
            <pc:docMk/>
            <pc:sldMk cId="2852708043" sldId="372"/>
            <ac:spMk id="11" creationId="{76F61119-17B1-E348-2350-34491A0F6D1C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12" creationId="{73D675A8-30B9-38C9-E2D8-E8ACF50842DA}"/>
          </ac:spMkLst>
        </pc:spChg>
        <pc:spChg chg="add del mod">
          <ac:chgData name="장성빈" userId="faed9783-0f2f-452b-b998-4701542ec64c" providerId="ADAL" clId="{39FB8C38-F478-4631-9B30-109FBDC3F360}" dt="2024-10-08T11:15:20.177" v="42216" actId="478"/>
          <ac:spMkLst>
            <pc:docMk/>
            <pc:sldMk cId="2852708043" sldId="372"/>
            <ac:spMk id="13" creationId="{1237CE31-7946-9BD8-FDFF-4566B4AA1D37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16" creationId="{9EFDD910-1BC0-44B4-3C2D-1EF5F1868DC8}"/>
          </ac:spMkLst>
        </pc:spChg>
        <pc:spChg chg="add del mod">
          <ac:chgData name="장성빈" userId="faed9783-0f2f-452b-b998-4701542ec64c" providerId="ADAL" clId="{39FB8C38-F478-4631-9B30-109FBDC3F360}" dt="2024-10-08T11:12:54.233" v="42196" actId="478"/>
          <ac:spMkLst>
            <pc:docMk/>
            <pc:sldMk cId="2852708043" sldId="372"/>
            <ac:spMk id="18" creationId="{46FC17B2-166E-8A9E-AFFD-603529113691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19" creationId="{8579956F-BF82-BABF-DB48-BB610768C21B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0" creationId="{17B5E5BD-9009-7494-F1A0-1D5379C3D57F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1" creationId="{ECA92577-07F8-46F9-9FFB-BD6A6319911C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2" creationId="{CEDEE983-C7E5-0E77-8957-1B554E0F97E3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3" creationId="{5D852F44-1F7F-A1EB-98F4-7F5FE441724F}"/>
          </ac:spMkLst>
        </pc:spChg>
        <pc:spChg chg="del mod">
          <ac:chgData name="장성빈" userId="faed9783-0f2f-452b-b998-4701542ec64c" providerId="ADAL" clId="{39FB8C38-F478-4631-9B30-109FBDC3F360}" dt="2024-10-08T11:12:50.276" v="42194" actId="478"/>
          <ac:spMkLst>
            <pc:docMk/>
            <pc:sldMk cId="2852708043" sldId="372"/>
            <ac:spMk id="24" creationId="{58F8F6CF-085F-2721-6332-99033A036CBA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5" creationId="{2102E9A5-EAED-09D2-CADE-7EA751A3846C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6" creationId="{8C621553-A059-83FB-39A3-018F095978DF}"/>
          </ac:spMkLst>
        </pc:spChg>
        <pc:spChg chg="del mod">
          <ac:chgData name="장성빈" userId="faed9783-0f2f-452b-b998-4701542ec64c" providerId="ADAL" clId="{39FB8C38-F478-4631-9B30-109FBDC3F360}" dt="2024-10-08T11:12:56.294" v="42197" actId="478"/>
          <ac:spMkLst>
            <pc:docMk/>
            <pc:sldMk cId="2852708043" sldId="372"/>
            <ac:spMk id="27" creationId="{4C2AEBD0-AAA3-FDD0-5AAE-2308EC7F32E2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8" creationId="{F19E4960-8D80-17FD-83C1-32F1220E0C60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29" creationId="{D8C79C75-B1F0-F839-BDEA-2AC850D320AE}"/>
          </ac:spMkLst>
        </pc:spChg>
        <pc:spChg chg="mod">
          <ac:chgData name="장성빈" userId="faed9783-0f2f-452b-b998-4701542ec64c" providerId="ADAL" clId="{39FB8C38-F478-4631-9B30-109FBDC3F360}" dt="2024-09-13T05:17:27.406" v="2538" actId="164"/>
          <ac:spMkLst>
            <pc:docMk/>
            <pc:sldMk cId="2852708043" sldId="372"/>
            <ac:spMk id="31" creationId="{B4283113-3ED3-F5AE-67B8-121687C845F5}"/>
          </ac:spMkLst>
        </pc:spChg>
        <pc:spChg chg="add del mod">
          <ac:chgData name="장성빈" userId="faed9783-0f2f-452b-b998-4701542ec64c" providerId="ADAL" clId="{39FB8C38-F478-4631-9B30-109FBDC3F360}" dt="2024-10-08T11:14:00.507" v="42204" actId="478"/>
          <ac:spMkLst>
            <pc:docMk/>
            <pc:sldMk cId="2852708043" sldId="372"/>
            <ac:spMk id="32" creationId="{3DD2B5C6-ADD5-6AFA-5861-6858FC4DDABC}"/>
          </ac:spMkLst>
        </pc:spChg>
        <pc:spChg chg="add del mod ord">
          <ac:chgData name="장성빈" userId="faed9783-0f2f-452b-b998-4701542ec64c" providerId="ADAL" clId="{39FB8C38-F478-4631-9B30-109FBDC3F360}" dt="2024-10-10T07:35:40.467" v="43295" actId="21"/>
          <ac:spMkLst>
            <pc:docMk/>
            <pc:sldMk cId="2852708043" sldId="372"/>
            <ac:spMk id="33" creationId="{76F61119-17B1-E348-2350-34491A0F6D1C}"/>
          </ac:spMkLst>
        </pc:spChg>
        <pc:spChg chg="add mod ord">
          <ac:chgData name="장성빈" userId="faed9783-0f2f-452b-b998-4701542ec64c" providerId="ADAL" clId="{39FB8C38-F478-4631-9B30-109FBDC3F360}" dt="2024-10-08T11:17:04.061" v="42264" actId="1076"/>
          <ac:spMkLst>
            <pc:docMk/>
            <pc:sldMk cId="2852708043" sldId="372"/>
            <ac:spMk id="34" creationId="{33EFBEE3-6477-6E17-810F-3A00415CC633}"/>
          </ac:spMkLst>
        </pc:spChg>
        <pc:spChg chg="mod">
          <ac:chgData name="장성빈" userId="faed9783-0f2f-452b-b998-4701542ec64c" providerId="ADAL" clId="{39FB8C38-F478-4631-9B30-109FBDC3F360}" dt="2024-10-08T11:17:05.722" v="42265" actId="1076"/>
          <ac:spMkLst>
            <pc:docMk/>
            <pc:sldMk cId="2852708043" sldId="372"/>
            <ac:spMk id="35" creationId="{0BA1DA29-F210-98CA-C0FF-97C36D48941F}"/>
          </ac:spMkLst>
        </pc:spChg>
        <pc:spChg chg="add mod">
          <ac:chgData name="장성빈" userId="faed9783-0f2f-452b-b998-4701542ec64c" providerId="ADAL" clId="{39FB8C38-F478-4631-9B30-109FBDC3F360}" dt="2024-10-08T11:16:20.918" v="42251"/>
          <ac:spMkLst>
            <pc:docMk/>
            <pc:sldMk cId="2852708043" sldId="372"/>
            <ac:spMk id="36" creationId="{BE82C0C2-EA94-19F7-5B06-A3622828AD0C}"/>
          </ac:spMkLst>
        </pc:spChg>
        <pc:spChg chg="add mod">
          <ac:chgData name="장성빈" userId="faed9783-0f2f-452b-b998-4701542ec64c" providerId="ADAL" clId="{39FB8C38-F478-4631-9B30-109FBDC3F360}" dt="2024-10-08T11:16:20.918" v="42251"/>
          <ac:spMkLst>
            <pc:docMk/>
            <pc:sldMk cId="2852708043" sldId="372"/>
            <ac:spMk id="37" creationId="{68AEEEB7-E601-187D-6EC4-DE962523F6FE}"/>
          </ac:spMkLst>
        </pc:spChg>
        <pc:spChg chg="add del mod">
          <ac:chgData name="장성빈" userId="faed9783-0f2f-452b-b998-4701542ec64c" providerId="ADAL" clId="{39FB8C38-F478-4631-9B30-109FBDC3F360}" dt="2024-10-10T07:35:32.178" v="43291" actId="478"/>
          <ac:spMkLst>
            <pc:docMk/>
            <pc:sldMk cId="2852708043" sldId="372"/>
            <ac:spMk id="38" creationId="{35B20CCE-698F-7670-C9F4-80E9C90D4C0A}"/>
          </ac:spMkLst>
        </pc:spChg>
        <pc:spChg chg="add del mod">
          <ac:chgData name="장성빈" userId="faed9783-0f2f-452b-b998-4701542ec64c" providerId="ADAL" clId="{39FB8C38-F478-4631-9B30-109FBDC3F360}" dt="2024-10-08T11:16:25.563" v="42252" actId="478"/>
          <ac:spMkLst>
            <pc:docMk/>
            <pc:sldMk cId="2852708043" sldId="372"/>
            <ac:spMk id="39" creationId="{696BADDE-3301-00A8-F25F-458EEE0DC6BC}"/>
          </ac:spMkLst>
        </pc:spChg>
        <pc:spChg chg="add del mod">
          <ac:chgData name="장성빈" userId="faed9783-0f2f-452b-b998-4701542ec64c" providerId="ADAL" clId="{39FB8C38-F478-4631-9B30-109FBDC3F360}" dt="2024-10-08T11:16:25.563" v="42252" actId="478"/>
          <ac:spMkLst>
            <pc:docMk/>
            <pc:sldMk cId="2852708043" sldId="372"/>
            <ac:spMk id="40" creationId="{C3DCFA0E-C03F-FB26-278E-54634DA3469B}"/>
          </ac:spMkLst>
        </pc:spChg>
        <pc:grpChg chg="add del mod">
          <ac:chgData name="장성빈" userId="faed9783-0f2f-452b-b998-4701542ec64c" providerId="ADAL" clId="{39FB8C38-F478-4631-9B30-109FBDC3F360}" dt="2024-10-08T11:13:57.500" v="42202" actId="478"/>
          <ac:grpSpMkLst>
            <pc:docMk/>
            <pc:sldMk cId="2852708043" sldId="372"/>
            <ac:grpSpMk id="7" creationId="{8D33D9F0-E601-3903-B7E8-E83E974194D8}"/>
          </ac:grpSpMkLst>
        </pc:grpChg>
        <pc:picChg chg="add mod">
          <ac:chgData name="장성빈" userId="faed9783-0f2f-452b-b998-4701542ec64c" providerId="ADAL" clId="{39FB8C38-F478-4631-9B30-109FBDC3F360}" dt="2024-10-10T07:35:32.348" v="43292"/>
          <ac:picMkLst>
            <pc:docMk/>
            <pc:sldMk cId="2852708043" sldId="372"/>
            <ac:picMk id="6" creationId="{6CBF1DC8-0EE7-2EFF-24A4-291419AC4C27}"/>
          </ac:picMkLst>
        </pc:picChg>
        <pc:picChg chg="add mod">
          <ac:chgData name="장성빈" userId="faed9783-0f2f-452b-b998-4701542ec64c" providerId="ADAL" clId="{39FB8C38-F478-4631-9B30-109FBDC3F360}" dt="2024-10-10T07:35:32.348" v="43292"/>
          <ac:picMkLst>
            <pc:docMk/>
            <pc:sldMk cId="2852708043" sldId="372"/>
            <ac:picMk id="7" creationId="{53FD1B1C-37F1-6EE8-CFEE-222BB000CD7D}"/>
          </ac:picMkLst>
        </pc:picChg>
        <pc:picChg chg="add mod">
          <ac:chgData name="장성빈" userId="faed9783-0f2f-452b-b998-4701542ec64c" providerId="ADAL" clId="{39FB8C38-F478-4631-9B30-109FBDC3F360}" dt="2024-10-10T07:35:35.681" v="43293"/>
          <ac:picMkLst>
            <pc:docMk/>
            <pc:sldMk cId="2852708043" sldId="372"/>
            <ac:picMk id="9" creationId="{B7B93C1D-E00C-972F-DE12-8AB60AFDC6C8}"/>
          </ac:picMkLst>
        </pc:picChg>
        <pc:picChg chg="add mod">
          <ac:chgData name="장성빈" userId="faed9783-0f2f-452b-b998-4701542ec64c" providerId="ADAL" clId="{39FB8C38-F478-4631-9B30-109FBDC3F360}" dt="2024-10-10T07:35:35.681" v="43293"/>
          <ac:picMkLst>
            <pc:docMk/>
            <pc:sldMk cId="2852708043" sldId="372"/>
            <ac:picMk id="10" creationId="{4C2A68E9-78D6-6BE1-9E86-47E9C3755EA7}"/>
          </ac:picMkLst>
        </pc:picChg>
        <pc:picChg chg="add del mod">
          <ac:chgData name="장성빈" userId="faed9783-0f2f-452b-b998-4701542ec64c" providerId="ADAL" clId="{39FB8C38-F478-4631-9B30-109FBDC3F360}" dt="2024-10-08T11:16:20.657" v="42250" actId="478"/>
          <ac:picMkLst>
            <pc:docMk/>
            <pc:sldMk cId="2852708043" sldId="372"/>
            <ac:picMk id="14" creationId="{C32FCE01-FD0E-FDAF-1A86-9D8D176883F5}"/>
          </ac:picMkLst>
        </pc:picChg>
        <pc:picChg chg="add del mod">
          <ac:chgData name="장성빈" userId="faed9783-0f2f-452b-b998-4701542ec64c" providerId="ADAL" clId="{39FB8C38-F478-4631-9B30-109FBDC3F360}" dt="2024-10-08T11:16:20.657" v="42250" actId="478"/>
          <ac:picMkLst>
            <pc:docMk/>
            <pc:sldMk cId="2852708043" sldId="372"/>
            <ac:picMk id="15" creationId="{BF567AC5-494B-8FB2-10D6-48E35F9B12D9}"/>
          </ac:picMkLst>
        </pc:picChg>
        <pc:picChg chg="add del mod">
          <ac:chgData name="장성빈" userId="faed9783-0f2f-452b-b998-4701542ec64c" providerId="ADAL" clId="{39FB8C38-F478-4631-9B30-109FBDC3F360}" dt="2024-10-08T11:16:20.657" v="42250" actId="478"/>
          <ac:picMkLst>
            <pc:docMk/>
            <pc:sldMk cId="2852708043" sldId="372"/>
            <ac:picMk id="17" creationId="{2832044A-DA93-F536-681D-44E87AC90EC5}"/>
          </ac:picMkLst>
        </pc:picChg>
        <pc:picChg chg="add del mod">
          <ac:chgData name="장성빈" userId="faed9783-0f2f-452b-b998-4701542ec64c" providerId="ADAL" clId="{39FB8C38-F478-4631-9B30-109FBDC3F360}" dt="2024-10-08T11:16:20.657" v="42250" actId="478"/>
          <ac:picMkLst>
            <pc:docMk/>
            <pc:sldMk cId="2852708043" sldId="372"/>
            <ac:picMk id="30" creationId="{F3849E95-3293-976F-25D8-485947730DC8}"/>
          </ac:picMkLst>
        </pc:picChg>
        <pc:picChg chg="add mod">
          <ac:chgData name="장성빈" userId="faed9783-0f2f-452b-b998-4701542ec64c" providerId="ADAL" clId="{39FB8C38-F478-4631-9B30-109FBDC3F360}" dt="2024-10-08T11:16:20.918" v="42251"/>
          <ac:picMkLst>
            <pc:docMk/>
            <pc:sldMk cId="2852708043" sldId="372"/>
            <ac:picMk id="41" creationId="{975E22B0-B45C-24B6-B12C-1D20CC1A0612}"/>
          </ac:picMkLst>
        </pc:picChg>
        <pc:picChg chg="add del mod">
          <ac:chgData name="장성빈" userId="faed9783-0f2f-452b-b998-4701542ec64c" providerId="ADAL" clId="{39FB8C38-F478-4631-9B30-109FBDC3F360}" dt="2024-10-10T07:35:30.514" v="43290" actId="478"/>
          <ac:picMkLst>
            <pc:docMk/>
            <pc:sldMk cId="2852708043" sldId="372"/>
            <ac:picMk id="42" creationId="{19DF8108-3B31-F269-C11A-E12A72AE6D0B}"/>
          </ac:picMkLst>
        </pc:picChg>
        <pc:picChg chg="add mod">
          <ac:chgData name="장성빈" userId="faed9783-0f2f-452b-b998-4701542ec64c" providerId="ADAL" clId="{39FB8C38-F478-4631-9B30-109FBDC3F360}" dt="2024-10-08T11:16:20.918" v="42251"/>
          <ac:picMkLst>
            <pc:docMk/>
            <pc:sldMk cId="2852708043" sldId="372"/>
            <ac:picMk id="43" creationId="{D516419E-7B8E-4304-FCC5-18E5BD3F1EF1}"/>
          </ac:picMkLst>
        </pc:picChg>
        <pc:picChg chg="add del mod">
          <ac:chgData name="장성빈" userId="faed9783-0f2f-452b-b998-4701542ec64c" providerId="ADAL" clId="{39FB8C38-F478-4631-9B30-109FBDC3F360}" dt="2024-10-10T07:35:41.472" v="43296" actId="478"/>
          <ac:picMkLst>
            <pc:docMk/>
            <pc:sldMk cId="2852708043" sldId="372"/>
            <ac:picMk id="44" creationId="{7F38E3DC-6540-AC1E-ABFE-544BC626F005}"/>
          </ac:picMkLst>
        </pc:picChg>
      </pc:sldChg>
      <pc:sldChg chg="addSp modSp del mod ord modNotesTx">
        <pc:chgData name="장성빈" userId="faed9783-0f2f-452b-b998-4701542ec64c" providerId="ADAL" clId="{39FB8C38-F478-4631-9B30-109FBDC3F360}" dt="2024-09-19T02:34:26.031" v="4549" actId="47"/>
        <pc:sldMkLst>
          <pc:docMk/>
          <pc:sldMk cId="701526479" sldId="373"/>
        </pc:sldMkLst>
        <pc:spChg chg="mod">
          <ac:chgData name="장성빈" userId="faed9783-0f2f-452b-b998-4701542ec64c" providerId="ADAL" clId="{39FB8C38-F478-4631-9B30-109FBDC3F360}" dt="2024-09-13T05:21:51.192" v="2568" actId="403"/>
          <ac:spMkLst>
            <pc:docMk/>
            <pc:sldMk cId="701526479" sldId="373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3T05:37:45.959" v="3240" actId="208"/>
          <ac:spMkLst>
            <pc:docMk/>
            <pc:sldMk cId="701526479" sldId="373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3T05:37:17.692" v="3235"/>
          <ac:spMkLst>
            <pc:docMk/>
            <pc:sldMk cId="701526479" sldId="373"/>
            <ac:spMk id="4" creationId="{4F0652B3-0291-37FB-9A57-99EEE1BA0D5D}"/>
          </ac:spMkLst>
        </pc:spChg>
        <pc:spChg chg="add mod">
          <ac:chgData name="장성빈" userId="faed9783-0f2f-452b-b998-4701542ec64c" providerId="ADAL" clId="{39FB8C38-F478-4631-9B30-109FBDC3F360}" dt="2024-09-13T05:37:19.681" v="3237"/>
          <ac:spMkLst>
            <pc:docMk/>
            <pc:sldMk cId="701526479" sldId="373"/>
            <ac:spMk id="9" creationId="{DDA24CC3-32DE-0429-7542-43996C1DC1CE}"/>
          </ac:spMkLst>
        </pc:spChg>
        <pc:grpChg chg="mod">
          <ac:chgData name="장성빈" userId="faed9783-0f2f-452b-b998-4701542ec64c" providerId="ADAL" clId="{39FB8C38-F478-4631-9B30-109FBDC3F360}" dt="2024-09-13T05:29:38.485" v="2844" actId="1076"/>
          <ac:grpSpMkLst>
            <pc:docMk/>
            <pc:sldMk cId="701526479" sldId="373"/>
            <ac:grpSpMk id="43" creationId="{8EE5304B-A745-FA1B-9CF2-BAD6BEB35287}"/>
          </ac:grpSpMkLst>
        </pc:grpChg>
      </pc:sldChg>
      <pc:sldChg chg="addSp delSp modSp del mod modNotesTx">
        <pc:chgData name="장성빈" userId="faed9783-0f2f-452b-b998-4701542ec64c" providerId="ADAL" clId="{39FB8C38-F478-4631-9B30-109FBDC3F360}" dt="2024-09-13T05:18:10.051" v="2551" actId="47"/>
        <pc:sldMkLst>
          <pc:docMk/>
          <pc:sldMk cId="2417471072" sldId="374"/>
        </pc:sldMkLst>
        <pc:spChg chg="del">
          <ac:chgData name="장성빈" userId="faed9783-0f2f-452b-b998-4701542ec64c" providerId="ADAL" clId="{39FB8C38-F478-4631-9B30-109FBDC3F360}" dt="2024-09-13T05:06:45.613" v="2439" actId="478"/>
          <ac:spMkLst>
            <pc:docMk/>
            <pc:sldMk cId="2417471072" sldId="37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3T03:42:00.483" v="853"/>
          <ac:spMkLst>
            <pc:docMk/>
            <pc:sldMk cId="2417471072" sldId="374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13T05:11:22.762" v="2469" actId="207"/>
          <ac:spMkLst>
            <pc:docMk/>
            <pc:sldMk cId="2417471072" sldId="374"/>
            <ac:spMk id="4" creationId="{F7CD6834-9B70-67BC-6D93-1CE8195955BC}"/>
          </ac:spMkLst>
        </pc:spChg>
        <pc:spChg chg="add mod">
          <ac:chgData name="장성빈" userId="faed9783-0f2f-452b-b998-4701542ec64c" providerId="ADAL" clId="{39FB8C38-F478-4631-9B30-109FBDC3F360}" dt="2024-09-13T05:06:52.269" v="2441" actId="403"/>
          <ac:spMkLst>
            <pc:docMk/>
            <pc:sldMk cId="2417471072" sldId="374"/>
            <ac:spMk id="6" creationId="{422641E5-37B4-E04D-19D9-C95511228DE4}"/>
          </ac:spMkLst>
        </pc:spChg>
      </pc:sldChg>
      <pc:sldChg chg="addSp delSp modSp del mod">
        <pc:chgData name="장성빈" userId="faed9783-0f2f-452b-b998-4701542ec64c" providerId="ADAL" clId="{39FB8C38-F478-4631-9B30-109FBDC3F360}" dt="2024-09-19T02:34:26.895" v="4550" actId="47"/>
        <pc:sldMkLst>
          <pc:docMk/>
          <pc:sldMk cId="3358783136" sldId="375"/>
        </pc:sldMkLst>
        <pc:spChg chg="mod">
          <ac:chgData name="장성빈" userId="faed9783-0f2f-452b-b998-4701542ec64c" providerId="ADAL" clId="{39FB8C38-F478-4631-9B30-109FBDC3F360}" dt="2024-09-13T05:21:57.344" v="2570" actId="403"/>
          <ac:spMkLst>
            <pc:docMk/>
            <pc:sldMk cId="3358783136" sldId="37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3T04:51:02.551" v="2238" actId="403"/>
          <ac:spMkLst>
            <pc:docMk/>
            <pc:sldMk cId="3358783136" sldId="375"/>
            <ac:spMk id="3" creationId="{F52459FD-E6AA-90EA-24A5-59950775C237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5" creationId="{2BFB809B-89DD-8EF3-20A9-CB1B19488E3B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6" creationId="{C72E2703-EB07-1F9A-04E8-5D3D18EF62E8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7" creationId="{6290CDA2-8CBC-5E86-2987-49297782570D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8" creationId="{D7323BD1-005F-7F34-2FB9-00E9526C342B}"/>
          </ac:spMkLst>
        </pc:spChg>
        <pc:spChg chg="add mod">
          <ac:chgData name="장성빈" userId="faed9783-0f2f-452b-b998-4701542ec64c" providerId="ADAL" clId="{39FB8C38-F478-4631-9B30-109FBDC3F360}" dt="2024-09-13T05:31:08.436" v="2867" actId="403"/>
          <ac:spMkLst>
            <pc:docMk/>
            <pc:sldMk cId="3358783136" sldId="375"/>
            <ac:spMk id="10" creationId="{79DCBC14-4E22-4232-8CA1-9E0AE5E8DD5F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11" creationId="{2E685AA3-22D7-8808-1FFB-6C190155DAC6}"/>
          </ac:spMkLst>
        </pc:spChg>
        <pc:spChg chg="add del">
          <ac:chgData name="장성빈" userId="faed9783-0f2f-452b-b998-4701542ec64c" providerId="ADAL" clId="{39FB8C38-F478-4631-9B30-109FBDC3F360}" dt="2024-09-13T05:30:02.097" v="2852" actId="21"/>
          <ac:spMkLst>
            <pc:docMk/>
            <pc:sldMk cId="3358783136" sldId="375"/>
            <ac:spMk id="12" creationId="{79DCBC14-4E22-4232-8CA1-9E0AE5E8DD5F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13" creationId="{4E915491-D294-D351-FACF-2A9F35ACFB19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14" creationId="{2DE4D9E4-19E4-AD84-935E-00BDD49B5FEE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15" creationId="{2415A7F6-18A2-457D-D54B-82351095426D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18" creationId="{497C89A2-1507-0C3C-537B-85DEF9E9AD03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19" creationId="{EC3A1CBA-9792-EB4E-E7A7-AA245813A026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0" creationId="{2A20C65A-6434-9447-D993-990AC751D205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1" creationId="{4B2639D5-3DD1-931A-E4AF-F3A708162A2F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2" creationId="{E5FCD294-6EAA-A30C-32E3-4B7B25345C8B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3" creationId="{00366545-2267-B86B-B935-BFF190015BCE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4" creationId="{98C837C5-2824-FBF8-0397-F44E5F489C42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5" creationId="{BEAA2473-9E50-A57E-AA15-9CE5BD47E09A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6" creationId="{7625F7CF-0926-D29F-940C-0ECE79934F91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7" creationId="{CA3C7F92-2C58-9B58-529F-ED9858603413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8" creationId="{DAA7DC56-BBC0-1961-5962-E971BFD9D8BA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29" creationId="{6181CFBB-7557-319C-39DC-A1D2E8690D3C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0" creationId="{538D0061-6F15-20FA-EE7E-476C2AFF5EC1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31" creationId="{0E4E47FE-D899-B12C-FAB3-5B8CE5FDD9F6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2" creationId="{4A902B75-6387-F9BF-57F1-298B84602A1E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3" creationId="{EE6CF177-E755-E375-0214-EC0A461E244B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4" creationId="{EADBFE70-2F03-7A3A-1F8D-F8D23BFC87FC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35" creationId="{1230AB92-0310-3669-6D1D-177A2C3FA6AA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36" creationId="{B1493C2A-BC56-110F-3C91-FF854480CD31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7" creationId="{C537D9C6-06C8-E287-C006-50786E1B648E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8" creationId="{368F1390-533A-AE46-52AF-A58865A9582A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39" creationId="{18110D68-7DFB-DFB4-F52F-41137547C13B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40" creationId="{FDE89A56-8B4B-DEF0-7B59-F2E5CC7E74BB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41" creationId="{23705A7F-3742-FAEA-460A-D23A2686EFEF}"/>
          </ac:spMkLst>
        </pc:spChg>
        <pc:spChg chg="add del mod topLvl">
          <ac:chgData name="장성빈" userId="faed9783-0f2f-452b-b998-4701542ec64c" providerId="ADAL" clId="{39FB8C38-F478-4631-9B30-109FBDC3F360}" dt="2024-09-13T05:30:08.542" v="2857" actId="478"/>
          <ac:spMkLst>
            <pc:docMk/>
            <pc:sldMk cId="3358783136" sldId="375"/>
            <ac:spMk id="42" creationId="{AB9797BB-A247-A916-7EC8-4F5E823EB2EA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43" creationId="{CC65D5F5-490E-C509-2634-B27E8206828F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44" creationId="{C3907C62-9E29-CF66-33C5-47EC1BF5771D}"/>
          </ac:spMkLst>
        </pc:spChg>
        <pc:spChg chg="mod">
          <ac:chgData name="장성빈" userId="faed9783-0f2f-452b-b998-4701542ec64c" providerId="ADAL" clId="{39FB8C38-F478-4631-9B30-109FBDC3F360}" dt="2024-09-13T05:30:15.917" v="2858"/>
          <ac:spMkLst>
            <pc:docMk/>
            <pc:sldMk cId="3358783136" sldId="375"/>
            <ac:spMk id="45" creationId="{69CA26A1-5046-3696-A86D-6932EA100037}"/>
          </ac:spMkLst>
        </pc:spChg>
        <pc:grpChg chg="add del mod">
          <ac:chgData name="장성빈" userId="faed9783-0f2f-452b-b998-4701542ec64c" providerId="ADAL" clId="{39FB8C38-F478-4631-9B30-109FBDC3F360}" dt="2024-09-13T05:29:57.173" v="2849" actId="165"/>
          <ac:grpSpMkLst>
            <pc:docMk/>
            <pc:sldMk cId="3358783136" sldId="375"/>
            <ac:grpSpMk id="16" creationId="{9FE6640B-1065-5CBB-0FBD-72C75539F116}"/>
          </ac:grpSpMkLst>
        </pc:grpChg>
        <pc:grpChg chg="add mod">
          <ac:chgData name="장성빈" userId="faed9783-0f2f-452b-b998-4701542ec64c" providerId="ADAL" clId="{39FB8C38-F478-4631-9B30-109FBDC3F360}" dt="2024-09-13T05:30:15.917" v="2858"/>
          <ac:grpSpMkLst>
            <pc:docMk/>
            <pc:sldMk cId="3358783136" sldId="375"/>
            <ac:grpSpMk id="17" creationId="{EE0212B4-683F-351E-CAF5-34837AE7D72F}"/>
          </ac:grpSpMkLst>
        </pc:grpChg>
        <pc:cxnChg chg="add mod">
          <ac:chgData name="장성빈" userId="faed9783-0f2f-452b-b998-4701542ec64c" providerId="ADAL" clId="{39FB8C38-F478-4631-9B30-109FBDC3F360}" dt="2024-09-13T05:31:00.362" v="2866" actId="208"/>
          <ac:cxnSpMkLst>
            <pc:docMk/>
            <pc:sldMk cId="3358783136" sldId="375"/>
            <ac:cxnSpMk id="4" creationId="{AF23FB76-DECD-5931-17CE-CCD9D11666B6}"/>
          </ac:cxnSpMkLst>
        </pc:cxnChg>
        <pc:cxnChg chg="add del mod topLvl">
          <ac:chgData name="장성빈" userId="faed9783-0f2f-452b-b998-4701542ec64c" providerId="ADAL" clId="{39FB8C38-F478-4631-9B30-109FBDC3F360}" dt="2024-09-13T05:30:02.097" v="2852" actId="21"/>
          <ac:cxnSpMkLst>
            <pc:docMk/>
            <pc:sldMk cId="3358783136" sldId="375"/>
            <ac:cxnSpMk id="9" creationId="{AF23FB76-DECD-5931-17CE-CCD9D11666B6}"/>
          </ac:cxnSpMkLst>
        </pc:cxnChg>
      </pc:sldChg>
      <pc:sldChg chg="del ord">
        <pc:chgData name="장성빈" userId="faed9783-0f2f-452b-b998-4701542ec64c" providerId="ADAL" clId="{39FB8C38-F478-4631-9B30-109FBDC3F360}" dt="2024-09-13T04:50:40.908" v="2237" actId="47"/>
        <pc:sldMkLst>
          <pc:docMk/>
          <pc:sldMk cId="281946173" sldId="376"/>
        </pc:sldMkLst>
      </pc:sldChg>
      <pc:sldChg chg="modSp del mod">
        <pc:chgData name="장성빈" userId="faed9783-0f2f-452b-b998-4701542ec64c" providerId="ADAL" clId="{39FB8C38-F478-4631-9B30-109FBDC3F360}" dt="2024-09-13T05:26:06.244" v="2824" actId="47"/>
        <pc:sldMkLst>
          <pc:docMk/>
          <pc:sldMk cId="1978047447" sldId="377"/>
        </pc:sldMkLst>
        <pc:spChg chg="mod">
          <ac:chgData name="장성빈" userId="faed9783-0f2f-452b-b998-4701542ec64c" providerId="ADAL" clId="{39FB8C38-F478-4631-9B30-109FBDC3F360}" dt="2024-09-13T04:51:54.920" v="2246" actId="403"/>
          <ac:spMkLst>
            <pc:docMk/>
            <pc:sldMk cId="1978047447" sldId="377"/>
            <ac:spMk id="3" creationId="{F52459FD-E6AA-90EA-24A5-59950775C237}"/>
          </ac:spMkLst>
        </pc:spChg>
      </pc:sldChg>
      <pc:sldChg chg="modSp add del mod ord">
        <pc:chgData name="장성빈" userId="faed9783-0f2f-452b-b998-4701542ec64c" providerId="ADAL" clId="{39FB8C38-F478-4631-9B30-109FBDC3F360}" dt="2024-09-13T05:26:08.653" v="2825" actId="47"/>
        <pc:sldMkLst>
          <pc:docMk/>
          <pc:sldMk cId="3217881647" sldId="378"/>
        </pc:sldMkLst>
        <pc:spChg chg="mod">
          <ac:chgData name="장성빈" userId="faed9783-0f2f-452b-b998-4701542ec64c" providerId="ADAL" clId="{39FB8C38-F478-4631-9B30-109FBDC3F360}" dt="2024-09-13T03:57:56.226" v="2180" actId="403"/>
          <ac:spMkLst>
            <pc:docMk/>
            <pc:sldMk cId="3217881647" sldId="378"/>
            <ac:spMk id="3" creationId="{F52459FD-E6AA-90EA-24A5-59950775C237}"/>
          </ac:spMkLst>
        </pc:spChg>
      </pc:sldChg>
      <pc:sldChg chg="modSp del mod">
        <pc:chgData name="장성빈" userId="faed9783-0f2f-452b-b998-4701542ec64c" providerId="ADAL" clId="{39FB8C38-F478-4631-9B30-109FBDC3F360}" dt="2024-09-13T05:26:40.337" v="2829" actId="47"/>
        <pc:sldMkLst>
          <pc:docMk/>
          <pc:sldMk cId="2114751014" sldId="379"/>
        </pc:sldMkLst>
        <pc:spChg chg="mod">
          <ac:chgData name="장성빈" userId="faed9783-0f2f-452b-b998-4701542ec64c" providerId="ADAL" clId="{39FB8C38-F478-4631-9B30-109FBDC3F360}" dt="2024-09-13T04:52:02.833" v="2247" actId="403"/>
          <ac:spMkLst>
            <pc:docMk/>
            <pc:sldMk cId="2114751014" sldId="379"/>
            <ac:spMk id="3" creationId="{F52459FD-E6AA-90EA-24A5-59950775C237}"/>
          </ac:spMkLst>
        </pc:spChg>
      </pc:sldChg>
      <pc:sldChg chg="modSp del mod">
        <pc:chgData name="장성빈" userId="faed9783-0f2f-452b-b998-4701542ec64c" providerId="ADAL" clId="{39FB8C38-F478-4631-9B30-109FBDC3F360}" dt="2024-09-13T05:34:23.420" v="3042" actId="47"/>
        <pc:sldMkLst>
          <pc:docMk/>
          <pc:sldMk cId="1294492922" sldId="380"/>
        </pc:sldMkLst>
        <pc:spChg chg="mod">
          <ac:chgData name="장성빈" userId="faed9783-0f2f-452b-b998-4701542ec64c" providerId="ADAL" clId="{39FB8C38-F478-4631-9B30-109FBDC3F360}" dt="2024-09-13T04:52:07.905" v="2248" actId="403"/>
          <ac:spMkLst>
            <pc:docMk/>
            <pc:sldMk cId="1294492922" sldId="380"/>
            <ac:spMk id="3" creationId="{F52459FD-E6AA-90EA-24A5-59950775C237}"/>
          </ac:spMkLst>
        </pc:spChg>
      </pc:sldChg>
      <pc:sldChg chg="addSp modSp mod modNotesTx">
        <pc:chgData name="장성빈" userId="faed9783-0f2f-452b-b998-4701542ec64c" providerId="ADAL" clId="{39FB8C38-F478-4631-9B30-109FBDC3F360}" dt="2024-10-09T08:55:17.348" v="43159" actId="20577"/>
        <pc:sldMkLst>
          <pc:docMk/>
          <pc:sldMk cId="1559060248" sldId="381"/>
        </pc:sldMkLst>
        <pc:spChg chg="mod">
          <ac:chgData name="장성빈" userId="faed9783-0f2f-452b-b998-4701542ec64c" providerId="ADAL" clId="{39FB8C38-F478-4631-9B30-109FBDC3F360}" dt="2024-09-13T05:34:31.113" v="3047" actId="403"/>
          <ac:spMkLst>
            <pc:docMk/>
            <pc:sldMk cId="1559060248" sldId="38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6T03:03:08.448" v="29885" actId="20577"/>
          <ac:spMkLst>
            <pc:docMk/>
            <pc:sldMk cId="1559060248" sldId="38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9T08:55:17.348" v="43159" actId="20577"/>
          <ac:spMkLst>
            <pc:docMk/>
            <pc:sldMk cId="1559060248" sldId="381"/>
            <ac:spMk id="4" creationId="{1A9E1D26-A618-0C61-A2AB-14F1DAD9D828}"/>
          </ac:spMkLst>
        </pc:spChg>
      </pc:sldChg>
      <pc:sldChg chg="del">
        <pc:chgData name="장성빈" userId="faed9783-0f2f-452b-b998-4701542ec64c" providerId="ADAL" clId="{39FB8C38-F478-4631-9B30-109FBDC3F360}" dt="2024-09-13T03:38:23.879" v="687" actId="47"/>
        <pc:sldMkLst>
          <pc:docMk/>
          <pc:sldMk cId="3574939984" sldId="382"/>
        </pc:sldMkLst>
      </pc:sldChg>
      <pc:sldChg chg="addSp delSp modSp del mod modNotesTx">
        <pc:chgData name="장성빈" userId="faed9783-0f2f-452b-b998-4701542ec64c" providerId="ADAL" clId="{39FB8C38-F478-4631-9B30-109FBDC3F360}" dt="2024-10-07T09:22:53.359" v="36583" actId="47"/>
        <pc:sldMkLst>
          <pc:docMk/>
          <pc:sldMk cId="1333711415" sldId="383"/>
        </pc:sldMkLst>
        <pc:spChg chg="mod">
          <ac:chgData name="장성빈" userId="faed9783-0f2f-452b-b998-4701542ec64c" providerId="ADAL" clId="{39FB8C38-F478-4631-9B30-109FBDC3F360}" dt="2024-09-19T08:35:30.609" v="13801" actId="20577"/>
          <ac:spMkLst>
            <pc:docMk/>
            <pc:sldMk cId="1333711415" sldId="383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2T03:03:23.549" v="31780"/>
          <ac:spMkLst>
            <pc:docMk/>
            <pc:sldMk cId="1333711415" sldId="383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9T07:34:50.334" v="11658" actId="1076"/>
          <ac:spMkLst>
            <pc:docMk/>
            <pc:sldMk cId="1333711415" sldId="383"/>
            <ac:spMk id="4" creationId="{1B61DA46-966C-5B63-B6CD-AA781C6197B6}"/>
          </ac:spMkLst>
        </pc:spChg>
        <pc:spChg chg="add mod">
          <ac:chgData name="장성빈" userId="faed9783-0f2f-452b-b998-4701542ec64c" providerId="ADAL" clId="{39FB8C38-F478-4631-9B30-109FBDC3F360}" dt="2024-09-19T07:34:50.334" v="11658" actId="1076"/>
          <ac:spMkLst>
            <pc:docMk/>
            <pc:sldMk cId="1333711415" sldId="383"/>
            <ac:spMk id="5" creationId="{815ED30E-42D3-D532-7BC9-34EB7414B192}"/>
          </ac:spMkLst>
        </pc:spChg>
        <pc:spChg chg="add mod">
          <ac:chgData name="장성빈" userId="faed9783-0f2f-452b-b998-4701542ec64c" providerId="ADAL" clId="{39FB8C38-F478-4631-9B30-109FBDC3F360}" dt="2024-09-19T07:34:50.334" v="11658" actId="1076"/>
          <ac:spMkLst>
            <pc:docMk/>
            <pc:sldMk cId="1333711415" sldId="383"/>
            <ac:spMk id="6" creationId="{C61BE591-777F-70AA-5DD6-CF0F8E1094D1}"/>
          </ac:spMkLst>
        </pc:spChg>
        <pc:spChg chg="add mod">
          <ac:chgData name="장성빈" userId="faed9783-0f2f-452b-b998-4701542ec64c" providerId="ADAL" clId="{39FB8C38-F478-4631-9B30-109FBDC3F360}" dt="2024-09-19T07:34:50.334" v="11658" actId="1076"/>
          <ac:spMkLst>
            <pc:docMk/>
            <pc:sldMk cId="1333711415" sldId="383"/>
            <ac:spMk id="7" creationId="{0A8DDBBE-78AC-C07B-229F-B4C884A8150C}"/>
          </ac:spMkLst>
        </pc:spChg>
        <pc:spChg chg="add del mod">
          <ac:chgData name="장성빈" userId="faed9783-0f2f-452b-b998-4701542ec64c" providerId="ADAL" clId="{39FB8C38-F478-4631-9B30-109FBDC3F360}" dt="2024-09-19T07:32:49.900" v="11622" actId="478"/>
          <ac:spMkLst>
            <pc:docMk/>
            <pc:sldMk cId="1333711415" sldId="383"/>
            <ac:spMk id="26" creationId="{5A06283B-079D-17FD-F816-AE2C3FD33F81}"/>
          </ac:spMkLst>
        </pc:spChg>
        <pc:spChg chg="add del mod">
          <ac:chgData name="장성빈" userId="faed9783-0f2f-452b-b998-4701542ec64c" providerId="ADAL" clId="{39FB8C38-F478-4631-9B30-109FBDC3F360}" dt="2024-09-19T07:32:49.900" v="11622" actId="478"/>
          <ac:spMkLst>
            <pc:docMk/>
            <pc:sldMk cId="1333711415" sldId="383"/>
            <ac:spMk id="27" creationId="{1D65EB56-0883-F450-6946-6551DB2959E7}"/>
          </ac:spMkLst>
        </pc:spChg>
        <pc:spChg chg="add del mod">
          <ac:chgData name="장성빈" userId="faed9783-0f2f-452b-b998-4701542ec64c" providerId="ADAL" clId="{39FB8C38-F478-4631-9B30-109FBDC3F360}" dt="2024-09-19T07:32:56.964" v="11630" actId="478"/>
          <ac:spMkLst>
            <pc:docMk/>
            <pc:sldMk cId="1333711415" sldId="383"/>
            <ac:spMk id="28" creationId="{D8BA8ECE-4E14-C895-A960-E63B6932EB3B}"/>
          </ac:spMkLst>
        </pc:spChg>
        <pc:spChg chg="add del mod">
          <ac:chgData name="장성빈" userId="faed9783-0f2f-452b-b998-4701542ec64c" providerId="ADAL" clId="{39FB8C38-F478-4631-9B30-109FBDC3F360}" dt="2024-09-19T07:33:01.356" v="11635" actId="478"/>
          <ac:spMkLst>
            <pc:docMk/>
            <pc:sldMk cId="1333711415" sldId="383"/>
            <ac:spMk id="29" creationId="{0F178EC5-082A-27A3-B3F2-F418BE751313}"/>
          </ac:spMkLst>
        </pc:spChg>
        <pc:spChg chg="add del mod">
          <ac:chgData name="장성빈" userId="faed9783-0f2f-452b-b998-4701542ec64c" providerId="ADAL" clId="{39FB8C38-F478-4631-9B30-109FBDC3F360}" dt="2024-09-19T07:33:03.467" v="11637" actId="478"/>
          <ac:spMkLst>
            <pc:docMk/>
            <pc:sldMk cId="1333711415" sldId="383"/>
            <ac:spMk id="30" creationId="{2FA5FB93-83E5-C2F7-B6F8-C343855968DD}"/>
          </ac:spMkLst>
        </pc:spChg>
        <pc:spChg chg="add del mod">
          <ac:chgData name="장성빈" userId="faed9783-0f2f-452b-b998-4701542ec64c" providerId="ADAL" clId="{39FB8C38-F478-4631-9B30-109FBDC3F360}" dt="2024-09-19T07:32:53.877" v="11627" actId="478"/>
          <ac:spMkLst>
            <pc:docMk/>
            <pc:sldMk cId="1333711415" sldId="383"/>
            <ac:spMk id="31" creationId="{A6E4F170-8587-8BB9-00C0-DDDB58583B6E}"/>
          </ac:spMkLst>
        </pc:spChg>
        <pc:spChg chg="add del mod">
          <ac:chgData name="장성빈" userId="faed9783-0f2f-452b-b998-4701542ec64c" providerId="ADAL" clId="{39FB8C38-F478-4631-9B30-109FBDC3F360}" dt="2024-09-19T07:42:20.537" v="12108" actId="478"/>
          <ac:spMkLst>
            <pc:docMk/>
            <pc:sldMk cId="1333711415" sldId="383"/>
            <ac:spMk id="35" creationId="{AAC63B6C-D5A3-8435-B3A4-AD55459E8E84}"/>
          </ac:spMkLst>
        </pc:spChg>
        <pc:graphicFrameChg chg="add mod modGraphic">
          <ac:chgData name="장성빈" userId="faed9783-0f2f-452b-b998-4701542ec64c" providerId="ADAL" clId="{39FB8C38-F478-4631-9B30-109FBDC3F360}" dt="2024-09-19T07:35:59.944" v="11676" actId="20577"/>
          <ac:graphicFrameMkLst>
            <pc:docMk/>
            <pc:sldMk cId="1333711415" sldId="383"/>
            <ac:graphicFrameMk id="8" creationId="{6E0BB102-E350-B08D-7C4E-3A29CE5FB214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09-19T07:36:09.836" v="11683" actId="207"/>
          <ac:graphicFrameMkLst>
            <pc:docMk/>
            <pc:sldMk cId="1333711415" sldId="383"/>
            <ac:graphicFrameMk id="9" creationId="{C504B62F-7CE8-B340-13C2-D540C4DCBB09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09-19T07:36:07.052" v="11682" actId="207"/>
          <ac:graphicFrameMkLst>
            <pc:docMk/>
            <pc:sldMk cId="1333711415" sldId="383"/>
            <ac:graphicFrameMk id="11" creationId="{D32FF069-3370-3FD4-2FD4-9D29DEBF5DB2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09-19T07:35:56.599" v="11674" actId="207"/>
          <ac:graphicFrameMkLst>
            <pc:docMk/>
            <pc:sldMk cId="1333711415" sldId="383"/>
            <ac:graphicFrameMk id="12" creationId="{FB6B4D8C-6338-876F-6B1F-73C6A2C56E26}"/>
          </ac:graphicFrameMkLst>
        </pc:graphicFrameChg>
        <pc:picChg chg="del mod">
          <ac:chgData name="장성빈" userId="faed9783-0f2f-452b-b998-4701542ec64c" providerId="ADAL" clId="{39FB8C38-F478-4631-9B30-109FBDC3F360}" dt="2024-09-19T07:32:23.417" v="11619" actId="478"/>
          <ac:picMkLst>
            <pc:docMk/>
            <pc:sldMk cId="1333711415" sldId="383"/>
            <ac:picMk id="10" creationId="{B95A1534-60B6-4B84-0412-414759C2F206}"/>
          </ac:picMkLst>
        </pc:picChg>
        <pc:cxnChg chg="add del mod">
          <ac:chgData name="장성빈" userId="faed9783-0f2f-452b-b998-4701542ec64c" providerId="ADAL" clId="{39FB8C38-F478-4631-9B30-109FBDC3F360}" dt="2024-09-19T07:32:49.900" v="11622" actId="478"/>
          <ac:cxnSpMkLst>
            <pc:docMk/>
            <pc:sldMk cId="1333711415" sldId="383"/>
            <ac:cxnSpMk id="13" creationId="{35D050C0-BC13-3E9F-C7DF-D0FDD8FDD7F5}"/>
          </ac:cxnSpMkLst>
        </pc:cxnChg>
        <pc:cxnChg chg="add del mod">
          <ac:chgData name="장성빈" userId="faed9783-0f2f-452b-b998-4701542ec64c" providerId="ADAL" clId="{39FB8C38-F478-4631-9B30-109FBDC3F360}" dt="2024-09-19T07:35:09.584" v="11660" actId="478"/>
          <ac:cxnSpMkLst>
            <pc:docMk/>
            <pc:sldMk cId="1333711415" sldId="383"/>
            <ac:cxnSpMk id="14" creationId="{5D7F550F-2E9C-3CCE-FC16-1C94E34EEB4D}"/>
          </ac:cxnSpMkLst>
        </pc:cxnChg>
        <pc:cxnChg chg="add del mod">
          <ac:chgData name="장성빈" userId="faed9783-0f2f-452b-b998-4701542ec64c" providerId="ADAL" clId="{39FB8C38-F478-4631-9B30-109FBDC3F360}" dt="2024-09-19T07:33:00.079" v="11634" actId="478"/>
          <ac:cxnSpMkLst>
            <pc:docMk/>
            <pc:sldMk cId="1333711415" sldId="383"/>
            <ac:cxnSpMk id="15" creationId="{E99C2416-8DA4-A7B1-6353-F466132ADD65}"/>
          </ac:cxnSpMkLst>
        </pc:cxnChg>
        <pc:cxnChg chg="add del mod">
          <ac:chgData name="장성빈" userId="faed9783-0f2f-452b-b998-4701542ec64c" providerId="ADAL" clId="{39FB8C38-F478-4631-9B30-109FBDC3F360}" dt="2024-09-19T07:32:59.243" v="11632" actId="478"/>
          <ac:cxnSpMkLst>
            <pc:docMk/>
            <pc:sldMk cId="1333711415" sldId="383"/>
            <ac:cxnSpMk id="16" creationId="{C870ADB2-A7B1-B8EE-C60F-1D6AAB6AC4EE}"/>
          </ac:cxnSpMkLst>
        </pc:cxnChg>
        <pc:cxnChg chg="add del mod">
          <ac:chgData name="장성빈" userId="faed9783-0f2f-452b-b998-4701542ec64c" providerId="ADAL" clId="{39FB8C38-F478-4631-9B30-109FBDC3F360}" dt="2024-09-19T07:32:53.116" v="11626" actId="478"/>
          <ac:cxnSpMkLst>
            <pc:docMk/>
            <pc:sldMk cId="1333711415" sldId="383"/>
            <ac:cxnSpMk id="17" creationId="{F4E06C33-3F2F-2357-594E-73966EEB6D6B}"/>
          </ac:cxnSpMkLst>
        </pc:cxnChg>
        <pc:cxnChg chg="add del mod">
          <ac:chgData name="장성빈" userId="faed9783-0f2f-452b-b998-4701542ec64c" providerId="ADAL" clId="{39FB8C38-F478-4631-9B30-109FBDC3F360}" dt="2024-09-19T07:32:51.897" v="11624" actId="478"/>
          <ac:cxnSpMkLst>
            <pc:docMk/>
            <pc:sldMk cId="1333711415" sldId="383"/>
            <ac:cxnSpMk id="18" creationId="{063536BF-70CB-62F6-CFF8-98072AC3A57D}"/>
          </ac:cxnSpMkLst>
        </pc:cxnChg>
        <pc:cxnChg chg="add del mod">
          <ac:chgData name="장성빈" userId="faed9783-0f2f-452b-b998-4701542ec64c" providerId="ADAL" clId="{39FB8C38-F478-4631-9B30-109FBDC3F360}" dt="2024-09-19T07:32:55.345" v="11628" actId="478"/>
          <ac:cxnSpMkLst>
            <pc:docMk/>
            <pc:sldMk cId="1333711415" sldId="383"/>
            <ac:cxnSpMk id="19" creationId="{5D2E2DCE-6B78-DCDD-1486-F02277B09452}"/>
          </ac:cxnSpMkLst>
        </pc:cxnChg>
        <pc:cxnChg chg="add del mod">
          <ac:chgData name="장성빈" userId="faed9783-0f2f-452b-b998-4701542ec64c" providerId="ADAL" clId="{39FB8C38-F478-4631-9B30-109FBDC3F360}" dt="2024-09-19T07:32:57.913" v="11631" actId="478"/>
          <ac:cxnSpMkLst>
            <pc:docMk/>
            <pc:sldMk cId="1333711415" sldId="383"/>
            <ac:cxnSpMk id="20" creationId="{96F9A9DE-D585-8124-5C6B-CEF6158C73B6}"/>
          </ac:cxnSpMkLst>
        </pc:cxnChg>
        <pc:cxnChg chg="add del mod">
          <ac:chgData name="장성빈" userId="faed9783-0f2f-452b-b998-4701542ec64c" providerId="ADAL" clId="{39FB8C38-F478-4631-9B30-109FBDC3F360}" dt="2024-09-19T07:33:01.743" v="11636" actId="478"/>
          <ac:cxnSpMkLst>
            <pc:docMk/>
            <pc:sldMk cId="1333711415" sldId="383"/>
            <ac:cxnSpMk id="21" creationId="{FD638654-6274-8B6B-A189-3FB66F88837B}"/>
          </ac:cxnSpMkLst>
        </pc:cxnChg>
        <pc:cxnChg chg="add del mod">
          <ac:chgData name="장성빈" userId="faed9783-0f2f-452b-b998-4701542ec64c" providerId="ADAL" clId="{39FB8C38-F478-4631-9B30-109FBDC3F360}" dt="2024-09-19T07:32:59.643" v="11633" actId="478"/>
          <ac:cxnSpMkLst>
            <pc:docMk/>
            <pc:sldMk cId="1333711415" sldId="383"/>
            <ac:cxnSpMk id="22" creationId="{03210E74-53E8-71C2-5A88-82A3EB8C5C29}"/>
          </ac:cxnSpMkLst>
        </pc:cxnChg>
        <pc:cxnChg chg="add del mod">
          <ac:chgData name="장성빈" userId="faed9783-0f2f-452b-b998-4701542ec64c" providerId="ADAL" clId="{39FB8C38-F478-4631-9B30-109FBDC3F360}" dt="2024-09-19T07:32:51.235" v="11623" actId="478"/>
          <ac:cxnSpMkLst>
            <pc:docMk/>
            <pc:sldMk cId="1333711415" sldId="383"/>
            <ac:cxnSpMk id="23" creationId="{B6052CE9-13FF-A246-C112-46A691BF4BFA}"/>
          </ac:cxnSpMkLst>
        </pc:cxnChg>
        <pc:cxnChg chg="add del mod">
          <ac:chgData name="장성빈" userId="faed9783-0f2f-452b-b998-4701542ec64c" providerId="ADAL" clId="{39FB8C38-F478-4631-9B30-109FBDC3F360}" dt="2024-09-19T07:32:52.466" v="11625" actId="478"/>
          <ac:cxnSpMkLst>
            <pc:docMk/>
            <pc:sldMk cId="1333711415" sldId="383"/>
            <ac:cxnSpMk id="24" creationId="{361D1B68-6140-7E65-6DC7-9028876B9FCC}"/>
          </ac:cxnSpMkLst>
        </pc:cxnChg>
        <pc:cxnChg chg="add del mod">
          <ac:chgData name="장성빈" userId="faed9783-0f2f-452b-b998-4701542ec64c" providerId="ADAL" clId="{39FB8C38-F478-4631-9B30-109FBDC3F360}" dt="2024-09-19T07:32:55.990" v="11629" actId="478"/>
          <ac:cxnSpMkLst>
            <pc:docMk/>
            <pc:sldMk cId="1333711415" sldId="383"/>
            <ac:cxnSpMk id="25" creationId="{36272D56-385A-1221-CCD5-92F34586C1B2}"/>
          </ac:cxnSpMkLst>
        </pc:cxnChg>
        <pc:cxnChg chg="add mod">
          <ac:chgData name="장성빈" userId="faed9783-0f2f-452b-b998-4701542ec64c" providerId="ADAL" clId="{39FB8C38-F478-4631-9B30-109FBDC3F360}" dt="2024-09-19T07:35:37.237" v="11665" actId="14100"/>
          <ac:cxnSpMkLst>
            <pc:docMk/>
            <pc:sldMk cId="1333711415" sldId="383"/>
            <ac:cxnSpMk id="32" creationId="{1314140A-884A-7A72-28DE-B403E7687982}"/>
          </ac:cxnSpMkLst>
        </pc:cxnChg>
      </pc:sldChg>
      <pc:sldChg chg="delSp modSp mod ord">
        <pc:chgData name="장성빈" userId="faed9783-0f2f-452b-b998-4701542ec64c" providerId="ADAL" clId="{39FB8C38-F478-4631-9B30-109FBDC3F360}" dt="2024-09-19T08:51:05.887" v="14537" actId="20577"/>
        <pc:sldMkLst>
          <pc:docMk/>
          <pc:sldMk cId="2298672043" sldId="384"/>
        </pc:sldMkLst>
        <pc:spChg chg="mod">
          <ac:chgData name="장성빈" userId="faed9783-0f2f-452b-b998-4701542ec64c" providerId="ADAL" clId="{39FB8C38-F478-4631-9B30-109FBDC3F360}" dt="2024-09-19T08:51:05.887" v="14537" actId="20577"/>
          <ac:spMkLst>
            <pc:docMk/>
            <pc:sldMk cId="2298672043" sldId="38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8:44:36.126" v="14152" actId="20577"/>
          <ac:spMkLst>
            <pc:docMk/>
            <pc:sldMk cId="2298672043" sldId="384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19T04:59:41.734" v="8092" actId="478"/>
          <ac:spMkLst>
            <pc:docMk/>
            <pc:sldMk cId="2298672043" sldId="384"/>
            <ac:spMk id="17" creationId="{8E234C0A-F3E0-67EB-7129-BD4D7AC194B7}"/>
          </ac:spMkLst>
        </pc:spChg>
        <pc:spChg chg="del">
          <ac:chgData name="장성빈" userId="faed9783-0f2f-452b-b998-4701542ec64c" providerId="ADAL" clId="{39FB8C38-F478-4631-9B30-109FBDC3F360}" dt="2024-09-19T04:59:41.734" v="8092" actId="478"/>
          <ac:spMkLst>
            <pc:docMk/>
            <pc:sldMk cId="2298672043" sldId="384"/>
            <ac:spMk id="18" creationId="{38144AB5-F518-A0FB-A34C-36B41A1D7B03}"/>
          </ac:spMkLst>
        </pc:spChg>
        <pc:spChg chg="del">
          <ac:chgData name="장성빈" userId="faed9783-0f2f-452b-b998-4701542ec64c" providerId="ADAL" clId="{39FB8C38-F478-4631-9B30-109FBDC3F360}" dt="2024-09-19T04:59:41.734" v="8092" actId="478"/>
          <ac:spMkLst>
            <pc:docMk/>
            <pc:sldMk cId="2298672043" sldId="384"/>
            <ac:spMk id="19" creationId="{207A29A0-E827-9ECC-7AB1-E5BEE921F165}"/>
          </ac:spMkLst>
        </pc:spChg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2641242053" sldId="385"/>
        </pc:sldMkLst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2719690340" sldId="385"/>
        </pc:sldMkLst>
      </pc:sldChg>
      <pc:sldChg chg="addSp delSp modSp del mod modShow modNotesTx">
        <pc:chgData name="장성빈" userId="faed9783-0f2f-452b-b998-4701542ec64c" providerId="ADAL" clId="{39FB8C38-F478-4631-9B30-109FBDC3F360}" dt="2024-10-08T09:28:47.407" v="41937" actId="2696"/>
        <pc:sldMkLst>
          <pc:docMk/>
          <pc:sldMk cId="3976679962" sldId="385"/>
        </pc:sldMkLst>
        <pc:spChg chg="mod">
          <ac:chgData name="장성빈" userId="faed9783-0f2f-452b-b998-4701542ec64c" providerId="ADAL" clId="{39FB8C38-F478-4631-9B30-109FBDC3F360}" dt="2024-10-07T10:25:46.793" v="38169" actId="20577"/>
          <ac:spMkLst>
            <pc:docMk/>
            <pc:sldMk cId="3976679962" sldId="38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0:25:15.262" v="38147" actId="1076"/>
          <ac:spMkLst>
            <pc:docMk/>
            <pc:sldMk cId="3976679962" sldId="385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10-07T09:55:04.940" v="36849" actId="478"/>
          <ac:spMkLst>
            <pc:docMk/>
            <pc:sldMk cId="3976679962" sldId="385"/>
            <ac:spMk id="4" creationId="{544FFFDC-7F87-AB30-B009-5BB688A51AF8}"/>
          </ac:spMkLst>
        </pc:spChg>
        <pc:spChg chg="add del mod">
          <ac:chgData name="장성빈" userId="faed9783-0f2f-452b-b998-4701542ec64c" providerId="ADAL" clId="{39FB8C38-F478-4631-9B30-109FBDC3F360}" dt="2024-10-07T09:55:04.940" v="36849" actId="478"/>
          <ac:spMkLst>
            <pc:docMk/>
            <pc:sldMk cId="3976679962" sldId="385"/>
            <ac:spMk id="6" creationId="{98BBB3E1-A7D1-4BDD-29D6-E425B6963691}"/>
          </ac:spMkLst>
        </pc:spChg>
        <pc:spChg chg="add del mod">
          <ac:chgData name="장성빈" userId="faed9783-0f2f-452b-b998-4701542ec64c" providerId="ADAL" clId="{39FB8C38-F478-4631-9B30-109FBDC3F360}" dt="2024-10-07T09:55:04.940" v="36849" actId="478"/>
          <ac:spMkLst>
            <pc:docMk/>
            <pc:sldMk cId="3976679962" sldId="385"/>
            <ac:spMk id="7" creationId="{648371D3-5EEE-E022-82EB-FDD69BD8E570}"/>
          </ac:spMkLst>
        </pc:spChg>
        <pc:spChg chg="add del mod">
          <ac:chgData name="장성빈" userId="faed9783-0f2f-452b-b998-4701542ec64c" providerId="ADAL" clId="{39FB8C38-F478-4631-9B30-109FBDC3F360}" dt="2024-10-07T09:55:04.940" v="36849" actId="478"/>
          <ac:spMkLst>
            <pc:docMk/>
            <pc:sldMk cId="3976679962" sldId="385"/>
            <ac:spMk id="8" creationId="{B23E0085-1221-525F-F6C8-24A0335B223E}"/>
          </ac:spMkLst>
        </pc:spChg>
        <pc:spChg chg="add del mod">
          <ac:chgData name="장성빈" userId="faed9783-0f2f-452b-b998-4701542ec64c" providerId="ADAL" clId="{39FB8C38-F478-4631-9B30-109FBDC3F360}" dt="2024-09-19T08:02:46.720" v="13151" actId="478"/>
          <ac:spMkLst>
            <pc:docMk/>
            <pc:sldMk cId="3976679962" sldId="385"/>
            <ac:spMk id="14" creationId="{9E58F49F-62D9-1B05-2207-E7B06113D197}"/>
          </ac:spMkLst>
        </pc:spChg>
        <pc:spChg chg="add del mod ord">
          <ac:chgData name="장성빈" userId="faed9783-0f2f-452b-b998-4701542ec64c" providerId="ADAL" clId="{39FB8C38-F478-4631-9B30-109FBDC3F360}" dt="2024-10-07T10:25:22.644" v="38167" actId="1076"/>
          <ac:spMkLst>
            <pc:docMk/>
            <pc:sldMk cId="3976679962" sldId="385"/>
            <ac:spMk id="14" creationId="{A4F37A39-D34D-40BA-1F3D-3BEE487AD18D}"/>
          </ac:spMkLst>
        </pc:spChg>
        <pc:spChg chg="add del mod">
          <ac:chgData name="장성빈" userId="faed9783-0f2f-452b-b998-4701542ec64c" providerId="ADAL" clId="{39FB8C38-F478-4631-9B30-109FBDC3F360}" dt="2024-10-07T10:23:25.149" v="38116" actId="478"/>
          <ac:spMkLst>
            <pc:docMk/>
            <pc:sldMk cId="3976679962" sldId="385"/>
            <ac:spMk id="15" creationId="{3363CCC7-A245-11DB-A76C-A65E5711DBAD}"/>
          </ac:spMkLst>
        </pc:spChg>
        <pc:spChg chg="add del mod ord">
          <ac:chgData name="장성빈" userId="faed9783-0f2f-452b-b998-4701542ec64c" providerId="ADAL" clId="{39FB8C38-F478-4631-9B30-109FBDC3F360}" dt="2024-10-07T10:23:39.509" v="38126" actId="478"/>
          <ac:spMkLst>
            <pc:docMk/>
            <pc:sldMk cId="3976679962" sldId="385"/>
            <ac:spMk id="16" creationId="{4ADDA1A1-CFF3-F735-EB3A-1461C6C19A1E}"/>
          </ac:spMkLst>
        </pc:spChg>
        <pc:spChg chg="add del mod">
          <ac:chgData name="장성빈" userId="faed9783-0f2f-452b-b998-4701542ec64c" providerId="ADAL" clId="{39FB8C38-F478-4631-9B30-109FBDC3F360}" dt="2024-10-07T10:23:24.264" v="38115" actId="478"/>
          <ac:spMkLst>
            <pc:docMk/>
            <pc:sldMk cId="3976679962" sldId="385"/>
            <ac:spMk id="17" creationId="{8B31A0A1-BD09-8CD1-18A7-99461313F18C}"/>
          </ac:spMkLst>
        </pc:spChg>
        <pc:spChg chg="add del mod">
          <ac:chgData name="장성빈" userId="faed9783-0f2f-452b-b998-4701542ec64c" providerId="ADAL" clId="{39FB8C38-F478-4631-9B30-109FBDC3F360}" dt="2024-10-07T10:22:20.790" v="38025" actId="478"/>
          <ac:spMkLst>
            <pc:docMk/>
            <pc:sldMk cId="3976679962" sldId="385"/>
            <ac:spMk id="18" creationId="{62CE9792-7450-AAA8-144E-06097FDE1995}"/>
          </ac:spMkLst>
        </pc:spChg>
        <pc:spChg chg="add mod">
          <ac:chgData name="장성빈" userId="faed9783-0f2f-452b-b998-4701542ec64c" providerId="ADAL" clId="{39FB8C38-F478-4631-9B30-109FBDC3F360}" dt="2024-10-07T10:25:22.644" v="38167" actId="1076"/>
          <ac:spMkLst>
            <pc:docMk/>
            <pc:sldMk cId="3976679962" sldId="385"/>
            <ac:spMk id="19" creationId="{3861EB0B-788F-9D8C-F25D-4B3865A7016E}"/>
          </ac:spMkLst>
        </pc:spChg>
        <pc:spChg chg="add mod">
          <ac:chgData name="장성빈" userId="faed9783-0f2f-452b-b998-4701542ec64c" providerId="ADAL" clId="{39FB8C38-F478-4631-9B30-109FBDC3F360}" dt="2024-10-07T10:25:22.644" v="38167" actId="1076"/>
          <ac:spMkLst>
            <pc:docMk/>
            <pc:sldMk cId="3976679962" sldId="385"/>
            <ac:spMk id="24" creationId="{852D0B2C-3E49-9E18-F2B5-6B1F44A18FCB}"/>
          </ac:spMkLst>
        </pc:spChg>
        <pc:spChg chg="add del mod">
          <ac:chgData name="장성빈" userId="faed9783-0f2f-452b-b998-4701542ec64c" providerId="ADAL" clId="{39FB8C38-F478-4631-9B30-109FBDC3F360}" dt="2024-09-19T08:05:05.720" v="13183" actId="478"/>
          <ac:spMkLst>
            <pc:docMk/>
            <pc:sldMk cId="3976679962" sldId="385"/>
            <ac:spMk id="29" creationId="{6AC6AB04-2BAB-F0DB-BCEB-283AF32178CD}"/>
          </ac:spMkLst>
        </pc:spChg>
        <pc:spChg chg="add del mod">
          <ac:chgData name="장성빈" userId="faed9783-0f2f-452b-b998-4701542ec64c" providerId="ADAL" clId="{39FB8C38-F478-4631-9B30-109FBDC3F360}" dt="2024-10-07T10:23:27.394" v="38120" actId="478"/>
          <ac:spMkLst>
            <pc:docMk/>
            <pc:sldMk cId="3976679962" sldId="385"/>
            <ac:spMk id="31" creationId="{702CDC84-D065-CE8D-8DF7-990F799B270D}"/>
          </ac:spMkLst>
        </pc:spChg>
        <pc:spChg chg="add del mod">
          <ac:chgData name="장성빈" userId="faed9783-0f2f-452b-b998-4701542ec64c" providerId="ADAL" clId="{39FB8C38-F478-4631-9B30-109FBDC3F360}" dt="2024-10-07T09:55:04.940" v="36849" actId="478"/>
          <ac:spMkLst>
            <pc:docMk/>
            <pc:sldMk cId="3976679962" sldId="385"/>
            <ac:spMk id="32" creationId="{D4D76BC9-B97F-8A16-1E7C-6D52EE3EC193}"/>
          </ac:spMkLst>
        </pc:spChg>
        <pc:spChg chg="add del mod">
          <ac:chgData name="장성빈" userId="faed9783-0f2f-452b-b998-4701542ec64c" providerId="ADAL" clId="{39FB8C38-F478-4631-9B30-109FBDC3F360}" dt="2024-10-07T10:26:37.727" v="38189" actId="478"/>
          <ac:spMkLst>
            <pc:docMk/>
            <pc:sldMk cId="3976679962" sldId="385"/>
            <ac:spMk id="33" creationId="{FD31353D-9ECF-2960-DA28-2764ECE7890A}"/>
          </ac:spMkLst>
        </pc:spChg>
        <pc:spChg chg="add del mod">
          <ac:chgData name="장성빈" userId="faed9783-0f2f-452b-b998-4701542ec64c" providerId="ADAL" clId="{39FB8C38-F478-4631-9B30-109FBDC3F360}" dt="2024-10-07T10:23:28.639" v="38121" actId="478"/>
          <ac:spMkLst>
            <pc:docMk/>
            <pc:sldMk cId="3976679962" sldId="385"/>
            <ac:spMk id="53" creationId="{1015BCF6-2148-FF8F-2783-2AED7D4845C0}"/>
          </ac:spMkLst>
        </pc:spChg>
        <pc:spChg chg="add del mod">
          <ac:chgData name="장성빈" userId="faed9783-0f2f-452b-b998-4701542ec64c" providerId="ADAL" clId="{39FB8C38-F478-4631-9B30-109FBDC3F360}" dt="2024-10-07T10:26:38.866" v="38190" actId="478"/>
          <ac:spMkLst>
            <pc:docMk/>
            <pc:sldMk cId="3976679962" sldId="385"/>
            <ac:spMk id="54" creationId="{9AEF8007-DFC1-8075-163F-04D75924461A}"/>
          </ac:spMkLst>
        </pc:spChg>
        <pc:spChg chg="add mod">
          <ac:chgData name="장성빈" userId="faed9783-0f2f-452b-b998-4701542ec64c" providerId="ADAL" clId="{39FB8C38-F478-4631-9B30-109FBDC3F360}" dt="2024-10-07T10:25:22.644" v="38167" actId="1076"/>
          <ac:spMkLst>
            <pc:docMk/>
            <pc:sldMk cId="3976679962" sldId="385"/>
            <ac:spMk id="55" creationId="{4B0BE9BA-2EBA-097B-AD15-630FA274EB5B}"/>
          </ac:spMkLst>
        </pc:spChg>
        <pc:spChg chg="add mod">
          <ac:chgData name="장성빈" userId="faed9783-0f2f-452b-b998-4701542ec64c" providerId="ADAL" clId="{39FB8C38-F478-4631-9B30-109FBDC3F360}" dt="2024-10-07T10:25:22.644" v="38167" actId="1076"/>
          <ac:spMkLst>
            <pc:docMk/>
            <pc:sldMk cId="3976679962" sldId="385"/>
            <ac:spMk id="56" creationId="{C6B2A8EA-8013-6980-D2F9-AA2D9E39EF7A}"/>
          </ac:spMkLst>
        </pc:spChg>
        <pc:spChg chg="add mod">
          <ac:chgData name="장성빈" userId="faed9783-0f2f-452b-b998-4701542ec64c" providerId="ADAL" clId="{39FB8C38-F478-4631-9B30-109FBDC3F360}" dt="2024-10-07T10:26:12.393" v="38182" actId="20577"/>
          <ac:spMkLst>
            <pc:docMk/>
            <pc:sldMk cId="3976679962" sldId="385"/>
            <ac:spMk id="59" creationId="{2D35D9C8-3120-F0A6-2BF0-B907F8F08227}"/>
          </ac:spMkLst>
        </pc:spChg>
        <pc:graphicFrameChg chg="add del mod modGraphic">
          <ac:chgData name="장성빈" userId="faed9783-0f2f-452b-b998-4701542ec64c" providerId="ADAL" clId="{39FB8C38-F478-4631-9B30-109FBDC3F360}" dt="2024-10-07T09:55:04.940" v="36849" actId="478"/>
          <ac:graphicFrameMkLst>
            <pc:docMk/>
            <pc:sldMk cId="3976679962" sldId="385"/>
            <ac:graphicFrameMk id="9" creationId="{46A1292B-F1E4-AF9A-928B-ADE63116258B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10-07T09:55:04.940" v="36849" actId="478"/>
          <ac:graphicFrameMkLst>
            <pc:docMk/>
            <pc:sldMk cId="3976679962" sldId="385"/>
            <ac:graphicFrameMk id="10" creationId="{74867C4F-9F59-64CC-CCF9-7FCC83F95291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10-07T09:55:04.940" v="36849" actId="478"/>
          <ac:graphicFrameMkLst>
            <pc:docMk/>
            <pc:sldMk cId="3976679962" sldId="385"/>
            <ac:graphicFrameMk id="11" creationId="{CD204D78-1E95-C69C-5299-486CD8D4D016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10-07T09:55:04.940" v="36849" actId="478"/>
          <ac:graphicFrameMkLst>
            <pc:docMk/>
            <pc:sldMk cId="3976679962" sldId="385"/>
            <ac:graphicFrameMk id="12" creationId="{7C938D55-6334-71B1-E93D-D211E665D225}"/>
          </ac:graphicFrameMkLst>
        </pc:graphicFrameChg>
        <pc:picChg chg="del mod">
          <ac:chgData name="장성빈" userId="faed9783-0f2f-452b-b998-4701542ec64c" providerId="ADAL" clId="{39FB8C38-F478-4631-9B30-109FBDC3F360}" dt="2024-09-19T08:02:00.043" v="13147" actId="478"/>
          <ac:picMkLst>
            <pc:docMk/>
            <pc:sldMk cId="3976679962" sldId="385"/>
            <ac:picMk id="5" creationId="{0B2F0DB0-6695-E620-C9FC-6D5B97CFBBD9}"/>
          </ac:picMkLst>
        </pc:picChg>
        <pc:cxnChg chg="add mod">
          <ac:chgData name="장성빈" userId="faed9783-0f2f-452b-b998-4701542ec64c" providerId="ADAL" clId="{39FB8C38-F478-4631-9B30-109FBDC3F360}" dt="2024-10-07T10:25:22.644" v="38167" actId="1076"/>
          <ac:cxnSpMkLst>
            <pc:docMk/>
            <pc:sldMk cId="3976679962" sldId="385"/>
            <ac:cxnSpMk id="13" creationId="{2D91D1C0-53DF-143F-5CB1-E108C2F6B28D}"/>
          </ac:cxnSpMkLst>
        </pc:cxnChg>
        <pc:cxnChg chg="add del mod">
          <ac:chgData name="장성빈" userId="faed9783-0f2f-452b-b998-4701542ec64c" providerId="ADAL" clId="{39FB8C38-F478-4631-9B30-109FBDC3F360}" dt="2024-09-19T08:03:28.213" v="13159" actId="478"/>
          <ac:cxnSpMkLst>
            <pc:docMk/>
            <pc:sldMk cId="3976679962" sldId="385"/>
            <ac:cxnSpMk id="13" creationId="{A3DE8D82-197D-F9BC-0E53-C627C4F5CCBE}"/>
          </ac:cxnSpMkLst>
        </pc:cxnChg>
        <pc:cxnChg chg="add del mod">
          <ac:chgData name="장성빈" userId="faed9783-0f2f-452b-b998-4701542ec64c" providerId="ADAL" clId="{39FB8C38-F478-4631-9B30-109FBDC3F360}" dt="2024-10-02T03:08:09.110" v="31957" actId="478"/>
          <ac:cxnSpMkLst>
            <pc:docMk/>
            <pc:sldMk cId="3976679962" sldId="385"/>
            <ac:cxnSpMk id="16" creationId="{4C688F63-EE60-22E1-8019-01D101B4D0B6}"/>
          </ac:cxnSpMkLst>
        </pc:cxnChg>
        <pc:cxnChg chg="add del mod">
          <ac:chgData name="장성빈" userId="faed9783-0f2f-452b-b998-4701542ec64c" providerId="ADAL" clId="{39FB8C38-F478-4631-9B30-109FBDC3F360}" dt="2024-09-19T08:05:06.733" v="13184" actId="478"/>
          <ac:cxnSpMkLst>
            <pc:docMk/>
            <pc:sldMk cId="3976679962" sldId="385"/>
            <ac:cxnSpMk id="19" creationId="{D7553E54-CA6F-1E0B-9F5F-AA80CF5C7F0D}"/>
          </ac:cxnSpMkLst>
        </pc:cxnChg>
        <pc:cxnChg chg="add mod">
          <ac:chgData name="장성빈" userId="faed9783-0f2f-452b-b998-4701542ec64c" providerId="ADAL" clId="{39FB8C38-F478-4631-9B30-109FBDC3F360}" dt="2024-10-07T10:25:22.644" v="38167" actId="1076"/>
          <ac:cxnSpMkLst>
            <pc:docMk/>
            <pc:sldMk cId="3976679962" sldId="385"/>
            <ac:cxnSpMk id="20" creationId="{3437AD8C-FB06-7E26-2801-88CF59B205DE}"/>
          </ac:cxnSpMkLst>
        </pc:cxnChg>
        <pc:cxnChg chg="add del mod">
          <ac:chgData name="장성빈" userId="faed9783-0f2f-452b-b998-4701542ec64c" providerId="ADAL" clId="{39FB8C38-F478-4631-9B30-109FBDC3F360}" dt="2024-10-02T03:08:07.512" v="31956" actId="478"/>
          <ac:cxnSpMkLst>
            <pc:docMk/>
            <pc:sldMk cId="3976679962" sldId="385"/>
            <ac:cxnSpMk id="20" creationId="{C2D17FD9-AB98-A644-705C-2724CC606BAB}"/>
          </ac:cxnSpMkLst>
        </pc:cxnChg>
        <pc:cxnChg chg="add del mod">
          <ac:chgData name="장성빈" userId="faed9783-0f2f-452b-b998-4701542ec64c" providerId="ADAL" clId="{39FB8C38-F478-4631-9B30-109FBDC3F360}" dt="2024-10-07T09:55:04.940" v="36849" actId="478"/>
          <ac:cxnSpMkLst>
            <pc:docMk/>
            <pc:sldMk cId="3976679962" sldId="385"/>
            <ac:cxnSpMk id="22" creationId="{22D0CF77-115D-9A98-6DBA-AD147FF88572}"/>
          </ac:cxnSpMkLst>
        </pc:cxnChg>
        <pc:cxnChg chg="add del mod">
          <ac:chgData name="장성빈" userId="faed9783-0f2f-452b-b998-4701542ec64c" providerId="ADAL" clId="{39FB8C38-F478-4631-9B30-109FBDC3F360}" dt="2024-10-07T09:55:04.940" v="36849" actId="478"/>
          <ac:cxnSpMkLst>
            <pc:docMk/>
            <pc:sldMk cId="3976679962" sldId="385"/>
            <ac:cxnSpMk id="25" creationId="{E2F21285-5EA9-5BC6-1673-B170EB70C385}"/>
          </ac:cxnSpMkLst>
        </pc:cxnChg>
        <pc:cxnChg chg="add del mod">
          <ac:chgData name="장성빈" userId="faed9783-0f2f-452b-b998-4701542ec64c" providerId="ADAL" clId="{39FB8C38-F478-4631-9B30-109FBDC3F360}" dt="2024-10-07T10:26:36.498" v="38188" actId="478"/>
          <ac:cxnSpMkLst>
            <pc:docMk/>
            <pc:sldMk cId="3976679962" sldId="385"/>
            <ac:cxnSpMk id="27" creationId="{9096222A-5751-3839-8DD2-4A354051DB2E}"/>
          </ac:cxnSpMkLst>
        </pc:cxnChg>
        <pc:cxnChg chg="add del mod">
          <ac:chgData name="장성빈" userId="faed9783-0f2f-452b-b998-4701542ec64c" providerId="ADAL" clId="{39FB8C38-F478-4631-9B30-109FBDC3F360}" dt="2024-10-07T09:55:04.940" v="36849" actId="478"/>
          <ac:cxnSpMkLst>
            <pc:docMk/>
            <pc:sldMk cId="3976679962" sldId="385"/>
            <ac:cxnSpMk id="28" creationId="{02F2B69D-F891-7956-2794-2B204FEF7A10}"/>
          </ac:cxnSpMkLst>
        </pc:cxnChg>
        <pc:cxnChg chg="add del mod">
          <ac:chgData name="장성빈" userId="faed9783-0f2f-452b-b998-4701542ec64c" providerId="ADAL" clId="{39FB8C38-F478-4631-9B30-109FBDC3F360}" dt="2024-10-07T10:23:26.284" v="38118" actId="478"/>
          <ac:cxnSpMkLst>
            <pc:docMk/>
            <pc:sldMk cId="3976679962" sldId="385"/>
            <ac:cxnSpMk id="29" creationId="{BD75A4AC-8720-8040-DECD-D2922FE5AF73}"/>
          </ac:cxnSpMkLst>
        </pc:cxnChg>
        <pc:cxnChg chg="add del mod">
          <ac:chgData name="장성빈" userId="faed9783-0f2f-452b-b998-4701542ec64c" providerId="ADAL" clId="{39FB8C38-F478-4631-9B30-109FBDC3F360}" dt="2024-10-07T10:26:41.026" v="38193" actId="478"/>
          <ac:cxnSpMkLst>
            <pc:docMk/>
            <pc:sldMk cId="3976679962" sldId="385"/>
            <ac:cxnSpMk id="35" creationId="{66FAFF15-D35D-7463-8325-ACF87F016BA6}"/>
          </ac:cxnSpMkLst>
        </pc:cxnChg>
        <pc:cxnChg chg="add del mod">
          <ac:chgData name="장성빈" userId="faed9783-0f2f-452b-b998-4701542ec64c" providerId="ADAL" clId="{39FB8C38-F478-4631-9B30-109FBDC3F360}" dt="2024-10-07T10:26:40.302" v="38192" actId="478"/>
          <ac:cxnSpMkLst>
            <pc:docMk/>
            <pc:sldMk cId="3976679962" sldId="385"/>
            <ac:cxnSpMk id="37" creationId="{416A6E7F-6868-BE60-8087-38F96E0A2303}"/>
          </ac:cxnSpMkLst>
        </pc:cxnChg>
        <pc:cxnChg chg="add del mod">
          <ac:chgData name="장성빈" userId="faed9783-0f2f-452b-b998-4701542ec64c" providerId="ADAL" clId="{39FB8C38-F478-4631-9B30-109FBDC3F360}" dt="2024-10-07T10:23:25.716" v="38117" actId="478"/>
          <ac:cxnSpMkLst>
            <pc:docMk/>
            <pc:sldMk cId="3976679962" sldId="385"/>
            <ac:cxnSpMk id="38" creationId="{FE20A138-C791-31D0-FC1F-8B3D6A99EF5A}"/>
          </ac:cxnSpMkLst>
        </pc:cxnChg>
        <pc:cxnChg chg="add del mod">
          <ac:chgData name="장성빈" userId="faed9783-0f2f-452b-b998-4701542ec64c" providerId="ADAL" clId="{39FB8C38-F478-4631-9B30-109FBDC3F360}" dt="2024-10-07T10:23:30.721" v="38123" actId="478"/>
          <ac:cxnSpMkLst>
            <pc:docMk/>
            <pc:sldMk cId="3976679962" sldId="385"/>
            <ac:cxnSpMk id="41" creationId="{655A0BA8-FB6C-F74D-6B39-0CA012861E58}"/>
          </ac:cxnSpMkLst>
        </pc:cxnChg>
        <pc:cxnChg chg="add del mod">
          <ac:chgData name="장성빈" userId="faed9783-0f2f-452b-b998-4701542ec64c" providerId="ADAL" clId="{39FB8C38-F478-4631-9B30-109FBDC3F360}" dt="2024-10-07T10:23:29.176" v="38122" actId="478"/>
          <ac:cxnSpMkLst>
            <pc:docMk/>
            <pc:sldMk cId="3976679962" sldId="385"/>
            <ac:cxnSpMk id="48" creationId="{F56BE15B-E477-4A5E-8FE3-420687E80B57}"/>
          </ac:cxnSpMkLst>
        </pc:cxnChg>
        <pc:cxnChg chg="add del mod">
          <ac:chgData name="장성빈" userId="faed9783-0f2f-452b-b998-4701542ec64c" providerId="ADAL" clId="{39FB8C38-F478-4631-9B30-109FBDC3F360}" dt="2024-10-07T10:26:39.470" v="38191" actId="478"/>
          <ac:cxnSpMkLst>
            <pc:docMk/>
            <pc:sldMk cId="3976679962" sldId="385"/>
            <ac:cxnSpMk id="51" creationId="{A77BD28F-BBE7-6225-F8DE-152B0A41AE83}"/>
          </ac:cxnSpMkLst>
        </pc:cxnChg>
      </pc:sldChg>
      <pc:sldChg chg="addSp delSp modSp mod ord modShow modNotesTx">
        <pc:chgData name="장성빈" userId="faed9783-0f2f-452b-b998-4701542ec64c" providerId="ADAL" clId="{39FB8C38-F478-4631-9B30-109FBDC3F360}" dt="2024-10-08T12:16:02.121" v="42769" actId="20577"/>
        <pc:sldMkLst>
          <pc:docMk/>
          <pc:sldMk cId="3744261354" sldId="386"/>
        </pc:sldMkLst>
        <pc:spChg chg="mod">
          <ac:chgData name="장성빈" userId="faed9783-0f2f-452b-b998-4701542ec64c" providerId="ADAL" clId="{39FB8C38-F478-4631-9B30-109FBDC3F360}" dt="2024-10-08T12:16:02.121" v="42769" actId="20577"/>
          <ac:spMkLst>
            <pc:docMk/>
            <pc:sldMk cId="3744261354" sldId="386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8T12:15:29.923" v="42726" actId="403"/>
          <ac:spMkLst>
            <pc:docMk/>
            <pc:sldMk cId="3744261354" sldId="386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24T06:22:54.788" v="24843" actId="113"/>
          <ac:spMkLst>
            <pc:docMk/>
            <pc:sldMk cId="3744261354" sldId="386"/>
            <ac:spMk id="4" creationId="{B2FAC415-EE80-140D-5B90-3BE3BB4E0179}"/>
          </ac:spMkLst>
        </pc:spChg>
        <pc:spChg chg="del mod">
          <ac:chgData name="장성빈" userId="faed9783-0f2f-452b-b998-4701542ec64c" providerId="ADAL" clId="{39FB8C38-F478-4631-9B30-109FBDC3F360}" dt="2024-10-08T10:32:52.866" v="42081" actId="478"/>
          <ac:spMkLst>
            <pc:docMk/>
            <pc:sldMk cId="3744261354" sldId="386"/>
            <ac:spMk id="5" creationId="{12A09AEB-F055-BF67-DBEB-E9BA4BE6B30C}"/>
          </ac:spMkLst>
        </pc:spChg>
        <pc:spChg chg="del mod">
          <ac:chgData name="장성빈" userId="faed9783-0f2f-452b-b998-4701542ec64c" providerId="ADAL" clId="{39FB8C38-F478-4631-9B30-109FBDC3F360}" dt="2024-10-08T10:32:52.866" v="42081" actId="478"/>
          <ac:spMkLst>
            <pc:docMk/>
            <pc:sldMk cId="3744261354" sldId="386"/>
            <ac:spMk id="6" creationId="{D8618523-4F00-4FB2-02DA-82A966A105BC}"/>
          </ac:spMkLst>
        </pc:spChg>
        <pc:spChg chg="del mod">
          <ac:chgData name="장성빈" userId="faed9783-0f2f-452b-b998-4701542ec64c" providerId="ADAL" clId="{39FB8C38-F478-4631-9B30-109FBDC3F360}" dt="2024-10-08T10:32:52.866" v="42081" actId="478"/>
          <ac:spMkLst>
            <pc:docMk/>
            <pc:sldMk cId="3744261354" sldId="386"/>
            <ac:spMk id="7" creationId="{A1E5B743-F458-A81F-F02D-1A7D29C2F2AA}"/>
          </ac:spMkLst>
        </pc:spChg>
        <pc:spChg chg="del mod">
          <ac:chgData name="장성빈" userId="faed9783-0f2f-452b-b998-4701542ec64c" providerId="ADAL" clId="{39FB8C38-F478-4631-9B30-109FBDC3F360}" dt="2024-10-08T10:32:52.866" v="42081" actId="478"/>
          <ac:spMkLst>
            <pc:docMk/>
            <pc:sldMk cId="3744261354" sldId="386"/>
            <ac:spMk id="8" creationId="{DDAF88D1-996B-575E-0014-38740937D6A9}"/>
          </ac:spMkLst>
        </pc:spChg>
        <pc:spChg chg="add mod">
          <ac:chgData name="장성빈" userId="faed9783-0f2f-452b-b998-4701542ec64c" providerId="ADAL" clId="{39FB8C38-F478-4631-9B30-109FBDC3F360}" dt="2024-10-08T10:20:21.732" v="41994" actId="20577"/>
          <ac:spMkLst>
            <pc:docMk/>
            <pc:sldMk cId="3744261354" sldId="386"/>
            <ac:spMk id="9" creationId="{41E587F7-B7E2-39FC-57CF-53828D67A090}"/>
          </ac:spMkLst>
        </pc:spChg>
      </pc:sldChg>
      <pc:sldChg chg="modSp mod ord">
        <pc:chgData name="장성빈" userId="faed9783-0f2f-452b-b998-4701542ec64c" providerId="ADAL" clId="{39FB8C38-F478-4631-9B30-109FBDC3F360}" dt="2024-09-19T04:57:53.089" v="7958"/>
        <pc:sldMkLst>
          <pc:docMk/>
          <pc:sldMk cId="1218218429" sldId="389"/>
        </pc:sldMkLst>
        <pc:spChg chg="mod">
          <ac:chgData name="장성빈" userId="faed9783-0f2f-452b-b998-4701542ec64c" providerId="ADAL" clId="{39FB8C38-F478-4631-9B30-109FBDC3F360}" dt="2024-09-19T04:55:45.676" v="7928" actId="403"/>
          <ac:spMkLst>
            <pc:docMk/>
            <pc:sldMk cId="1218218429" sldId="389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47:57.892" v="7086" actId="1076"/>
          <ac:spMkLst>
            <pc:docMk/>
            <pc:sldMk cId="1218218429" sldId="389"/>
            <ac:spMk id="20" creationId="{1F9D55D5-3475-316D-DB0C-3CF0CFA0DF52}"/>
          </ac:spMkLst>
        </pc:spChg>
      </pc:sldChg>
      <pc:sldChg chg="del">
        <pc:chgData name="장성빈" userId="faed9783-0f2f-452b-b998-4701542ec64c" providerId="ADAL" clId="{39FB8C38-F478-4631-9B30-109FBDC3F360}" dt="2024-09-19T03:54:27.835" v="7152" actId="47"/>
        <pc:sldMkLst>
          <pc:docMk/>
          <pc:sldMk cId="2022657242" sldId="390"/>
        </pc:sldMkLst>
      </pc:sldChg>
      <pc:sldChg chg="del">
        <pc:chgData name="장성빈" userId="faed9783-0f2f-452b-b998-4701542ec64c" providerId="ADAL" clId="{39FB8C38-F478-4631-9B30-109FBDC3F360}" dt="2024-09-19T03:54:26.195" v="7151" actId="47"/>
        <pc:sldMkLst>
          <pc:docMk/>
          <pc:sldMk cId="503516647" sldId="392"/>
        </pc:sldMkLst>
      </pc:sldChg>
      <pc:sldChg chg="modSp del mod ord">
        <pc:chgData name="장성빈" userId="faed9783-0f2f-452b-b998-4701542ec64c" providerId="ADAL" clId="{39FB8C38-F478-4631-9B30-109FBDC3F360}" dt="2024-09-19T03:54:34.987" v="7154" actId="47"/>
        <pc:sldMkLst>
          <pc:docMk/>
          <pc:sldMk cId="4068567844" sldId="393"/>
        </pc:sldMkLst>
        <pc:spChg chg="mod">
          <ac:chgData name="장성빈" userId="faed9783-0f2f-452b-b998-4701542ec64c" providerId="ADAL" clId="{39FB8C38-F478-4631-9B30-109FBDC3F360}" dt="2024-09-13T05:41:07.677" v="3412" actId="403"/>
          <ac:spMkLst>
            <pc:docMk/>
            <pc:sldMk cId="4068567844" sldId="393"/>
            <ac:spMk id="2" creationId="{66AC8BA4-0F03-A855-365B-B7A0B262B301}"/>
          </ac:spMkLst>
        </pc:spChg>
      </pc:sldChg>
      <pc:sldChg chg="modSp del mod">
        <pc:chgData name="장성빈" userId="faed9783-0f2f-452b-b998-4701542ec64c" providerId="ADAL" clId="{39FB8C38-F478-4631-9B30-109FBDC3F360}" dt="2024-09-19T04:55:22.046" v="7918" actId="47"/>
        <pc:sldMkLst>
          <pc:docMk/>
          <pc:sldMk cId="3115545564" sldId="394"/>
        </pc:sldMkLst>
        <pc:spChg chg="mod">
          <ac:chgData name="장성빈" userId="faed9783-0f2f-452b-b998-4701542ec64c" providerId="ADAL" clId="{39FB8C38-F478-4631-9B30-109FBDC3F360}" dt="2024-09-19T03:55:09.292" v="7158" actId="403"/>
          <ac:spMkLst>
            <pc:docMk/>
            <pc:sldMk cId="3115545564" sldId="39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55:16.668" v="7161" actId="404"/>
          <ac:spMkLst>
            <pc:docMk/>
            <pc:sldMk cId="3115545564" sldId="394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19T03:48:01.818" v="7087" actId="1076"/>
          <ac:spMkLst>
            <pc:docMk/>
            <pc:sldMk cId="3115545564" sldId="394"/>
            <ac:spMk id="4" creationId="{6C4C8DB7-5B78-87FE-24A6-4EC28690A198}"/>
          </ac:spMkLst>
        </pc:spChg>
      </pc:sldChg>
      <pc:sldChg chg="modSp del mod">
        <pc:chgData name="장성빈" userId="faed9783-0f2f-452b-b998-4701542ec64c" providerId="ADAL" clId="{39FB8C38-F478-4631-9B30-109FBDC3F360}" dt="2024-09-19T03:35:02.439" v="6643" actId="47"/>
        <pc:sldMkLst>
          <pc:docMk/>
          <pc:sldMk cId="471291492" sldId="403"/>
        </pc:sldMkLst>
        <pc:spChg chg="mod">
          <ac:chgData name="장성빈" userId="faed9783-0f2f-452b-b998-4701542ec64c" providerId="ADAL" clId="{39FB8C38-F478-4631-9B30-109FBDC3F360}" dt="2024-09-19T03:34:06.588" v="6613" actId="403"/>
          <ac:spMkLst>
            <pc:docMk/>
            <pc:sldMk cId="471291492" sldId="403"/>
            <ac:spMk id="2" creationId="{66AC8BA4-0F03-A855-365B-B7A0B262B301}"/>
          </ac:spMkLst>
        </pc:spChg>
      </pc:sldChg>
      <pc:sldChg chg="del">
        <pc:chgData name="장성빈" userId="faed9783-0f2f-452b-b998-4701542ec64c" providerId="ADAL" clId="{39FB8C38-F478-4631-9B30-109FBDC3F360}" dt="2024-09-19T03:39:43.122" v="6723" actId="47"/>
        <pc:sldMkLst>
          <pc:docMk/>
          <pc:sldMk cId="150761703" sldId="404"/>
        </pc:sldMkLst>
      </pc:sldChg>
      <pc:sldChg chg="add del">
        <pc:chgData name="장성빈" userId="faed9783-0f2f-452b-b998-4701542ec64c" providerId="ADAL" clId="{39FB8C38-F478-4631-9B30-109FBDC3F360}" dt="2024-09-13T04:53:57.681" v="2407"/>
        <pc:sldMkLst>
          <pc:docMk/>
          <pc:sldMk cId="1631952731" sldId="405"/>
        </pc:sldMkLst>
      </pc:sldChg>
      <pc:sldChg chg="add del">
        <pc:chgData name="장성빈" userId="faed9783-0f2f-452b-b998-4701542ec64c" providerId="ADAL" clId="{39FB8C38-F478-4631-9B30-109FBDC3F360}" dt="2024-09-13T03:51:07.907" v="1259"/>
        <pc:sldMkLst>
          <pc:docMk/>
          <pc:sldMk cId="3353760826" sldId="405"/>
        </pc:sldMkLst>
      </pc:sldChg>
      <pc:sldChg chg="addSp delSp modSp add del mod modNotesTx">
        <pc:chgData name="장성빈" userId="faed9783-0f2f-452b-b998-4701542ec64c" providerId="ADAL" clId="{39FB8C38-F478-4631-9B30-109FBDC3F360}" dt="2024-09-13T05:39:30.470" v="3397" actId="47"/>
        <pc:sldMkLst>
          <pc:docMk/>
          <pc:sldMk cId="3580687723" sldId="405"/>
        </pc:sldMkLst>
        <pc:spChg chg="del">
          <ac:chgData name="장성빈" userId="faed9783-0f2f-452b-b998-4701542ec64c" providerId="ADAL" clId="{39FB8C38-F478-4631-9B30-109FBDC3F360}" dt="2024-09-13T05:20:59.801" v="2554" actId="478"/>
          <ac:spMkLst>
            <pc:docMk/>
            <pc:sldMk cId="3580687723" sldId="40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3T05:37:46.333" v="3241" actId="208"/>
          <ac:spMkLst>
            <pc:docMk/>
            <pc:sldMk cId="3580687723" sldId="405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3T05:21:14.085" v="2565" actId="403"/>
          <ac:spMkLst>
            <pc:docMk/>
            <pc:sldMk cId="3580687723" sldId="405"/>
            <ac:spMk id="5" creationId="{0C8C42F9-7467-9FBB-57CA-B82A7DB28608}"/>
          </ac:spMkLst>
        </pc:spChg>
        <pc:spChg chg="add mod">
          <ac:chgData name="장성빈" userId="faed9783-0f2f-452b-b998-4701542ec64c" providerId="ADAL" clId="{39FB8C38-F478-4631-9B30-109FBDC3F360}" dt="2024-09-13T05:21:02.393" v="2556"/>
          <ac:spMkLst>
            <pc:docMk/>
            <pc:sldMk cId="3580687723" sldId="405"/>
            <ac:spMk id="6" creationId="{7D3EE1B5-C045-08A0-503F-C3DFCD7BFAE8}"/>
          </ac:spMkLst>
        </pc:spChg>
        <pc:spChg chg="add mod">
          <ac:chgData name="장성빈" userId="faed9783-0f2f-452b-b998-4701542ec64c" providerId="ADAL" clId="{39FB8C38-F478-4631-9B30-109FBDC3F360}" dt="2024-09-13T05:37:51.157" v="3243"/>
          <ac:spMkLst>
            <pc:docMk/>
            <pc:sldMk cId="3580687723" sldId="405"/>
            <ac:spMk id="7" creationId="{FC03F3F3-E81A-1C44-A9EB-B35F44072608}"/>
          </ac:spMkLst>
        </pc:spChg>
      </pc:sldChg>
      <pc:sldChg chg="addSp modSp add del mod modNotesTx">
        <pc:chgData name="장성빈" userId="faed9783-0f2f-452b-b998-4701542ec64c" providerId="ADAL" clId="{39FB8C38-F478-4631-9B30-109FBDC3F360}" dt="2024-10-07T05:27:41.126" v="35189" actId="47"/>
        <pc:sldMkLst>
          <pc:docMk/>
          <pc:sldMk cId="3519859128" sldId="406"/>
        </pc:sldMkLst>
        <pc:spChg chg="add mod">
          <ac:chgData name="장성빈" userId="faed9783-0f2f-452b-b998-4701542ec64c" providerId="ADAL" clId="{39FB8C38-F478-4631-9B30-109FBDC3F360}" dt="2024-09-13T05:22:10.411" v="2571" actId="113"/>
          <ac:spMkLst>
            <pc:docMk/>
            <pc:sldMk cId="3519859128" sldId="406"/>
            <ac:spMk id="2" creationId="{DE267611-7661-4381-7795-38C725A7C127}"/>
          </ac:spMkLst>
        </pc:spChg>
        <pc:spChg chg="mod">
          <ac:chgData name="장성빈" userId="faed9783-0f2f-452b-b998-4701542ec64c" providerId="ADAL" clId="{39FB8C38-F478-4631-9B30-109FBDC3F360}" dt="2024-10-07T05:23:28.577" v="35156" actId="403"/>
          <ac:spMkLst>
            <pc:docMk/>
            <pc:sldMk cId="3519859128" sldId="406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4T05:38:53.227" v="22288"/>
          <ac:spMkLst>
            <pc:docMk/>
            <pc:sldMk cId="3519859128" sldId="406"/>
            <ac:spMk id="4" creationId="{C45FAAA7-B5D1-2FA1-0454-AC9FBBFB3EB8}"/>
          </ac:spMkLst>
        </pc:spChg>
      </pc:sldChg>
      <pc:sldChg chg="modSp add del mod">
        <pc:chgData name="장성빈" userId="faed9783-0f2f-452b-b998-4701542ec64c" providerId="ADAL" clId="{39FB8C38-F478-4631-9B30-109FBDC3F360}" dt="2024-09-13T05:39:49.570" v="3400" actId="47"/>
        <pc:sldMkLst>
          <pc:docMk/>
          <pc:sldMk cId="4284734741" sldId="407"/>
        </pc:sldMkLst>
        <pc:spChg chg="mod">
          <ac:chgData name="장성빈" userId="faed9783-0f2f-452b-b998-4701542ec64c" providerId="ADAL" clId="{39FB8C38-F478-4631-9B30-109FBDC3F360}" dt="2024-09-13T05:33:52.661" v="3029" actId="20577"/>
          <ac:spMkLst>
            <pc:docMk/>
            <pc:sldMk cId="4284734741" sldId="407"/>
            <ac:spMk id="3" creationId="{F52459FD-E6AA-90EA-24A5-59950775C237}"/>
          </ac:spMkLst>
        </pc:spChg>
      </pc:sldChg>
      <pc:sldChg chg="modSp add del mod">
        <pc:chgData name="장성빈" userId="faed9783-0f2f-452b-b998-4701542ec64c" providerId="ADAL" clId="{39FB8C38-F478-4631-9B30-109FBDC3F360}" dt="2024-09-19T03:54:31.209" v="7153" actId="47"/>
        <pc:sldMkLst>
          <pc:docMk/>
          <pc:sldMk cId="4273647748" sldId="408"/>
        </pc:sldMkLst>
        <pc:spChg chg="mod">
          <ac:chgData name="장성빈" userId="faed9783-0f2f-452b-b998-4701542ec64c" providerId="ADAL" clId="{39FB8C38-F478-4631-9B30-109FBDC3F360}" dt="2024-09-13T05:34:09.126" v="3039" actId="20577"/>
          <ac:spMkLst>
            <pc:docMk/>
            <pc:sldMk cId="4273647748" sldId="408"/>
            <ac:spMk id="3" creationId="{F52459FD-E6AA-90EA-24A5-59950775C237}"/>
          </ac:spMkLst>
        </pc:spChg>
      </pc:sldChg>
      <pc:sldChg chg="modSp add del mod">
        <pc:chgData name="장성빈" userId="faed9783-0f2f-452b-b998-4701542ec64c" providerId="ADAL" clId="{39FB8C38-F478-4631-9B30-109FBDC3F360}" dt="2024-09-19T03:54:53.969" v="7156" actId="47"/>
        <pc:sldMkLst>
          <pc:docMk/>
          <pc:sldMk cId="346555509" sldId="409"/>
        </pc:sldMkLst>
        <pc:spChg chg="mod">
          <ac:chgData name="장성빈" userId="faed9783-0f2f-452b-b998-4701542ec64c" providerId="ADAL" clId="{39FB8C38-F478-4631-9B30-109FBDC3F360}" dt="2024-09-13T05:34:14.896" v="3041" actId="20577"/>
          <ac:spMkLst>
            <pc:docMk/>
            <pc:sldMk cId="346555509" sldId="409"/>
            <ac:spMk id="3" creationId="{F52459FD-E6AA-90EA-24A5-59950775C237}"/>
          </ac:spMkLst>
        </pc:spChg>
      </pc:sldChg>
      <pc:sldChg chg="new del">
        <pc:chgData name="장성빈" userId="faed9783-0f2f-452b-b998-4701542ec64c" providerId="ADAL" clId="{39FB8C38-F478-4631-9B30-109FBDC3F360}" dt="2024-09-13T05:31:32.891" v="2869" actId="47"/>
        <pc:sldMkLst>
          <pc:docMk/>
          <pc:sldMk cId="339501028" sldId="410"/>
        </pc:sldMkLst>
      </pc:sldChg>
      <pc:sldChg chg="addSp delSp modSp add mod modNotesTx">
        <pc:chgData name="장성빈" userId="faed9783-0f2f-452b-b998-4701542ec64c" providerId="ADAL" clId="{39FB8C38-F478-4631-9B30-109FBDC3F360}" dt="2024-10-08T12:02:03.860" v="42525" actId="20577"/>
        <pc:sldMkLst>
          <pc:docMk/>
          <pc:sldMk cId="2071033562" sldId="410"/>
        </pc:sldMkLst>
        <pc:spChg chg="mod">
          <ac:chgData name="장성빈" userId="faed9783-0f2f-452b-b998-4701542ec64c" providerId="ADAL" clId="{39FB8C38-F478-4631-9B30-109FBDC3F360}" dt="2024-09-13T05:32:03.759" v="2922" actId="20577"/>
          <ac:spMkLst>
            <pc:docMk/>
            <pc:sldMk cId="2071033562" sldId="410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5:30:29.722" v="35284" actId="113"/>
          <ac:spMkLst>
            <pc:docMk/>
            <pc:sldMk cId="2071033562" sldId="410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7T05:28:10.663" v="35202" actId="20577"/>
          <ac:spMkLst>
            <pc:docMk/>
            <pc:sldMk cId="2071033562" sldId="410"/>
            <ac:spMk id="4" creationId="{AE58ABBC-A4E3-96A2-6443-627DD26F5BB7}"/>
          </ac:spMkLst>
        </pc:spChg>
        <pc:spChg chg="mod">
          <ac:chgData name="장성빈" userId="faed9783-0f2f-452b-b998-4701542ec64c" providerId="ADAL" clId="{39FB8C38-F478-4631-9B30-109FBDC3F360}" dt="2024-09-19T02:39:21.238" v="4583" actId="403"/>
          <ac:spMkLst>
            <pc:docMk/>
            <pc:sldMk cId="2071033562" sldId="410"/>
            <ac:spMk id="6" creationId="{2645ECE6-D538-92DB-DBF8-91B61EBC2DE9}"/>
          </ac:spMkLst>
        </pc:spChg>
        <pc:spChg chg="mod">
          <ac:chgData name="장성빈" userId="faed9783-0f2f-452b-b998-4701542ec64c" providerId="ADAL" clId="{39FB8C38-F478-4631-9B30-109FBDC3F360}" dt="2024-09-19T02:39:21.238" v="4583" actId="403"/>
          <ac:spMkLst>
            <pc:docMk/>
            <pc:sldMk cId="2071033562" sldId="410"/>
            <ac:spMk id="7" creationId="{69217983-E4DC-1B98-A525-66ED3FB3CA3C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8" creationId="{9CA85064-739A-B247-34AC-731FFEBA16CB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9" creationId="{25F2A418-6F9D-22DD-5B66-A59EC95CA536}"/>
          </ac:spMkLst>
        </pc:spChg>
        <pc:spChg chg="add mod">
          <ac:chgData name="장성빈" userId="faed9783-0f2f-452b-b998-4701542ec64c" providerId="ADAL" clId="{39FB8C38-F478-4631-9B30-109FBDC3F360}" dt="2024-10-07T05:36:34.459" v="35451" actId="1076"/>
          <ac:spMkLst>
            <pc:docMk/>
            <pc:sldMk cId="2071033562" sldId="410"/>
            <ac:spMk id="10" creationId="{77ED7999-ABE6-0475-CA35-9A04D45E1861}"/>
          </ac:spMkLst>
        </pc:spChg>
        <pc:spChg chg="del">
          <ac:chgData name="장성빈" userId="faed9783-0f2f-452b-b998-4701542ec64c" providerId="ADAL" clId="{39FB8C38-F478-4631-9B30-109FBDC3F360}" dt="2024-09-19T02:36:05.172" v="4555" actId="478"/>
          <ac:spMkLst>
            <pc:docMk/>
            <pc:sldMk cId="2071033562" sldId="410"/>
            <ac:spMk id="10" creationId="{79DCBC14-4E22-4232-8CA1-9E0AE5E8DD5F}"/>
          </ac:spMkLst>
        </pc:spChg>
        <pc:spChg chg="add del">
          <ac:chgData name="장성빈" userId="faed9783-0f2f-452b-b998-4701542ec64c" providerId="ADAL" clId="{39FB8C38-F478-4631-9B30-109FBDC3F360}" dt="2024-09-24T02:15:51.054" v="20863" actId="22"/>
          <ac:spMkLst>
            <pc:docMk/>
            <pc:sldMk cId="2071033562" sldId="410"/>
            <ac:spMk id="10" creationId="{A417371E-350D-617E-A510-BC5BAD42277E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11" creationId="{812391D2-94A4-56FA-FD62-6156A8C3BBC0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12" creationId="{DB68BB5B-3BC5-56B0-6876-30BB5B000BFC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13" creationId="{E0FEBFE7-A451-411F-0D8F-4B7E6467217E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14" creationId="{1E38FC95-137B-AD6C-E075-AC16581A6766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15" creationId="{3F71452C-613C-A7D4-E704-EE2D8EF10088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16" creationId="{CE4DA59E-A528-6A9D-21D8-72CA79D749F1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18" creationId="{43E60385-0D2E-C110-44D7-59EC698FDA88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19" creationId="{01852B4B-4671-B0A2-0F94-F340823E3F68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0" creationId="{22878F03-2555-6BEB-4248-C5745E488E88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1" creationId="{417D53DB-416A-D17D-7349-F9114AD07EF4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2" creationId="{9651EB1E-159E-2A7F-698F-56C88B79CA81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3" creationId="{A3920EF8-C6B3-8671-FBCF-3AC724667538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4" creationId="{16835426-6F2B-DC9E-B424-8DFA77BEF1EC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5" creationId="{DCF4445E-5FAA-488E-204B-AB6610747DCE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6" creationId="{67F71354-2D1E-3834-439D-5FC8136C9942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7" creationId="{F13147A2-8188-D593-0B96-E73FAED9B45F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29" creationId="{00E1F865-44EB-86A5-387F-64E38AC846C5}"/>
          </ac:spMkLst>
        </pc:spChg>
        <pc:spChg chg="mod">
          <ac:chgData name="장성빈" userId="faed9783-0f2f-452b-b998-4701542ec64c" providerId="ADAL" clId="{39FB8C38-F478-4631-9B30-109FBDC3F360}" dt="2024-10-07T12:27:24.365" v="41161" actId="14100"/>
          <ac:spMkLst>
            <pc:docMk/>
            <pc:sldMk cId="2071033562" sldId="410"/>
            <ac:spMk id="31" creationId="{9C54BB87-9BFB-AA96-F2DE-D4AE6A0F0EE9}"/>
          </ac:spMkLst>
        </pc:spChg>
        <pc:spChg chg="mod">
          <ac:chgData name="장성빈" userId="faed9783-0f2f-452b-b998-4701542ec64c" providerId="ADAL" clId="{39FB8C38-F478-4631-9B30-109FBDC3F360}" dt="2024-09-19T02:39:21.238" v="4583" actId="403"/>
          <ac:spMkLst>
            <pc:docMk/>
            <pc:sldMk cId="2071033562" sldId="410"/>
            <ac:spMk id="32" creationId="{F70360B0-E2FA-6515-E191-5B0614718300}"/>
          </ac:spMkLst>
        </pc:spChg>
        <pc:spChg chg="mod">
          <ac:chgData name="장성빈" userId="faed9783-0f2f-452b-b998-4701542ec64c" providerId="ADAL" clId="{39FB8C38-F478-4631-9B30-109FBDC3F360}" dt="2024-09-19T02:40:04.822" v="4587" actId="207"/>
          <ac:spMkLst>
            <pc:docMk/>
            <pc:sldMk cId="2071033562" sldId="410"/>
            <ac:spMk id="33" creationId="{3CA45F06-A4BA-F524-EDBC-3693BD0FCE9A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34" creationId="{02A6FA38-E83F-E931-4BB3-58E98FBF3FB3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35" creationId="{2D9FC38E-5B78-7720-1BAB-D556142BC4E6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38" creationId="{8A800E64-D836-16A1-4F6D-D6D884EB2679}"/>
          </ac:spMkLst>
        </pc:spChg>
        <pc:spChg chg="mod">
          <ac:chgData name="장성빈" userId="faed9783-0f2f-452b-b998-4701542ec64c" providerId="ADAL" clId="{39FB8C38-F478-4631-9B30-109FBDC3F360}" dt="2024-09-19T02:39:21.238" v="4583" actId="403"/>
          <ac:spMkLst>
            <pc:docMk/>
            <pc:sldMk cId="2071033562" sldId="410"/>
            <ac:spMk id="40" creationId="{BCA4992A-C0A8-7ED6-D7AC-1B80E092D5FE}"/>
          </ac:spMkLst>
        </pc:spChg>
        <pc:spChg chg="mod">
          <ac:chgData name="장성빈" userId="faed9783-0f2f-452b-b998-4701542ec64c" providerId="ADAL" clId="{39FB8C38-F478-4631-9B30-109FBDC3F360}" dt="2024-09-19T02:40:01.545" v="4586" actId="207"/>
          <ac:spMkLst>
            <pc:docMk/>
            <pc:sldMk cId="2071033562" sldId="410"/>
            <ac:spMk id="41" creationId="{517635AE-A55D-CE4C-8CD8-0110470E8F8C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42" creationId="{4EC375EB-7D96-2BF6-D9C3-593511171F2C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43" creationId="{09BF2EC2-36CD-2889-A00F-068C44527FD8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45" creationId="{07605F6E-43EA-6CD0-C168-A1B1AAAD8556}"/>
          </ac:spMkLst>
        </pc:spChg>
        <pc:spChg chg="mod">
          <ac:chgData name="장성빈" userId="faed9783-0f2f-452b-b998-4701542ec64c" providerId="ADAL" clId="{39FB8C38-F478-4631-9B30-109FBDC3F360}" dt="2024-09-19T02:39:21.238" v="4583" actId="403"/>
          <ac:spMkLst>
            <pc:docMk/>
            <pc:sldMk cId="2071033562" sldId="410"/>
            <ac:spMk id="47" creationId="{97E2F073-F45B-129E-08BF-04CAA77321E8}"/>
          </ac:spMkLst>
        </pc:spChg>
        <pc:spChg chg="mod">
          <ac:chgData name="장성빈" userId="faed9783-0f2f-452b-b998-4701542ec64c" providerId="ADAL" clId="{39FB8C38-F478-4631-9B30-109FBDC3F360}" dt="2024-09-19T02:39:59.350" v="4585" actId="207"/>
          <ac:spMkLst>
            <pc:docMk/>
            <pc:sldMk cId="2071033562" sldId="410"/>
            <ac:spMk id="48" creationId="{19A0513C-81C4-86B0-35B3-FA58218183E7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50" creationId="{7BE733DE-1FF1-F341-0334-C41FBEE1A8DA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52" creationId="{A71DDA60-9402-05AD-24B0-4415A4762D03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54" creationId="{3AC49A0E-DE29-E5F4-0D41-B918313A9591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57" creationId="{536E5947-3D62-E490-E3CB-E0651EB37889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61" creationId="{3CA5ABA8-7204-0690-C37C-61F763ECE93C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65" creationId="{F3E7173D-1A45-3A32-6792-2FB9E5B1576F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66" creationId="{731158E7-1B08-96DE-9598-3F768E208C33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67" creationId="{225F7F88-93B6-6085-0D33-D4F266F3DDF4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68" creationId="{6F3C7B70-F16C-9C8B-12CA-D4CCCC1691D8}"/>
          </ac:spMkLst>
        </pc:spChg>
        <pc:spChg chg="add del mod">
          <ac:chgData name="장성빈" userId="faed9783-0f2f-452b-b998-4701542ec64c" providerId="ADAL" clId="{39FB8C38-F478-4631-9B30-109FBDC3F360}" dt="2024-10-07T05:36:57.734" v="35453" actId="478"/>
          <ac:spMkLst>
            <pc:docMk/>
            <pc:sldMk cId="2071033562" sldId="410"/>
            <ac:spMk id="69" creationId="{2CED5325-54A0-4EE5-1176-583C3E71B49A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70" creationId="{FD762B5A-752C-DCB7-7529-10BF29412833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71" creationId="{C97935D6-86BE-4F7E-0B2B-3EA60D228A0F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73" creationId="{761DA9B6-25BB-921F-0C69-25C60F03E3AE}"/>
          </ac:spMkLst>
        </pc:spChg>
        <pc:spChg chg="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74" creationId="{0718445B-A50B-F074-21C9-024816F0A072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76" creationId="{100C072F-F9C0-47BB-3AA6-555F0D09D0AF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78" creationId="{17034125-E99F-A9B6-B5E7-389A7C9E91E6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80" creationId="{C791A7CF-62A5-7776-8118-1935963405C0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83" creationId="{B9048430-291F-72A9-5FBB-5AE56F36BC0A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87" creationId="{EA0B2144-A92F-2225-BC0A-F51EBCC187B5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91" creationId="{AD3BB940-F196-4DFB-44A3-FF9281347B6F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92" creationId="{6FE7D10A-EAEA-C1B3-E5EC-BA2E6C07F2F7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93" creationId="{94E9759D-762C-8C1D-AFAB-7D6FBAFEEB5C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94" creationId="{72C6E404-A941-A145-2378-16FC9D5FDD4E}"/>
          </ac:spMkLst>
        </pc:spChg>
        <pc:spChg chg="add mod">
          <ac:chgData name="장성빈" userId="faed9783-0f2f-452b-b998-4701542ec64c" providerId="ADAL" clId="{39FB8C38-F478-4631-9B30-109FBDC3F360}" dt="2024-10-07T05:36:57.937" v="35454"/>
          <ac:spMkLst>
            <pc:docMk/>
            <pc:sldMk cId="2071033562" sldId="410"/>
            <ac:spMk id="95" creationId="{6CC0DBAA-0849-E535-DE72-2C39BF48DF78}"/>
          </ac:spMkLst>
        </pc:spChg>
        <pc:grpChg chg="add del mod">
          <ac:chgData name="장성빈" userId="faed9783-0f2f-452b-b998-4701542ec64c" providerId="ADAL" clId="{39FB8C38-F478-4631-9B30-109FBDC3F360}" dt="2024-10-07T05:36:57.734" v="35453" actId="478"/>
          <ac:grpSpMkLst>
            <pc:docMk/>
            <pc:sldMk cId="2071033562" sldId="410"/>
            <ac:grpSpMk id="5" creationId="{A114609C-38C5-CFDB-8FA7-C3107388D624}"/>
          </ac:grpSpMkLst>
        </pc:grpChg>
        <pc:grpChg chg="add mod">
          <ac:chgData name="장성빈" userId="faed9783-0f2f-452b-b998-4701542ec64c" providerId="ADAL" clId="{39FB8C38-F478-4631-9B30-109FBDC3F360}" dt="2024-10-07T05:36:57.937" v="35454"/>
          <ac:grpSpMkLst>
            <pc:docMk/>
            <pc:sldMk cId="2071033562" sldId="410"/>
            <ac:grpSpMk id="17" creationId="{E07BA832-4AE2-FB50-02B8-3BAE1747BBD7}"/>
          </ac:grpSpMkLst>
        </pc:grpChg>
        <pc:grpChg chg="del">
          <ac:chgData name="장성빈" userId="faed9783-0f2f-452b-b998-4701542ec64c" providerId="ADAL" clId="{39FB8C38-F478-4631-9B30-109FBDC3F360}" dt="2024-09-19T02:36:05.172" v="4555" actId="478"/>
          <ac:grpSpMkLst>
            <pc:docMk/>
            <pc:sldMk cId="2071033562" sldId="410"/>
            <ac:grpSpMk id="17" creationId="{EE0212B4-683F-351E-CAF5-34837AE7D72F}"/>
          </ac:grpSpMkLst>
        </pc:grpChg>
        <pc:grpChg chg="add mod">
          <ac:chgData name="장성빈" userId="faed9783-0f2f-452b-b998-4701542ec64c" providerId="ADAL" clId="{39FB8C38-F478-4631-9B30-109FBDC3F360}" dt="2024-10-07T05:36:57.937" v="35454"/>
          <ac:grpSpMkLst>
            <pc:docMk/>
            <pc:sldMk cId="2071033562" sldId="410"/>
            <ac:grpSpMk id="28" creationId="{A818CBDC-A551-2405-2562-1387856A1B30}"/>
          </ac:grpSpMkLst>
        </pc:grpChg>
        <pc:grpChg chg="add del mod">
          <ac:chgData name="장성빈" userId="faed9783-0f2f-452b-b998-4701542ec64c" providerId="ADAL" clId="{39FB8C38-F478-4631-9B30-109FBDC3F360}" dt="2024-10-07T05:36:57.734" v="35453" actId="478"/>
          <ac:grpSpMkLst>
            <pc:docMk/>
            <pc:sldMk cId="2071033562" sldId="410"/>
            <ac:grpSpMk id="30" creationId="{9DE84BE2-FBC3-4CE1-5646-A772B089A0A4}"/>
          </ac:grpSpMkLst>
        </pc:grpChg>
        <pc:grpChg chg="add del mod">
          <ac:chgData name="장성빈" userId="faed9783-0f2f-452b-b998-4701542ec64c" providerId="ADAL" clId="{39FB8C38-F478-4631-9B30-109FBDC3F360}" dt="2024-10-07T05:36:57.734" v="35453" actId="478"/>
          <ac:grpSpMkLst>
            <pc:docMk/>
            <pc:sldMk cId="2071033562" sldId="410"/>
            <ac:grpSpMk id="39" creationId="{668FF53C-BB03-7A0A-5431-230642B89AD4}"/>
          </ac:grpSpMkLst>
        </pc:grpChg>
        <pc:grpChg chg="add mod">
          <ac:chgData name="장성빈" userId="faed9783-0f2f-452b-b998-4701542ec64c" providerId="ADAL" clId="{39FB8C38-F478-4631-9B30-109FBDC3F360}" dt="2024-10-07T05:36:57.937" v="35454"/>
          <ac:grpSpMkLst>
            <pc:docMk/>
            <pc:sldMk cId="2071033562" sldId="410"/>
            <ac:grpSpMk id="44" creationId="{5E192AF9-114C-F022-928D-4F9DFF1C443B}"/>
          </ac:grpSpMkLst>
        </pc:grpChg>
        <pc:grpChg chg="add del mod">
          <ac:chgData name="장성빈" userId="faed9783-0f2f-452b-b998-4701542ec64c" providerId="ADAL" clId="{39FB8C38-F478-4631-9B30-109FBDC3F360}" dt="2024-10-07T05:36:57.734" v="35453" actId="478"/>
          <ac:grpSpMkLst>
            <pc:docMk/>
            <pc:sldMk cId="2071033562" sldId="410"/>
            <ac:grpSpMk id="46" creationId="{C249820A-FCE5-6305-8028-349A988E338F}"/>
          </ac:grpSpMkLst>
        </pc:grpChg>
        <pc:grpChg chg="add mod">
          <ac:chgData name="장성빈" userId="faed9783-0f2f-452b-b998-4701542ec64c" providerId="ADAL" clId="{39FB8C38-F478-4631-9B30-109FBDC3F360}" dt="2024-10-07T05:36:57.937" v="35454"/>
          <ac:grpSpMkLst>
            <pc:docMk/>
            <pc:sldMk cId="2071033562" sldId="410"/>
            <ac:grpSpMk id="72" creationId="{2B9D9081-6246-F8BB-7CB0-34A86AC3B147}"/>
          </ac:grpSpMkLst>
        </pc:grpChg>
        <pc:cxnChg chg="del mod">
          <ac:chgData name="장성빈" userId="faed9783-0f2f-452b-b998-4701542ec64c" providerId="ADAL" clId="{39FB8C38-F478-4631-9B30-109FBDC3F360}" dt="2024-09-19T02:36:05.172" v="4555" actId="478"/>
          <ac:cxnSpMkLst>
            <pc:docMk/>
            <pc:sldMk cId="2071033562" sldId="410"/>
            <ac:cxnSpMk id="4" creationId="{AF23FB76-DECD-5931-17CE-CCD9D11666B6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36" creationId="{C202CC2F-378F-F2F6-A891-D6F1E02B2151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37" creationId="{DA00BB5C-A872-EA87-699C-CE67ABB79740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49" creationId="{E8608DAD-E4F7-BF27-D87E-8F7834A97878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51" creationId="{640442E5-D13C-1EF8-53EE-5FC8A3EC9C0C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53" creationId="{ABE3987E-015E-F143-E72B-F75E4552F3AB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55" creationId="{236DE3C3-FA38-406B-9F42-FCB39EEEEF61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56" creationId="{8294B4E6-5677-5C04-3A5B-B6BB69A2141E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58" creationId="{BFBC1CE2-4390-4037-B8E3-BE360B084B60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59" creationId="{01DB2888-F59D-1ECE-2642-0A77DB9C2F79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60" creationId="{B2FA6A8C-AD54-6D76-7D6E-3210DB269463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62" creationId="{2F7363C1-7174-7224-5DF2-3E3864DF026D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63" creationId="{3FEBBC7D-80FF-0369-1C80-1EE57DEEF1EE}"/>
          </ac:cxnSpMkLst>
        </pc:cxnChg>
        <pc:cxnChg chg="add del mod">
          <ac:chgData name="장성빈" userId="faed9783-0f2f-452b-b998-4701542ec64c" providerId="ADAL" clId="{39FB8C38-F478-4631-9B30-109FBDC3F360}" dt="2024-10-07T05:36:57.734" v="35453" actId="478"/>
          <ac:cxnSpMkLst>
            <pc:docMk/>
            <pc:sldMk cId="2071033562" sldId="410"/>
            <ac:cxnSpMk id="64" creationId="{1B293B11-4AF4-CF6D-96F9-86CD42487E0F}"/>
          </ac:cxnSpMkLst>
        </pc:cxnChg>
        <pc:cxnChg chg="add mod">
          <ac:chgData name="장성빈" userId="faed9783-0f2f-452b-b998-4701542ec64c" providerId="ADAL" clId="{39FB8C38-F478-4631-9B30-109FBDC3F360}" dt="2024-10-07T12:27:24.365" v="41161" actId="14100"/>
          <ac:cxnSpMkLst>
            <pc:docMk/>
            <pc:sldMk cId="2071033562" sldId="410"/>
            <ac:cxnSpMk id="75" creationId="{A1B0DCAC-D11D-C789-BC64-020B6343D678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77" creationId="{F7799C26-3BEB-BB57-95D2-A68CC93148C0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79" creationId="{B1935D53-AF48-0874-E32E-6461221F87F3}"/>
          </ac:cxnSpMkLst>
        </pc:cxnChg>
        <pc:cxnChg chg="add mod">
          <ac:chgData name="장성빈" userId="faed9783-0f2f-452b-b998-4701542ec64c" providerId="ADAL" clId="{39FB8C38-F478-4631-9B30-109FBDC3F360}" dt="2024-10-07T12:27:24.365" v="41161" actId="14100"/>
          <ac:cxnSpMkLst>
            <pc:docMk/>
            <pc:sldMk cId="2071033562" sldId="410"/>
            <ac:cxnSpMk id="81" creationId="{385A527D-4C4F-EDCE-F181-B6A1E6BCB9A6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82" creationId="{AF863C4A-2D4D-D7FE-C241-B8FF3E2E52DF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84" creationId="{D14B33FC-0556-FB35-F4F5-6D676CE5D555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85" creationId="{E0AB9DFE-E2B2-5B07-90A9-5181432C345B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86" creationId="{8373A261-07CF-7747-DACF-68AE6ABB87F8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88" creationId="{247E817E-E5D4-C140-9390-9477C8F9B889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89" creationId="{0224E846-8735-92F9-63EC-725F485B28C1}"/>
          </ac:cxnSpMkLst>
        </pc:cxnChg>
        <pc:cxnChg chg="add mod">
          <ac:chgData name="장성빈" userId="faed9783-0f2f-452b-b998-4701542ec64c" providerId="ADAL" clId="{39FB8C38-F478-4631-9B30-109FBDC3F360}" dt="2024-10-07T05:36:57.937" v="35454"/>
          <ac:cxnSpMkLst>
            <pc:docMk/>
            <pc:sldMk cId="2071033562" sldId="410"/>
            <ac:cxnSpMk id="90" creationId="{7C4CDBEA-BF10-B110-9AC9-37E193FAB391}"/>
          </ac:cxnSpMkLst>
        </pc:cxnChg>
      </pc:sldChg>
      <pc:sldChg chg="addSp delSp modSp add del mod ord">
        <pc:chgData name="장성빈" userId="faed9783-0f2f-452b-b998-4701542ec64c" providerId="ADAL" clId="{39FB8C38-F478-4631-9B30-109FBDC3F360}" dt="2024-09-24T02:24:06.994" v="21296" actId="47"/>
        <pc:sldMkLst>
          <pc:docMk/>
          <pc:sldMk cId="1038988694" sldId="411"/>
        </pc:sldMkLst>
        <pc:spChg chg="mod">
          <ac:chgData name="장성빈" userId="faed9783-0f2f-452b-b998-4701542ec64c" providerId="ADAL" clId="{39FB8C38-F478-4631-9B30-109FBDC3F360}" dt="2024-09-13T05:32:00.785" v="2921" actId="20577"/>
          <ac:spMkLst>
            <pc:docMk/>
            <pc:sldMk cId="1038988694" sldId="41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30:38.375" v="6596" actId="20577"/>
          <ac:spMkLst>
            <pc:docMk/>
            <pc:sldMk cId="1038988694" sldId="41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4" creationId="{AA9E28FE-2DAC-F815-618C-330B6EF8BDFC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5" creationId="{F0B09225-3535-29AC-765D-C7706F7987D3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6" creationId="{BC890A00-3A45-F571-4A20-A2B775C0596C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7" creationId="{D993A9C7-226E-C81A-2D40-36746CAFED75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8" creationId="{C498EB22-B3C2-0C92-B290-D67484E961A9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9" creationId="{BE1A0783-3E87-D538-522B-60B78762B14A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10" creationId="{0BDB3282-CC3D-5F26-F2A0-492936D824EB}"/>
          </ac:spMkLst>
        </pc:spChg>
        <pc:spChg chg="del">
          <ac:chgData name="장성빈" userId="faed9783-0f2f-452b-b998-4701542ec64c" providerId="ADAL" clId="{39FB8C38-F478-4631-9B30-109FBDC3F360}" dt="2024-09-13T05:41:03.934" v="3410" actId="478"/>
          <ac:spMkLst>
            <pc:docMk/>
            <pc:sldMk cId="1038988694" sldId="411"/>
            <ac:spMk id="10" creationId="{79DCBC14-4E22-4232-8CA1-9E0AE5E8DD5F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11" creationId="{ABA3DA19-ACAB-A5B4-B40C-FFDE108B83A6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15" creationId="{0496E1C0-B6E0-3AF7-7C43-A8C19AA52832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16" creationId="{3B971A74-58E9-B9BE-0A95-78772E7EE009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17" creationId="{1A6BFB4A-F965-06D1-8CA6-5D64C6931D22}"/>
          </ac:spMkLst>
        </pc:spChg>
        <pc:spChg chg="add del mod">
          <ac:chgData name="장성빈" userId="faed9783-0f2f-452b-b998-4701542ec64c" providerId="ADAL" clId="{39FB8C38-F478-4631-9B30-109FBDC3F360}" dt="2024-09-20T11:01:21.593" v="18983" actId="478"/>
          <ac:spMkLst>
            <pc:docMk/>
            <pc:sldMk cId="1038988694" sldId="411"/>
            <ac:spMk id="19" creationId="{E8DE08A7-8CCB-95E0-20DF-B88344036591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20" creationId="{70E7303A-A79D-C25C-7278-252EEE5601B7}"/>
          </ac:spMkLst>
        </pc:spChg>
        <pc:spChg chg="add del mod">
          <ac:chgData name="장성빈" userId="faed9783-0f2f-452b-b998-4701542ec64c" providerId="ADAL" clId="{39FB8C38-F478-4631-9B30-109FBDC3F360}" dt="2024-09-20T11:01:21.593" v="18983" actId="478"/>
          <ac:spMkLst>
            <pc:docMk/>
            <pc:sldMk cId="1038988694" sldId="411"/>
            <ac:spMk id="22" creationId="{24370749-8FF6-3DA0-B7A1-AA473800E494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23" creationId="{2692DCF9-DB22-C24E-7D56-95A5315D7C32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24" creationId="{6BE7662E-322C-EC57-D803-BC6118E54D31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25" creationId="{D6C8E676-4751-77B4-F682-FA1FA1859B33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27" creationId="{E63B8A92-5D27-6C70-BE4B-823B21C34658}"/>
          </ac:spMkLst>
        </pc:spChg>
        <pc:spChg chg="add mod">
          <ac:chgData name="장성빈" userId="faed9783-0f2f-452b-b998-4701542ec64c" providerId="ADAL" clId="{39FB8C38-F478-4631-9B30-109FBDC3F360}" dt="2024-09-19T04:36:44.616" v="7361" actId="403"/>
          <ac:spMkLst>
            <pc:docMk/>
            <pc:sldMk cId="1038988694" sldId="411"/>
            <ac:spMk id="29" creationId="{283BAA59-1288-F525-3C51-47DEF981CA80}"/>
          </ac:spMkLst>
        </pc:spChg>
        <pc:grpChg chg="del">
          <ac:chgData name="장성빈" userId="faed9783-0f2f-452b-b998-4701542ec64c" providerId="ADAL" clId="{39FB8C38-F478-4631-9B30-109FBDC3F360}" dt="2024-09-13T05:41:03.934" v="3410" actId="478"/>
          <ac:grpSpMkLst>
            <pc:docMk/>
            <pc:sldMk cId="1038988694" sldId="411"/>
            <ac:grpSpMk id="17" creationId="{EE0212B4-683F-351E-CAF5-34837AE7D72F}"/>
          </ac:grpSpMkLst>
        </pc:grpChg>
        <pc:cxnChg chg="del mod">
          <ac:chgData name="장성빈" userId="faed9783-0f2f-452b-b998-4701542ec64c" providerId="ADAL" clId="{39FB8C38-F478-4631-9B30-109FBDC3F360}" dt="2024-09-13T05:41:03.934" v="3410" actId="478"/>
          <ac:cxnSpMkLst>
            <pc:docMk/>
            <pc:sldMk cId="1038988694" sldId="411"/>
            <ac:cxnSpMk id="4" creationId="{AF23FB76-DECD-5931-17CE-CCD9D11666B6}"/>
          </ac:cxnSpMkLst>
        </pc:cxnChg>
        <pc:cxnChg chg="add mod">
          <ac:chgData name="장성빈" userId="faed9783-0f2f-452b-b998-4701542ec64c" providerId="ADAL" clId="{39FB8C38-F478-4631-9B30-109FBDC3F360}" dt="2024-09-19T03:31:25.859" v="6599" actId="1076"/>
          <ac:cxnSpMkLst>
            <pc:docMk/>
            <pc:sldMk cId="1038988694" sldId="411"/>
            <ac:cxnSpMk id="12" creationId="{28B98FC9-A996-C45A-EC25-479D97DF72B4}"/>
          </ac:cxnSpMkLst>
        </pc:cxnChg>
        <pc:cxnChg chg="add mod">
          <ac:chgData name="장성빈" userId="faed9783-0f2f-452b-b998-4701542ec64c" providerId="ADAL" clId="{39FB8C38-F478-4631-9B30-109FBDC3F360}" dt="2024-09-19T03:31:25.859" v="6599" actId="1076"/>
          <ac:cxnSpMkLst>
            <pc:docMk/>
            <pc:sldMk cId="1038988694" sldId="411"/>
            <ac:cxnSpMk id="13" creationId="{D3A609B3-AA64-6841-A836-6130BE34A247}"/>
          </ac:cxnSpMkLst>
        </pc:cxnChg>
        <pc:cxnChg chg="add mod">
          <ac:chgData name="장성빈" userId="faed9783-0f2f-452b-b998-4701542ec64c" providerId="ADAL" clId="{39FB8C38-F478-4631-9B30-109FBDC3F360}" dt="2024-09-19T03:31:25.859" v="6599" actId="1076"/>
          <ac:cxnSpMkLst>
            <pc:docMk/>
            <pc:sldMk cId="1038988694" sldId="411"/>
            <ac:cxnSpMk id="14" creationId="{F1E7A764-22EB-1419-F539-DE22997AD86B}"/>
          </ac:cxnSpMkLst>
        </pc:cxnChg>
        <pc:cxnChg chg="add del mod">
          <ac:chgData name="장성빈" userId="faed9783-0f2f-452b-b998-4701542ec64c" providerId="ADAL" clId="{39FB8C38-F478-4631-9B30-109FBDC3F360}" dt="2024-09-20T11:01:23.310" v="18985" actId="478"/>
          <ac:cxnSpMkLst>
            <pc:docMk/>
            <pc:sldMk cId="1038988694" sldId="411"/>
            <ac:cxnSpMk id="18" creationId="{1158AF21-C8ED-C9A6-138D-6A7ED4366142}"/>
          </ac:cxnSpMkLst>
        </pc:cxnChg>
        <pc:cxnChg chg="add del mod">
          <ac:chgData name="장성빈" userId="faed9783-0f2f-452b-b998-4701542ec64c" providerId="ADAL" clId="{39FB8C38-F478-4631-9B30-109FBDC3F360}" dt="2024-09-20T11:01:21.593" v="18983" actId="478"/>
          <ac:cxnSpMkLst>
            <pc:docMk/>
            <pc:sldMk cId="1038988694" sldId="411"/>
            <ac:cxnSpMk id="21" creationId="{80FC23C0-C9BD-D2DB-A3B2-642A82CE5901}"/>
          </ac:cxnSpMkLst>
        </pc:cxnChg>
        <pc:cxnChg chg="add del mod">
          <ac:chgData name="장성빈" userId="faed9783-0f2f-452b-b998-4701542ec64c" providerId="ADAL" clId="{39FB8C38-F478-4631-9B30-109FBDC3F360}" dt="2024-09-20T11:01:22.336" v="18984" actId="478"/>
          <ac:cxnSpMkLst>
            <pc:docMk/>
            <pc:sldMk cId="1038988694" sldId="411"/>
            <ac:cxnSpMk id="26" creationId="{8F64C4B5-1FBC-56D7-859C-280D32D446C0}"/>
          </ac:cxnSpMkLst>
        </pc:cxnChg>
        <pc:cxnChg chg="add mod">
          <ac:chgData name="장성빈" userId="faed9783-0f2f-452b-b998-4701542ec64c" providerId="ADAL" clId="{39FB8C38-F478-4631-9B30-109FBDC3F360}" dt="2024-09-19T03:31:25.859" v="6599" actId="1076"/>
          <ac:cxnSpMkLst>
            <pc:docMk/>
            <pc:sldMk cId="1038988694" sldId="411"/>
            <ac:cxnSpMk id="28" creationId="{198771DC-4648-1DE9-49E8-220FD5685F7D}"/>
          </ac:cxnSpMkLst>
        </pc:cxnChg>
        <pc:cxnChg chg="add mod">
          <ac:chgData name="장성빈" userId="faed9783-0f2f-452b-b998-4701542ec64c" providerId="ADAL" clId="{39FB8C38-F478-4631-9B30-109FBDC3F360}" dt="2024-09-19T03:31:25.859" v="6599" actId="1076"/>
          <ac:cxnSpMkLst>
            <pc:docMk/>
            <pc:sldMk cId="1038988694" sldId="411"/>
            <ac:cxnSpMk id="30" creationId="{E003A993-86CB-498B-8813-A89DCC6B6337}"/>
          </ac:cxnSpMkLst>
        </pc:cxnChg>
      </pc:sldChg>
      <pc:sldChg chg="addSp modSp add del mod">
        <pc:chgData name="장성빈" userId="faed9783-0f2f-452b-b998-4701542ec64c" providerId="ADAL" clId="{39FB8C38-F478-4631-9B30-109FBDC3F360}" dt="2024-09-19T03:18:58.050" v="6057" actId="47"/>
        <pc:sldMkLst>
          <pc:docMk/>
          <pc:sldMk cId="2082993940" sldId="412"/>
        </pc:sldMkLst>
        <pc:spChg chg="add mod">
          <ac:chgData name="장성빈" userId="faed9783-0f2f-452b-b998-4701542ec64c" providerId="ADAL" clId="{39FB8C38-F478-4631-9B30-109FBDC3F360}" dt="2024-09-13T05:33:15.060" v="3022" actId="20577"/>
          <ac:spMkLst>
            <pc:docMk/>
            <pc:sldMk cId="2082993940" sldId="412"/>
            <ac:spMk id="5" creationId="{BB208778-6613-DAB0-D9FC-F8F18F2323CB}"/>
          </ac:spMkLst>
        </pc:spChg>
      </pc:sldChg>
      <pc:sldChg chg="modSp add del mod ord">
        <pc:chgData name="장성빈" userId="faed9783-0f2f-452b-b998-4701542ec64c" providerId="ADAL" clId="{39FB8C38-F478-4631-9B30-109FBDC3F360}" dt="2024-09-19T03:40:02.603" v="6724" actId="47"/>
        <pc:sldMkLst>
          <pc:docMk/>
          <pc:sldMk cId="3857159083" sldId="413"/>
        </pc:sldMkLst>
        <pc:spChg chg="mod">
          <ac:chgData name="장성빈" userId="faed9783-0f2f-452b-b998-4701542ec64c" providerId="ADAL" clId="{39FB8C38-F478-4631-9B30-109FBDC3F360}" dt="2024-09-13T05:35:02.335" v="3052" actId="207"/>
          <ac:spMkLst>
            <pc:docMk/>
            <pc:sldMk cId="3857159083" sldId="413"/>
            <ac:spMk id="3" creationId="{F52459FD-E6AA-90EA-24A5-59950775C237}"/>
          </ac:spMkLst>
        </pc:spChg>
      </pc:sldChg>
      <pc:sldChg chg="modSp add del mod ord modShow">
        <pc:chgData name="장성빈" userId="faed9783-0f2f-452b-b998-4701542ec64c" providerId="ADAL" clId="{39FB8C38-F478-4631-9B30-109FBDC3F360}" dt="2024-09-19T04:45:35.722" v="7736" actId="2696"/>
        <pc:sldMkLst>
          <pc:docMk/>
          <pc:sldMk cId="752614308" sldId="414"/>
        </pc:sldMkLst>
        <pc:spChg chg="mod">
          <ac:chgData name="장성빈" userId="faed9783-0f2f-452b-b998-4701542ec64c" providerId="ADAL" clId="{39FB8C38-F478-4631-9B30-109FBDC3F360}" dt="2024-09-13T05:36:34.809" v="3176" actId="20577"/>
          <ac:spMkLst>
            <pc:docMk/>
            <pc:sldMk cId="752614308" sldId="41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3T05:36:55.642" v="3233" actId="20577"/>
          <ac:spMkLst>
            <pc:docMk/>
            <pc:sldMk cId="752614308" sldId="414"/>
            <ac:spMk id="3" creationId="{F52459FD-E6AA-90EA-24A5-59950775C237}"/>
          </ac:spMkLst>
        </pc:spChg>
      </pc:sldChg>
      <pc:sldChg chg="add mod modShow">
        <pc:chgData name="장성빈" userId="faed9783-0f2f-452b-b998-4701542ec64c" providerId="ADAL" clId="{39FB8C38-F478-4631-9B30-109FBDC3F360}" dt="2024-09-19T04:48:05.149" v="7836" actId="729"/>
        <pc:sldMkLst>
          <pc:docMk/>
          <pc:sldMk cId="1004249609" sldId="414"/>
        </pc:sldMkLst>
      </pc:sldChg>
      <pc:sldChg chg="addSp delSp modSp add mod modNotesTx">
        <pc:chgData name="장성빈" userId="faed9783-0f2f-452b-b998-4701542ec64c" providerId="ADAL" clId="{39FB8C38-F478-4631-9B30-109FBDC3F360}" dt="2024-10-08T12:28:00.234" v="42955" actId="403"/>
        <pc:sldMkLst>
          <pc:docMk/>
          <pc:sldMk cId="1767186591" sldId="415"/>
        </pc:sldMkLst>
        <pc:spChg chg="add mod">
          <ac:chgData name="장성빈" userId="faed9783-0f2f-452b-b998-4701542ec64c" providerId="ADAL" clId="{39FB8C38-F478-4631-9B30-109FBDC3F360}" dt="2024-09-24T05:38:54.695" v="22289"/>
          <ac:spMkLst>
            <pc:docMk/>
            <pc:sldMk cId="1767186591" sldId="415"/>
            <ac:spMk id="2" creationId="{2C7AD4A9-C39B-F78F-E898-88B29553ADD8}"/>
          </ac:spMkLst>
        </pc:spChg>
        <pc:spChg chg="add mod">
          <ac:chgData name="장성빈" userId="faed9783-0f2f-452b-b998-4701542ec64c" providerId="ADAL" clId="{39FB8C38-F478-4631-9B30-109FBDC3F360}" dt="2024-09-13T05:37:59.453" v="3246"/>
          <ac:spMkLst>
            <pc:docMk/>
            <pc:sldMk cId="1767186591" sldId="415"/>
            <ac:spMk id="2" creationId="{BDBCB487-56D1-08A0-44E1-641968DD9969}"/>
          </ac:spMkLst>
        </pc:spChg>
        <pc:spChg chg="del">
          <ac:chgData name="장성빈" userId="faed9783-0f2f-452b-b998-4701542ec64c" providerId="ADAL" clId="{39FB8C38-F478-4631-9B30-109FBDC3F360}" dt="2024-09-13T05:38:00.872" v="3247" actId="478"/>
          <ac:spMkLst>
            <pc:docMk/>
            <pc:sldMk cId="1767186591" sldId="415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09-13T05:38:04.829" v="3250" actId="478"/>
          <ac:spMkLst>
            <pc:docMk/>
            <pc:sldMk cId="1767186591" sldId="415"/>
            <ac:spMk id="6" creationId="{6EB8C8A5-A5B8-79B4-3334-87382F3C64E5}"/>
          </ac:spMkLst>
        </pc:spChg>
        <pc:spChg chg="add mod">
          <ac:chgData name="장성빈" userId="faed9783-0f2f-452b-b998-4701542ec64c" providerId="ADAL" clId="{39FB8C38-F478-4631-9B30-109FBDC3F360}" dt="2024-09-13T05:38:02.479" v="3249"/>
          <ac:spMkLst>
            <pc:docMk/>
            <pc:sldMk cId="1767186591" sldId="415"/>
            <ac:spMk id="7" creationId="{E858FA36-888F-6752-9F3C-7D9BA87BC9B8}"/>
          </ac:spMkLst>
        </pc:spChg>
        <pc:spChg chg="add mod">
          <ac:chgData name="장성빈" userId="faed9783-0f2f-452b-b998-4701542ec64c" providerId="ADAL" clId="{39FB8C38-F478-4631-9B30-109FBDC3F360}" dt="2024-10-08T12:28:00.234" v="42955" actId="403"/>
          <ac:spMkLst>
            <pc:docMk/>
            <pc:sldMk cId="1767186591" sldId="415"/>
            <ac:spMk id="8" creationId="{DE2C45E5-8ECA-81A8-7CE9-2C991FE8CB05}"/>
          </ac:spMkLst>
        </pc:spChg>
      </pc:sldChg>
      <pc:sldChg chg="modSp add del mod ord">
        <pc:chgData name="장성빈" userId="faed9783-0f2f-452b-b998-4701542ec64c" providerId="ADAL" clId="{39FB8C38-F478-4631-9B30-109FBDC3F360}" dt="2024-09-24T02:38:08.577" v="22000" actId="47"/>
        <pc:sldMkLst>
          <pc:docMk/>
          <pc:sldMk cId="1146239971" sldId="416"/>
        </pc:sldMkLst>
        <pc:spChg chg="mod">
          <ac:chgData name="장성빈" userId="faed9783-0f2f-452b-b998-4701542ec64c" providerId="ADAL" clId="{39FB8C38-F478-4631-9B30-109FBDC3F360}" dt="2024-09-24T02:38:04.944" v="21999" actId="20577"/>
          <ac:spMkLst>
            <pc:docMk/>
            <pc:sldMk cId="1146239971" sldId="416"/>
            <ac:spMk id="8" creationId="{DE2C45E5-8ECA-81A8-7CE9-2C991FE8CB05}"/>
          </ac:spMkLst>
        </pc:spChg>
      </pc:sldChg>
      <pc:sldChg chg="modSp add mod ord modNotesTx">
        <pc:chgData name="장성빈" userId="faed9783-0f2f-452b-b998-4701542ec64c" providerId="ADAL" clId="{39FB8C38-F478-4631-9B30-109FBDC3F360}" dt="2024-10-08T12:27:55.139" v="42954" actId="403"/>
        <pc:sldMkLst>
          <pc:docMk/>
          <pc:sldMk cId="372704864" sldId="417"/>
        </pc:sldMkLst>
        <pc:spChg chg="mod">
          <ac:chgData name="장성빈" userId="faed9783-0f2f-452b-b998-4701542ec64c" providerId="ADAL" clId="{39FB8C38-F478-4631-9B30-109FBDC3F360}" dt="2024-10-08T12:27:55.139" v="42954" actId="403"/>
          <ac:spMkLst>
            <pc:docMk/>
            <pc:sldMk cId="372704864" sldId="417"/>
            <ac:spMk id="8" creationId="{DE2C45E5-8ECA-81A8-7CE9-2C991FE8CB05}"/>
          </ac:spMkLst>
        </pc:spChg>
      </pc:sldChg>
      <pc:sldChg chg="addSp delSp modSp add del mod">
        <pc:chgData name="장성빈" userId="faed9783-0f2f-452b-b998-4701542ec64c" providerId="ADAL" clId="{39FB8C38-F478-4631-9B30-109FBDC3F360}" dt="2024-09-19T02:34:25.386" v="4548" actId="47"/>
        <pc:sldMkLst>
          <pc:docMk/>
          <pc:sldMk cId="782063712" sldId="418"/>
        </pc:sldMkLst>
        <pc:spChg chg="add mod">
          <ac:chgData name="장성빈" userId="faed9783-0f2f-452b-b998-4701542ec64c" providerId="ADAL" clId="{39FB8C38-F478-4631-9B30-109FBDC3F360}" dt="2024-09-19T02:00:40.506" v="3737" actId="1076"/>
          <ac:spMkLst>
            <pc:docMk/>
            <pc:sldMk cId="782063712" sldId="418"/>
            <ac:spMk id="4" creationId="{5A11189C-4E53-F678-F4BD-FD72A30554A9}"/>
          </ac:spMkLst>
        </pc:spChg>
        <pc:spChg chg="add mod">
          <ac:chgData name="장성빈" userId="faed9783-0f2f-452b-b998-4701542ec64c" providerId="ADAL" clId="{39FB8C38-F478-4631-9B30-109FBDC3F360}" dt="2024-09-19T02:01:40.061" v="3761" actId="14100"/>
          <ac:spMkLst>
            <pc:docMk/>
            <pc:sldMk cId="782063712" sldId="418"/>
            <ac:spMk id="9" creationId="{6BD40AB0-8617-A2C3-8A67-05B0D775052D}"/>
          </ac:spMkLst>
        </pc:spChg>
        <pc:spChg chg="add mod ord">
          <ac:chgData name="장성빈" userId="faed9783-0f2f-452b-b998-4701542ec64c" providerId="ADAL" clId="{39FB8C38-F478-4631-9B30-109FBDC3F360}" dt="2024-09-19T02:00:40.506" v="3737" actId="1076"/>
          <ac:spMkLst>
            <pc:docMk/>
            <pc:sldMk cId="782063712" sldId="418"/>
            <ac:spMk id="10" creationId="{6A228BE3-85BA-3721-094A-51C8120D64B8}"/>
          </ac:spMkLst>
        </pc:spChg>
        <pc:spChg chg="add mod">
          <ac:chgData name="장성빈" userId="faed9783-0f2f-452b-b998-4701542ec64c" providerId="ADAL" clId="{39FB8C38-F478-4631-9B30-109FBDC3F360}" dt="2024-09-19T02:00:40.506" v="3737" actId="1076"/>
          <ac:spMkLst>
            <pc:docMk/>
            <pc:sldMk cId="782063712" sldId="418"/>
            <ac:spMk id="12" creationId="{377C5035-A12B-215C-4632-24DACDBAD975}"/>
          </ac:spMkLst>
        </pc:spChg>
        <pc:spChg chg="add mod">
          <ac:chgData name="장성빈" userId="faed9783-0f2f-452b-b998-4701542ec64c" providerId="ADAL" clId="{39FB8C38-F478-4631-9B30-109FBDC3F360}" dt="2024-09-19T02:00:40.506" v="3737" actId="1076"/>
          <ac:spMkLst>
            <pc:docMk/>
            <pc:sldMk cId="782063712" sldId="418"/>
            <ac:spMk id="16" creationId="{A4DEA952-1FC7-06FA-B372-090319043DB2}"/>
          </ac:spMkLst>
        </pc:spChg>
        <pc:spChg chg="add mod">
          <ac:chgData name="장성빈" userId="faed9783-0f2f-452b-b998-4701542ec64c" providerId="ADAL" clId="{39FB8C38-F478-4631-9B30-109FBDC3F360}" dt="2024-09-19T02:00:40.506" v="3737" actId="1076"/>
          <ac:spMkLst>
            <pc:docMk/>
            <pc:sldMk cId="782063712" sldId="418"/>
            <ac:spMk id="17" creationId="{5E1A2508-1BE4-91C4-E0B0-32B985DA7478}"/>
          </ac:spMkLst>
        </pc:spChg>
        <pc:spChg chg="add mod">
          <ac:chgData name="장성빈" userId="faed9783-0f2f-452b-b998-4701542ec64c" providerId="ADAL" clId="{39FB8C38-F478-4631-9B30-109FBDC3F360}" dt="2024-09-19T02:00:40.506" v="3737" actId="1076"/>
          <ac:spMkLst>
            <pc:docMk/>
            <pc:sldMk cId="782063712" sldId="418"/>
            <ac:spMk id="18" creationId="{533A6785-F72F-1BB2-771E-8631B8D0C379}"/>
          </ac:spMkLst>
        </pc:spChg>
        <pc:spChg chg="add del mod">
          <ac:chgData name="장성빈" userId="faed9783-0f2f-452b-b998-4701542ec64c" providerId="ADAL" clId="{39FB8C38-F478-4631-9B30-109FBDC3F360}" dt="2024-09-19T01:59:24.128" v="3706" actId="478"/>
          <ac:spMkLst>
            <pc:docMk/>
            <pc:sldMk cId="782063712" sldId="418"/>
            <ac:spMk id="19" creationId="{CD209372-F2C8-3BD7-45FA-EA6F8BAC36B2}"/>
          </ac:spMkLst>
        </pc:spChg>
        <pc:spChg chg="add del mod">
          <ac:chgData name="장성빈" userId="faed9783-0f2f-452b-b998-4701542ec64c" providerId="ADAL" clId="{39FB8C38-F478-4631-9B30-109FBDC3F360}" dt="2024-09-19T01:59:24.437" v="3707" actId="478"/>
          <ac:spMkLst>
            <pc:docMk/>
            <pc:sldMk cId="782063712" sldId="418"/>
            <ac:spMk id="20" creationId="{2A5FEBF9-8700-D164-A4BD-E75BF675C1FD}"/>
          </ac:spMkLst>
        </pc:spChg>
        <pc:spChg chg="add mod">
          <ac:chgData name="장성빈" userId="faed9783-0f2f-452b-b998-4701542ec64c" providerId="ADAL" clId="{39FB8C38-F478-4631-9B30-109FBDC3F360}" dt="2024-09-19T02:01:37.910" v="3760" actId="1076"/>
          <ac:spMkLst>
            <pc:docMk/>
            <pc:sldMk cId="782063712" sldId="418"/>
            <ac:spMk id="21" creationId="{83E9096D-686A-CE0A-BF95-E530447863FD}"/>
          </ac:spMkLst>
        </pc:spChg>
        <pc:spChg chg="add mod">
          <ac:chgData name="장성빈" userId="faed9783-0f2f-452b-b998-4701542ec64c" providerId="ADAL" clId="{39FB8C38-F478-4631-9B30-109FBDC3F360}" dt="2024-09-19T02:02:09.299" v="3784" actId="20577"/>
          <ac:spMkLst>
            <pc:docMk/>
            <pc:sldMk cId="782063712" sldId="418"/>
            <ac:spMk id="22" creationId="{6DF48370-65BB-0DE0-F8B6-47880002ECCB}"/>
          </ac:spMkLst>
        </pc:spChg>
        <pc:spChg chg="add mod">
          <ac:chgData name="장성빈" userId="faed9783-0f2f-452b-b998-4701542ec64c" providerId="ADAL" clId="{39FB8C38-F478-4631-9B30-109FBDC3F360}" dt="2024-09-19T02:02:22.100" v="3802" actId="14100"/>
          <ac:spMkLst>
            <pc:docMk/>
            <pc:sldMk cId="782063712" sldId="418"/>
            <ac:spMk id="23" creationId="{DB744821-C78F-59E5-CCC7-EAA2B23D3BA1}"/>
          </ac:spMkLst>
        </pc:spChg>
        <pc:grpChg chg="del">
          <ac:chgData name="장성빈" userId="faed9783-0f2f-452b-b998-4701542ec64c" providerId="ADAL" clId="{39FB8C38-F478-4631-9B30-109FBDC3F360}" dt="2024-09-19T01:53:48.753" v="3580" actId="478"/>
          <ac:grpSpMkLst>
            <pc:docMk/>
            <pc:sldMk cId="782063712" sldId="418"/>
            <ac:grpSpMk id="43" creationId="{8EE5304B-A745-FA1B-9CF2-BAD6BEB35287}"/>
          </ac:grpSpMkLst>
        </pc:grpChg>
      </pc:sldChg>
      <pc:sldChg chg="addSp delSp modSp add del mod ord">
        <pc:chgData name="장성빈" userId="faed9783-0f2f-452b-b998-4701542ec64c" providerId="ADAL" clId="{39FB8C38-F478-4631-9B30-109FBDC3F360}" dt="2024-09-19T02:37:43.226" v="4568" actId="47"/>
        <pc:sldMkLst>
          <pc:docMk/>
          <pc:sldMk cId="1849089051" sldId="419"/>
        </pc:sldMkLst>
        <pc:spChg chg="mod">
          <ac:chgData name="장성빈" userId="faed9783-0f2f-452b-b998-4701542ec64c" providerId="ADAL" clId="{39FB8C38-F478-4631-9B30-109FBDC3F360}" dt="2024-09-19T02:05:47.412" v="3956" actId="20577"/>
          <ac:spMkLst>
            <pc:docMk/>
            <pc:sldMk cId="1849089051" sldId="419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4" creationId="{5A11189C-4E53-F678-F4BD-FD72A30554A9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5" creationId="{F0F39622-B9BD-AB24-0071-F69D8229ACFF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8" creationId="{950E2C2A-7077-6F82-74C2-4B4A22D5D57F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9" creationId="{6BD40AB0-8617-A2C3-8A67-05B0D775052D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10" creationId="{6A228BE3-85BA-3721-094A-51C8120D64B8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11" creationId="{2214BED7-D3AF-D149-ECB1-F72B347742AB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12" creationId="{377C5035-A12B-215C-4632-24DACDBAD975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13" creationId="{967211CB-296D-130F-9009-9F4AC0966CDD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14" creationId="{3DEFA355-CC2F-CCA2-6295-D51DA31177F2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15" creationId="{FE58BB2F-3C2C-6CD4-F10A-247A874F2058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16" creationId="{A4DEA952-1FC7-06FA-B372-090319043DB2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17" creationId="{5E1A2508-1BE4-91C4-E0B0-32B985DA7478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18" creationId="{533A6785-F72F-1BB2-771E-8631B8D0C379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21" creationId="{83E9096D-686A-CE0A-BF95-E530447863FD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22" creationId="{6DF48370-65BB-0DE0-F8B6-47880002ECCB}"/>
          </ac:spMkLst>
        </pc:spChg>
        <pc:spChg chg="del">
          <ac:chgData name="장성빈" userId="faed9783-0f2f-452b-b998-4701542ec64c" providerId="ADAL" clId="{39FB8C38-F478-4631-9B30-109FBDC3F360}" dt="2024-09-19T02:03:10.698" v="3804" actId="478"/>
          <ac:spMkLst>
            <pc:docMk/>
            <pc:sldMk cId="1849089051" sldId="419"/>
            <ac:spMk id="23" creationId="{DB744821-C78F-59E5-CCC7-EAA2B23D3BA1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24" creationId="{20385C19-509B-EBAB-7172-1844A10B9BBE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26" creationId="{A149BF14-42C1-F3A9-63CB-6F8B96247611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27" creationId="{E678EA18-56D1-C2AA-F2C1-C9AD101D1A35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28" creationId="{2468BD95-92B7-016D-767B-683CBD5422C2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29" creationId="{DF846706-BB62-AF4A-A7CF-E2358E24DA38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0" creationId="{1F61F763-139B-EB39-7E38-3B2FB0EC222E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1" creationId="{4CA91643-7CC3-9013-D46D-C8720F1711C4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2" creationId="{1F43AF5C-FF7E-9747-BD02-DC3942979E93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3" creationId="{74073FC9-9833-5068-A69F-B4F651F54C20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4" creationId="{71DCA843-FBEB-A067-8D36-35CF5C0A14D6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5" creationId="{6F71C45E-33A7-CA95-2947-3139B7F7D1C7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7" creationId="{884F1911-DAD6-82CA-4EA9-6B40FD5F6C39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8" creationId="{BE2A691D-DFAF-D20E-E3C3-2426AAD35A27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39" creationId="{CAB3D478-F7F9-9B98-9663-12C3B368245C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40" creationId="{FAB55E11-D61A-D2EF-4546-40218DDA031B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41" creationId="{FA20065F-45A2-FFE7-138A-DCFDC4E9EF09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43" creationId="{7F2E2FAF-E7A0-4E7D-C423-B82980C88F0E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46" creationId="{200E5479-F62F-E2A1-A30D-475EA229CE31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47" creationId="{CE78E30A-0B95-A37E-F51D-B199130D095A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48" creationId="{63994E9B-2703-0F84-C213-F0B30A311F99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51" creationId="{1ECF886C-DFDE-EE98-424C-1B863C351222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52" creationId="{41DAF896-810C-E162-4F17-1FFCA8C2F54D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53" creationId="{0F5F9711-F8CF-5A0F-4029-61F4B076FB64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56" creationId="{6BFB7598-E299-3A14-3D66-439329AF7EF3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57" creationId="{D2C23743-A16B-8D72-1CB1-B26F2B1C3552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58" creationId="{C35C06A6-CAF7-96DF-7119-5EE065AA4E0D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60" creationId="{0696CC2B-3FF6-F7C8-0AF9-51F0ECF66979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61" creationId="{31C0A2BF-17C8-056B-202C-B1178BF35D65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62" creationId="{DB1502E2-E44E-0681-16FA-9C7DA4FC7DF4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67" creationId="{5646585C-7F2A-F681-6323-DEDD1FED8649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68" creationId="{57C85E61-D36F-9FE3-4A85-D4B1DB957C63}"/>
          </ac:spMkLst>
        </pc:spChg>
        <pc:spChg chg="mod">
          <ac:chgData name="장성빈" userId="faed9783-0f2f-452b-b998-4701542ec64c" providerId="ADAL" clId="{39FB8C38-F478-4631-9B30-109FBDC3F360}" dt="2024-09-19T02:03:15.692" v="3805"/>
          <ac:spMkLst>
            <pc:docMk/>
            <pc:sldMk cId="1849089051" sldId="419"/>
            <ac:spMk id="69" creationId="{B4102BA6-A1F6-7644-D988-9EE2745B30E3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72" creationId="{CADC09F1-7538-78DD-3F67-39452C8A15FE}"/>
          </ac:spMkLst>
        </pc:spChg>
        <pc:spChg chg="add mod">
          <ac:chgData name="장성빈" userId="faed9783-0f2f-452b-b998-4701542ec64c" providerId="ADAL" clId="{39FB8C38-F478-4631-9B30-109FBDC3F360}" dt="2024-09-19T02:03:19.957" v="3807" actId="1076"/>
          <ac:spMkLst>
            <pc:docMk/>
            <pc:sldMk cId="1849089051" sldId="419"/>
            <ac:spMk id="73" creationId="{5A03946C-5E8E-2FC6-1D23-D13DBFB4856B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74" creationId="{DD890237-E29D-FE4E-787D-26DB54A305BB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77" creationId="{614ACB1F-066C-511E-3934-F8146DF68926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78" creationId="{6A83F909-6C84-1361-AD4B-287654E6946E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79" creationId="{530E85B1-2495-76CE-1A41-9C0E780D1256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80" creationId="{99BB8D48-D8DA-F5D5-8183-41CEE9A6E872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81" creationId="{2D5DB81F-573F-4625-9374-B22A2A5737D4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84" creationId="{A33D6501-D741-F049-0D9E-C607481F87B8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85" creationId="{866E3618-DE6A-F33F-51E9-DFE26A3C268B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86" creationId="{3D16AFF1-7051-BF0F-4A79-AA14101F772E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90" creationId="{D9308BE9-8172-678D-11A2-CB9B7BD18DB9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91" creationId="{AED5A87B-3883-2CB4-AA4B-E172DECA6021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92" creationId="{81DB3F55-4AE1-9D4E-E741-9B0EB9D7BA98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95" creationId="{CB1F2ACD-E780-4B68-FE89-00131FE22605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96" creationId="{49406198-3676-453F-845C-280868644D8E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97" creationId="{F971225C-A64E-CD81-C8F1-B45C550964EB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00" creationId="{693D8197-54D4-0B42-5E65-21C0DA0F3FC8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01" creationId="{923C9E90-5019-0B8C-0C5A-991A7323D1C5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02" creationId="{38285A4D-33E8-AD96-BB54-0DD93A8324A5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06" creationId="{51C163C3-EC08-A994-CA28-CE471E0353C3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07" creationId="{464F6E99-86C1-4F4B-053D-75BA3C08208C}"/>
          </ac:spMkLst>
        </pc:spChg>
        <pc:spChg chg="mod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08" creationId="{24C127AF-A84E-3B54-379F-AAEF772E8402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11" creationId="{B6EF9633-82B7-0D55-DAB3-68684D93F740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3" creationId="{332AA2C8-4027-2D38-1D04-08936CED33A3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4" creationId="{21A26399-EED1-D9E6-D986-6236244FD609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5" creationId="{044F3683-9E15-57E4-AB6F-CC262A9D99DC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6" creationId="{E44D75B8-39B6-BD51-E3F1-A2C0FF0BA793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7" creationId="{888682FC-7AE5-3E35-1D4C-6B81B2B0482D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8" creationId="{B9619695-5689-1BCA-9DE1-0582CC9E271A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19" creationId="{A1095E07-6B9A-9621-86CA-2FBAF77E21BC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0" creationId="{53EF6111-FD98-BE08-4006-ACAAE2D50CD5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1" creationId="{E6478AE9-11A3-3DF7-1143-FEB13E483E67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2" creationId="{545BA98B-290B-829D-2416-B29513E2E5C0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4" creationId="{3D3C7679-843B-699F-C633-201FBDA63799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5" creationId="{3E8B652A-E62B-5985-FCEA-F2190F944753}"/>
          </ac:spMkLst>
        </pc:spChg>
        <pc:spChg chg="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6" creationId="{5EA87741-11DA-865F-53D6-DDBE326507D8}"/>
          </ac:spMkLst>
        </pc:spChg>
        <pc:spChg chg="add 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7" creationId="{33B84A6E-8501-2F48-7BE5-88AC7B348C55}"/>
          </ac:spMkLst>
        </pc:spChg>
        <pc:spChg chg="add 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8" creationId="{98AB260B-5B36-A365-69BC-111E2DE6FD80}"/>
          </ac:spMkLst>
        </pc:spChg>
        <pc:spChg chg="add 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29" creationId="{4A183A1C-B4E5-0959-89D9-89C7127FF3D3}"/>
          </ac:spMkLst>
        </pc:spChg>
        <pc:spChg chg="add 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30" creationId="{3FB9AD56-6076-8344-C11B-8710D1D77C65}"/>
          </ac:spMkLst>
        </pc:spChg>
        <pc:spChg chg="add mod">
          <ac:chgData name="장성빈" userId="faed9783-0f2f-452b-b998-4701542ec64c" providerId="ADAL" clId="{39FB8C38-F478-4631-9B30-109FBDC3F360}" dt="2024-09-19T02:05:21.116" v="3951"/>
          <ac:spMkLst>
            <pc:docMk/>
            <pc:sldMk cId="1849089051" sldId="419"/>
            <ac:spMk id="133" creationId="{53E00D5E-BF70-1B70-5754-0B4FBECA3D27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35" creationId="{537A4D25-8F8A-BB74-03A9-53A6DC262825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36" creationId="{29B606CD-7FFC-30F2-8F3A-DF79D5713140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37" creationId="{B0971A49-B7F9-36DD-D228-6B18549696E6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38" creationId="{A17E4B15-5FB9-943E-64CA-7A1BAC6FD9B4}"/>
          </ac:spMkLst>
        </pc:spChg>
        <pc:spChg chg="del mod">
          <ac:chgData name="장성빈" userId="faed9783-0f2f-452b-b998-4701542ec64c" providerId="ADAL" clId="{39FB8C38-F478-4631-9B30-109FBDC3F360}" dt="2024-09-19T02:07:27.617" v="3986" actId="478"/>
          <ac:spMkLst>
            <pc:docMk/>
            <pc:sldMk cId="1849089051" sldId="419"/>
            <ac:spMk id="139" creationId="{39A61055-C183-F120-8488-B1FCCD29E9E5}"/>
          </ac:spMkLst>
        </pc:spChg>
        <pc:spChg chg="del mod">
          <ac:chgData name="장성빈" userId="faed9783-0f2f-452b-b998-4701542ec64c" providerId="ADAL" clId="{39FB8C38-F478-4631-9B30-109FBDC3F360}" dt="2024-09-19T02:07:27.617" v="3986" actId="478"/>
          <ac:spMkLst>
            <pc:docMk/>
            <pc:sldMk cId="1849089051" sldId="419"/>
            <ac:spMk id="140" creationId="{9E008EE5-E70B-ED91-A8A4-A0384CDAC711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41" creationId="{8593F5C2-8556-9412-B62E-712CC71987E9}"/>
          </ac:spMkLst>
        </pc:spChg>
        <pc:spChg chg="mod topLvl">
          <ac:chgData name="장성빈" userId="faed9783-0f2f-452b-b998-4701542ec64c" providerId="ADAL" clId="{39FB8C38-F478-4631-9B30-109FBDC3F360}" dt="2024-09-19T02:36:31.499" v="4559" actId="404"/>
          <ac:spMkLst>
            <pc:docMk/>
            <pc:sldMk cId="1849089051" sldId="419"/>
            <ac:spMk id="142" creationId="{BFB66653-5A1F-8A30-56EE-F7EF641770D1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43" creationId="{D5BAE0CF-0761-04FA-95BA-51267D151015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44" creationId="{A6BC2B54-56A1-F3B0-9AE6-B53501111175}"/>
          </ac:spMkLst>
        </pc:spChg>
        <pc:spChg chg="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46" creationId="{1079FA10-470E-54FE-26A9-FEC1DB5A1D48}"/>
          </ac:spMkLst>
        </pc:spChg>
        <pc:spChg chg="del mod">
          <ac:chgData name="장성빈" userId="faed9783-0f2f-452b-b998-4701542ec64c" providerId="ADAL" clId="{39FB8C38-F478-4631-9B30-109FBDC3F360}" dt="2024-09-19T02:06:10.667" v="3969" actId="478"/>
          <ac:spMkLst>
            <pc:docMk/>
            <pc:sldMk cId="1849089051" sldId="419"/>
            <ac:spMk id="147" creationId="{A7B26B76-5EF7-3A74-C60B-E8A120C8A9F4}"/>
          </ac:spMkLst>
        </pc:spChg>
        <pc:spChg chg="del mod">
          <ac:chgData name="장성빈" userId="faed9783-0f2f-452b-b998-4701542ec64c" providerId="ADAL" clId="{39FB8C38-F478-4631-9B30-109FBDC3F360}" dt="2024-09-19T02:06:04.967" v="3966" actId="478"/>
          <ac:spMkLst>
            <pc:docMk/>
            <pc:sldMk cId="1849089051" sldId="419"/>
            <ac:spMk id="148" creationId="{739ECCF6-DDAF-3F36-8886-CA0F874BB6B6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49" creationId="{22B7D456-A8ED-B0D1-E758-A928304BD070}"/>
          </ac:spMkLst>
        </pc:spChg>
        <pc:spChg chg="add del mod">
          <ac:chgData name="장성빈" userId="faed9783-0f2f-452b-b998-4701542ec64c" providerId="ADAL" clId="{39FB8C38-F478-4631-9B30-109FBDC3F360}" dt="2024-09-19T02:06:37.923" v="3977" actId="478"/>
          <ac:spMkLst>
            <pc:docMk/>
            <pc:sldMk cId="1849089051" sldId="419"/>
            <ac:spMk id="150" creationId="{9D05AFF5-5200-E95B-6D8C-F1C2554D10E0}"/>
          </ac:spMkLst>
        </pc:spChg>
        <pc:spChg chg="add del mod">
          <ac:chgData name="장성빈" userId="faed9783-0f2f-452b-b998-4701542ec64c" providerId="ADAL" clId="{39FB8C38-F478-4631-9B30-109FBDC3F360}" dt="2024-09-19T02:06:37.923" v="3977" actId="478"/>
          <ac:spMkLst>
            <pc:docMk/>
            <pc:sldMk cId="1849089051" sldId="419"/>
            <ac:spMk id="151" creationId="{AD59CA90-8FDA-77A4-3080-D911879CC45B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52" creationId="{8A2030C9-A7AE-B105-FE7D-9F96ADEAAF8B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53" creationId="{02578519-F758-15A2-DC59-B700268C596F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54" creationId="{FD6513D1-5E4C-268D-4749-A5E5370A6E23}"/>
          </ac:spMkLst>
        </pc:spChg>
        <pc:spChg chg="add mod">
          <ac:chgData name="장성빈" userId="faed9783-0f2f-452b-b998-4701542ec64c" providerId="ADAL" clId="{39FB8C38-F478-4631-9B30-109FBDC3F360}" dt="2024-09-19T02:10:21.251" v="4081"/>
          <ac:spMkLst>
            <pc:docMk/>
            <pc:sldMk cId="1849089051" sldId="419"/>
            <ac:spMk id="166" creationId="{BDCD6CEC-F908-7398-6463-5BEF2E569A93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67" creationId="{698A59D6-5C8D-66CE-770B-402E5A4AA144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68" creationId="{3B374B93-9966-F703-14C0-31CDA6E8371D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75" creationId="{C16AE9BF-CCC0-F397-0892-40040F1D619B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76" creationId="{6557101C-29CF-2EC8-E2DF-6F652C655826}"/>
          </ac:spMkLst>
        </pc:spChg>
        <pc:spChg chg="add del mod">
          <ac:chgData name="장성빈" userId="faed9783-0f2f-452b-b998-4701542ec64c" providerId="ADAL" clId="{39FB8C38-F478-4631-9B30-109FBDC3F360}" dt="2024-09-19T02:13:54.210" v="4210" actId="478"/>
          <ac:spMkLst>
            <pc:docMk/>
            <pc:sldMk cId="1849089051" sldId="419"/>
            <ac:spMk id="177" creationId="{50A8DFBC-676F-C189-A9E2-9EF9DDF448C4}"/>
          </ac:spMkLst>
        </pc:spChg>
        <pc:spChg chg="add del mod">
          <ac:chgData name="장성빈" userId="faed9783-0f2f-452b-b998-4701542ec64c" providerId="ADAL" clId="{39FB8C38-F478-4631-9B30-109FBDC3F360}" dt="2024-09-19T02:13:52.755" v="4208" actId="478"/>
          <ac:spMkLst>
            <pc:docMk/>
            <pc:sldMk cId="1849089051" sldId="419"/>
            <ac:spMk id="178" creationId="{5457F597-9E49-F7D7-D09D-247752C3F18E}"/>
          </ac:spMkLst>
        </pc:spChg>
        <pc:spChg chg="add del mod">
          <ac:chgData name="장성빈" userId="faed9783-0f2f-452b-b998-4701542ec64c" providerId="ADAL" clId="{39FB8C38-F478-4631-9B30-109FBDC3F360}" dt="2024-09-19T02:13:53.257" v="4209" actId="478"/>
          <ac:spMkLst>
            <pc:docMk/>
            <pc:sldMk cId="1849089051" sldId="419"/>
            <ac:spMk id="179" creationId="{C81902CA-9645-69A9-56A5-6D010D8BF3C4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189" creationId="{AEEA1CEA-C577-2CC9-EC6B-5690427E2741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200" creationId="{46A0D307-20C9-1CAF-984F-C214F9A023C9}"/>
          </ac:spMkLst>
        </pc:spChg>
        <pc:spChg chg="add mod topLvl">
          <ac:chgData name="장성빈" userId="faed9783-0f2f-452b-b998-4701542ec64c" providerId="ADAL" clId="{39FB8C38-F478-4631-9B30-109FBDC3F360}" dt="2024-09-19T02:36:25.678" v="4558" actId="2711"/>
          <ac:spMkLst>
            <pc:docMk/>
            <pc:sldMk cId="1849089051" sldId="419"/>
            <ac:spMk id="201" creationId="{E8027013-367C-022E-6D0D-5D48465FDC63}"/>
          </ac:spMkLst>
        </pc:spChg>
        <pc:spChg chg="add del mod">
          <ac:chgData name="장성빈" userId="faed9783-0f2f-452b-b998-4701542ec64c" providerId="ADAL" clId="{39FB8C38-F478-4631-9B30-109FBDC3F360}" dt="2024-09-19T02:27:27.102" v="4404" actId="478"/>
          <ac:spMkLst>
            <pc:docMk/>
            <pc:sldMk cId="1849089051" sldId="419"/>
            <ac:spMk id="219" creationId="{7617CAAB-3BD1-9B7F-B1BC-E5BBB65C8C83}"/>
          </ac:spMkLst>
        </pc:spChg>
        <pc:spChg chg="add del mod">
          <ac:chgData name="장성빈" userId="faed9783-0f2f-452b-b998-4701542ec64c" providerId="ADAL" clId="{39FB8C38-F478-4631-9B30-109FBDC3F360}" dt="2024-09-19T02:31:43.949" v="4448" actId="478"/>
          <ac:spMkLst>
            <pc:docMk/>
            <pc:sldMk cId="1849089051" sldId="419"/>
            <ac:spMk id="220" creationId="{DEBB2C02-0ED8-07B5-07DE-58FAF757EB9F}"/>
          </ac:spMkLst>
        </pc:spChg>
        <pc:spChg chg="add del mod">
          <ac:chgData name="장성빈" userId="faed9783-0f2f-452b-b998-4701542ec64c" providerId="ADAL" clId="{39FB8C38-F478-4631-9B30-109FBDC3F360}" dt="2024-09-19T02:32:08.992" v="4451" actId="478"/>
          <ac:spMkLst>
            <pc:docMk/>
            <pc:sldMk cId="1849089051" sldId="419"/>
            <ac:spMk id="221" creationId="{76C7D7D4-7770-EAE8-A1D4-DAFA99760DC6}"/>
          </ac:spMkLst>
        </pc:spChg>
        <pc:spChg chg="add del mod">
          <ac:chgData name="장성빈" userId="faed9783-0f2f-452b-b998-4701542ec64c" providerId="ADAL" clId="{39FB8C38-F478-4631-9B30-109FBDC3F360}" dt="2024-09-19T02:32:10.432" v="4452" actId="478"/>
          <ac:spMkLst>
            <pc:docMk/>
            <pc:sldMk cId="1849089051" sldId="419"/>
            <ac:spMk id="222" creationId="{D7D33974-6FB9-3E91-5B23-E482DBD10F19}"/>
          </ac:spMkLst>
        </pc:spChg>
        <pc:spChg chg="add del mod">
          <ac:chgData name="장성빈" userId="faed9783-0f2f-452b-b998-4701542ec64c" providerId="ADAL" clId="{39FB8C38-F478-4631-9B30-109FBDC3F360}" dt="2024-09-19T02:32:13.127" v="4454" actId="478"/>
          <ac:spMkLst>
            <pc:docMk/>
            <pc:sldMk cId="1849089051" sldId="419"/>
            <ac:spMk id="223" creationId="{809365BC-89D5-EA6B-AA66-22B953D66AA8}"/>
          </ac:spMkLst>
        </pc:spChg>
        <pc:spChg chg="add del mod">
          <ac:chgData name="장성빈" userId="faed9783-0f2f-452b-b998-4701542ec64c" providerId="ADAL" clId="{39FB8C38-F478-4631-9B30-109FBDC3F360}" dt="2024-09-19T02:32:14.303" v="4455" actId="478"/>
          <ac:spMkLst>
            <pc:docMk/>
            <pc:sldMk cId="1849089051" sldId="419"/>
            <ac:spMk id="224" creationId="{1DD52D3E-64AA-965C-F595-205839589427}"/>
          </ac:spMkLst>
        </pc:spChg>
        <pc:spChg chg="add del mod">
          <ac:chgData name="장성빈" userId="faed9783-0f2f-452b-b998-4701542ec64c" providerId="ADAL" clId="{39FB8C38-F478-4631-9B30-109FBDC3F360}" dt="2024-09-19T02:32:15.631" v="4456" actId="478"/>
          <ac:spMkLst>
            <pc:docMk/>
            <pc:sldMk cId="1849089051" sldId="419"/>
            <ac:spMk id="225" creationId="{57370EE7-D747-7015-6418-63A20793BFA8}"/>
          </ac:spMkLst>
        </pc:spChg>
        <pc:spChg chg="add del mod">
          <ac:chgData name="장성빈" userId="faed9783-0f2f-452b-b998-4701542ec64c" providerId="ADAL" clId="{39FB8C38-F478-4631-9B30-109FBDC3F360}" dt="2024-09-19T02:32:11.630" v="4453" actId="478"/>
          <ac:spMkLst>
            <pc:docMk/>
            <pc:sldMk cId="1849089051" sldId="419"/>
            <ac:spMk id="226" creationId="{FBABB05E-C4D7-E630-8922-0E2923B421DE}"/>
          </ac:spMkLst>
        </pc:spChg>
        <pc:spChg chg="add del mod">
          <ac:chgData name="장성빈" userId="faed9783-0f2f-452b-b998-4701542ec64c" providerId="ADAL" clId="{39FB8C38-F478-4631-9B30-109FBDC3F360}" dt="2024-09-19T02:32:16.721" v="4457" actId="478"/>
          <ac:spMkLst>
            <pc:docMk/>
            <pc:sldMk cId="1849089051" sldId="419"/>
            <ac:spMk id="231" creationId="{28969093-B535-15F3-B0B6-2620A3559E2B}"/>
          </ac:spMkLst>
        </pc:spChg>
        <pc:spChg chg="add del">
          <ac:chgData name="장성빈" userId="faed9783-0f2f-452b-b998-4701542ec64c" providerId="ADAL" clId="{39FB8C38-F478-4631-9B30-109FBDC3F360}" dt="2024-09-19T02:34:08.300" v="4546" actId="11529"/>
          <ac:spMkLst>
            <pc:docMk/>
            <pc:sldMk cId="1849089051" sldId="419"/>
            <ac:spMk id="232" creationId="{6EB8CEB2-9E63-3BDF-F609-B0364F46A9D7}"/>
          </ac:spMkLst>
        </pc:spChg>
        <pc:grpChg chg="add mod">
          <ac:chgData name="장성빈" userId="faed9783-0f2f-452b-b998-4701542ec64c" providerId="ADAL" clId="{39FB8C38-F478-4631-9B30-109FBDC3F360}" dt="2024-09-19T02:03:19.957" v="3807" actId="1076"/>
          <ac:grpSpMkLst>
            <pc:docMk/>
            <pc:sldMk cId="1849089051" sldId="419"/>
            <ac:grpSpMk id="6" creationId="{92B76CBA-161E-A892-A1E9-11E966BAB4CA}"/>
          </ac:grpSpMkLst>
        </pc:grpChg>
        <pc:grpChg chg="mod">
          <ac:chgData name="장성빈" userId="faed9783-0f2f-452b-b998-4701542ec64c" providerId="ADAL" clId="{39FB8C38-F478-4631-9B30-109FBDC3F360}" dt="2024-09-19T02:03:15.692" v="3805"/>
          <ac:grpSpMkLst>
            <pc:docMk/>
            <pc:sldMk cId="1849089051" sldId="419"/>
            <ac:grpSpMk id="7" creationId="{24A26D71-4F08-E64B-3C1F-A07DF78EE27A}"/>
          </ac:grpSpMkLst>
        </pc:grpChg>
        <pc:grpChg chg="add mod">
          <ac:chgData name="장성빈" userId="faed9783-0f2f-452b-b998-4701542ec64c" providerId="ADAL" clId="{39FB8C38-F478-4631-9B30-109FBDC3F360}" dt="2024-09-19T02:03:19.957" v="3807" actId="1076"/>
          <ac:grpSpMkLst>
            <pc:docMk/>
            <pc:sldMk cId="1849089051" sldId="419"/>
            <ac:grpSpMk id="25" creationId="{1AB5A5C8-2130-FF4F-F7DC-E68D8439B270}"/>
          </ac:grpSpMkLst>
        </pc:grpChg>
        <pc:grpChg chg="mod">
          <ac:chgData name="장성빈" userId="faed9783-0f2f-452b-b998-4701542ec64c" providerId="ADAL" clId="{39FB8C38-F478-4631-9B30-109FBDC3F360}" dt="2024-09-19T02:03:15.692" v="3805"/>
          <ac:grpSpMkLst>
            <pc:docMk/>
            <pc:sldMk cId="1849089051" sldId="419"/>
            <ac:grpSpMk id="36" creationId="{16E6C5D4-DF54-91C3-BE57-A457F53F54E0}"/>
          </ac:grpSpMkLst>
        </pc:grpChg>
        <pc:grpChg chg="add mod">
          <ac:chgData name="장성빈" userId="faed9783-0f2f-452b-b998-4701542ec64c" providerId="ADAL" clId="{39FB8C38-F478-4631-9B30-109FBDC3F360}" dt="2024-09-19T02:03:19.957" v="3807" actId="1076"/>
          <ac:grpSpMkLst>
            <pc:docMk/>
            <pc:sldMk cId="1849089051" sldId="419"/>
            <ac:grpSpMk id="44" creationId="{6AF781C5-D007-DD93-6ECE-77BD419D45A6}"/>
          </ac:grpSpMkLst>
        </pc:grpChg>
        <pc:grpChg chg="mod">
          <ac:chgData name="장성빈" userId="faed9783-0f2f-452b-b998-4701542ec64c" providerId="ADAL" clId="{39FB8C38-F478-4631-9B30-109FBDC3F360}" dt="2024-09-19T02:03:15.692" v="3805"/>
          <ac:grpSpMkLst>
            <pc:docMk/>
            <pc:sldMk cId="1849089051" sldId="419"/>
            <ac:grpSpMk id="45" creationId="{0D48E67F-C22A-098D-0672-FD82657851A3}"/>
          </ac:grpSpMkLst>
        </pc:grpChg>
        <pc:grpChg chg="add mod">
          <ac:chgData name="장성빈" userId="faed9783-0f2f-452b-b998-4701542ec64c" providerId="ADAL" clId="{39FB8C38-F478-4631-9B30-109FBDC3F360}" dt="2024-09-19T02:03:19.957" v="3807" actId="1076"/>
          <ac:grpSpMkLst>
            <pc:docMk/>
            <pc:sldMk cId="1849089051" sldId="419"/>
            <ac:grpSpMk id="49" creationId="{23592A34-45E5-4D55-FD8E-991246F4B947}"/>
          </ac:grpSpMkLst>
        </pc:grpChg>
        <pc:grpChg chg="mod">
          <ac:chgData name="장성빈" userId="faed9783-0f2f-452b-b998-4701542ec64c" providerId="ADAL" clId="{39FB8C38-F478-4631-9B30-109FBDC3F360}" dt="2024-09-19T02:03:15.692" v="3805"/>
          <ac:grpSpMkLst>
            <pc:docMk/>
            <pc:sldMk cId="1849089051" sldId="419"/>
            <ac:grpSpMk id="50" creationId="{7CBBAACC-0C32-77BF-0702-E8DFD54B675B}"/>
          </ac:grpSpMkLst>
        </pc:grpChg>
        <pc:grpChg chg="add mod">
          <ac:chgData name="장성빈" userId="faed9783-0f2f-452b-b998-4701542ec64c" providerId="ADAL" clId="{39FB8C38-F478-4631-9B30-109FBDC3F360}" dt="2024-09-19T02:03:19.957" v="3807" actId="1076"/>
          <ac:grpSpMkLst>
            <pc:docMk/>
            <pc:sldMk cId="1849089051" sldId="419"/>
            <ac:grpSpMk id="54" creationId="{D86C2676-E619-2F6D-EDF2-1707FA68D23A}"/>
          </ac:grpSpMkLst>
        </pc:grpChg>
        <pc:grpChg chg="mod">
          <ac:chgData name="장성빈" userId="faed9783-0f2f-452b-b998-4701542ec64c" providerId="ADAL" clId="{39FB8C38-F478-4631-9B30-109FBDC3F360}" dt="2024-09-19T02:03:15.692" v="3805"/>
          <ac:grpSpMkLst>
            <pc:docMk/>
            <pc:sldMk cId="1849089051" sldId="419"/>
            <ac:grpSpMk id="55" creationId="{8E9C64C1-6572-2B68-5548-24D67F012840}"/>
          </ac:grpSpMkLst>
        </pc:grpChg>
        <pc:grpChg chg="add mod">
          <ac:chgData name="장성빈" userId="faed9783-0f2f-452b-b998-4701542ec64c" providerId="ADAL" clId="{39FB8C38-F478-4631-9B30-109FBDC3F360}" dt="2024-09-19T02:03:19.957" v="3807" actId="1076"/>
          <ac:grpSpMkLst>
            <pc:docMk/>
            <pc:sldMk cId="1849089051" sldId="419"/>
            <ac:grpSpMk id="65" creationId="{EC9E8E91-E46A-5BDA-2968-546E3FDFE772}"/>
          </ac:grpSpMkLst>
        </pc:grpChg>
        <pc:grpChg chg="mod">
          <ac:chgData name="장성빈" userId="faed9783-0f2f-452b-b998-4701542ec64c" providerId="ADAL" clId="{39FB8C38-F478-4631-9B30-109FBDC3F360}" dt="2024-09-19T02:03:15.692" v="3805"/>
          <ac:grpSpMkLst>
            <pc:docMk/>
            <pc:sldMk cId="1849089051" sldId="419"/>
            <ac:grpSpMk id="66" creationId="{1C203252-E62F-019A-C3FC-1C12DC3851E5}"/>
          </ac:grpSpMkLst>
        </pc:grpChg>
        <pc:grpChg chg="add mod topLvl">
          <ac:chgData name="장성빈" userId="faed9783-0f2f-452b-b998-4701542ec64c" providerId="ADAL" clId="{39FB8C38-F478-4631-9B30-109FBDC3F360}" dt="2024-09-19T02:34:08.637" v="4547" actId="1037"/>
          <ac:grpSpMkLst>
            <pc:docMk/>
            <pc:sldMk cId="1849089051" sldId="419"/>
            <ac:grpSpMk id="75" creationId="{25CFC37C-EFA8-ED05-B631-B6D82352E129}"/>
          </ac:grpSpMkLst>
        </pc:grpChg>
        <pc:grpChg chg="mod">
          <ac:chgData name="장성빈" userId="faed9783-0f2f-452b-b998-4701542ec64c" providerId="ADAL" clId="{39FB8C38-F478-4631-9B30-109FBDC3F360}" dt="2024-09-19T02:20:37.520" v="4345" actId="207"/>
          <ac:grpSpMkLst>
            <pc:docMk/>
            <pc:sldMk cId="1849089051" sldId="419"/>
            <ac:grpSpMk id="76" creationId="{26A9F627-3C20-808C-3B67-6ECC4EE61ABC}"/>
          </ac:grpSpMkLst>
        </pc:grpChg>
        <pc:grpChg chg="add mod topLvl">
          <ac:chgData name="장성빈" userId="faed9783-0f2f-452b-b998-4701542ec64c" providerId="ADAL" clId="{39FB8C38-F478-4631-9B30-109FBDC3F360}" dt="2024-09-19T02:34:08.637" v="4547" actId="1037"/>
          <ac:grpSpMkLst>
            <pc:docMk/>
            <pc:sldMk cId="1849089051" sldId="419"/>
            <ac:grpSpMk id="88" creationId="{2B6137D5-9CDD-5710-7A02-AEC79DB8D57F}"/>
          </ac:grpSpMkLst>
        </pc:grpChg>
        <pc:grpChg chg="mod">
          <ac:chgData name="장성빈" userId="faed9783-0f2f-452b-b998-4701542ec64c" providerId="ADAL" clId="{39FB8C38-F478-4631-9B30-109FBDC3F360}" dt="2024-09-19T02:19:16.889" v="4339" actId="165"/>
          <ac:grpSpMkLst>
            <pc:docMk/>
            <pc:sldMk cId="1849089051" sldId="419"/>
            <ac:grpSpMk id="89" creationId="{235EBCBA-0F35-43CC-4213-BE0528CC74AA}"/>
          </ac:grpSpMkLst>
        </pc:grpChg>
        <pc:grpChg chg="add mod topLvl">
          <ac:chgData name="장성빈" userId="faed9783-0f2f-452b-b998-4701542ec64c" providerId="ADAL" clId="{39FB8C38-F478-4631-9B30-109FBDC3F360}" dt="2024-09-19T02:34:08.637" v="4547" actId="1037"/>
          <ac:grpSpMkLst>
            <pc:docMk/>
            <pc:sldMk cId="1849089051" sldId="419"/>
            <ac:grpSpMk id="93" creationId="{627BAB77-3664-AC1B-A5FB-4ABCB670C9BE}"/>
          </ac:grpSpMkLst>
        </pc:grpChg>
        <pc:grpChg chg="mod">
          <ac:chgData name="장성빈" userId="faed9783-0f2f-452b-b998-4701542ec64c" providerId="ADAL" clId="{39FB8C38-F478-4631-9B30-109FBDC3F360}" dt="2024-09-19T02:19:16.889" v="4339" actId="165"/>
          <ac:grpSpMkLst>
            <pc:docMk/>
            <pc:sldMk cId="1849089051" sldId="419"/>
            <ac:grpSpMk id="94" creationId="{775FD024-A01F-9BCB-A4B6-1CA862ACBD61}"/>
          </ac:grpSpMkLst>
        </pc:grpChg>
        <pc:grpChg chg="add mod topLvl">
          <ac:chgData name="장성빈" userId="faed9783-0f2f-452b-b998-4701542ec64c" providerId="ADAL" clId="{39FB8C38-F478-4631-9B30-109FBDC3F360}" dt="2024-09-19T02:34:08.637" v="4547" actId="1037"/>
          <ac:grpSpMkLst>
            <pc:docMk/>
            <pc:sldMk cId="1849089051" sldId="419"/>
            <ac:grpSpMk id="98" creationId="{CE6CC9B8-8C08-95FD-45E0-76F2E233C51F}"/>
          </ac:grpSpMkLst>
        </pc:grpChg>
        <pc:grpChg chg="mod">
          <ac:chgData name="장성빈" userId="faed9783-0f2f-452b-b998-4701542ec64c" providerId="ADAL" clId="{39FB8C38-F478-4631-9B30-109FBDC3F360}" dt="2024-09-19T02:19:16.889" v="4339" actId="165"/>
          <ac:grpSpMkLst>
            <pc:docMk/>
            <pc:sldMk cId="1849089051" sldId="419"/>
            <ac:grpSpMk id="99" creationId="{5180C4C0-680F-18C0-69BD-2F305E4E4454}"/>
          </ac:grpSpMkLst>
        </pc:grpChg>
        <pc:grpChg chg="add mod topLvl">
          <ac:chgData name="장성빈" userId="faed9783-0f2f-452b-b998-4701542ec64c" providerId="ADAL" clId="{39FB8C38-F478-4631-9B30-109FBDC3F360}" dt="2024-09-19T02:34:08.637" v="4547" actId="1037"/>
          <ac:grpSpMkLst>
            <pc:docMk/>
            <pc:sldMk cId="1849089051" sldId="419"/>
            <ac:grpSpMk id="104" creationId="{29D147F5-9854-9D78-2B66-8FFE9E3DC317}"/>
          </ac:grpSpMkLst>
        </pc:grpChg>
        <pc:grpChg chg="mod">
          <ac:chgData name="장성빈" userId="faed9783-0f2f-452b-b998-4701542ec64c" providerId="ADAL" clId="{39FB8C38-F478-4631-9B30-109FBDC3F360}" dt="2024-09-19T02:19:16.889" v="4339" actId="165"/>
          <ac:grpSpMkLst>
            <pc:docMk/>
            <pc:sldMk cId="1849089051" sldId="419"/>
            <ac:grpSpMk id="105" creationId="{18133BBA-EF0C-DCBB-765F-50E4C2E116F4}"/>
          </ac:grpSpMkLst>
        </pc:grpChg>
        <pc:grpChg chg="add mod">
          <ac:chgData name="장성빈" userId="faed9783-0f2f-452b-b998-4701542ec64c" providerId="ADAL" clId="{39FB8C38-F478-4631-9B30-109FBDC3F360}" dt="2024-09-19T02:05:21.116" v="3951"/>
          <ac:grpSpMkLst>
            <pc:docMk/>
            <pc:sldMk cId="1849089051" sldId="419"/>
            <ac:grpSpMk id="112" creationId="{9AC0A45E-273A-CCFD-7CBE-F025AA6397D3}"/>
          </ac:grpSpMkLst>
        </pc:grpChg>
        <pc:grpChg chg="mod">
          <ac:chgData name="장성빈" userId="faed9783-0f2f-452b-b998-4701542ec64c" providerId="ADAL" clId="{39FB8C38-F478-4631-9B30-109FBDC3F360}" dt="2024-09-19T02:05:21.116" v="3951"/>
          <ac:grpSpMkLst>
            <pc:docMk/>
            <pc:sldMk cId="1849089051" sldId="419"/>
            <ac:grpSpMk id="123" creationId="{58BDA1AF-5CA2-D453-087B-F31E273B3CDE}"/>
          </ac:grpSpMkLst>
        </pc:grpChg>
        <pc:grpChg chg="add del mod topLvl">
          <ac:chgData name="장성빈" userId="faed9783-0f2f-452b-b998-4701542ec64c" providerId="ADAL" clId="{39FB8C38-F478-4631-9B30-109FBDC3F360}" dt="2024-09-19T02:20:14.614" v="4343" actId="165"/>
          <ac:grpSpMkLst>
            <pc:docMk/>
            <pc:sldMk cId="1849089051" sldId="419"/>
            <ac:grpSpMk id="134" creationId="{7CA4DDA3-850D-6C9B-F5EC-EF3C5599B03D}"/>
          </ac:grpSpMkLst>
        </pc:grpChg>
        <pc:grpChg chg="del mod">
          <ac:chgData name="장성빈" userId="faed9783-0f2f-452b-b998-4701542ec64c" providerId="ADAL" clId="{39FB8C38-F478-4631-9B30-109FBDC3F360}" dt="2024-09-19T02:06:04.967" v="3966" actId="478"/>
          <ac:grpSpMkLst>
            <pc:docMk/>
            <pc:sldMk cId="1849089051" sldId="419"/>
            <ac:grpSpMk id="145" creationId="{18B0675E-9E87-1752-C466-C5710A60E15C}"/>
          </ac:grpSpMkLst>
        </pc:grpChg>
        <pc:grpChg chg="add del mod">
          <ac:chgData name="장성빈" userId="faed9783-0f2f-452b-b998-4701542ec64c" providerId="ADAL" clId="{39FB8C38-F478-4631-9B30-109FBDC3F360}" dt="2024-09-19T02:19:16.889" v="4339" actId="165"/>
          <ac:grpSpMkLst>
            <pc:docMk/>
            <pc:sldMk cId="1849089051" sldId="419"/>
            <ac:grpSpMk id="202" creationId="{F58FD070-4039-06DF-3167-3E45556E65ED}"/>
          </ac:grpSpMkLst>
        </pc:grp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19" creationId="{364032DC-06A0-D650-9935-388394C321BA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20" creationId="{A0F30B07-B36F-AE95-A07B-717015B25742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42" creationId="{4C0F4F9D-0400-ADB5-F3E9-8DACD3D75E4E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59" creationId="{DC99AC7F-06BA-11EB-E2E6-AB9A4925735F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63" creationId="{317661A8-CA06-6B49-6A83-2BC3649D0389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64" creationId="{0AA4039B-B30F-7254-A6BD-0C9A1BD7576E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70" creationId="{041A4AFC-A309-3C22-2341-DD20C7BF70DF}"/>
          </ac:cxnSpMkLst>
        </pc:cxnChg>
        <pc:cxnChg chg="add mod">
          <ac:chgData name="장성빈" userId="faed9783-0f2f-452b-b998-4701542ec64c" providerId="ADAL" clId="{39FB8C38-F478-4631-9B30-109FBDC3F360}" dt="2024-09-19T02:03:19.957" v="3807" actId="1076"/>
          <ac:cxnSpMkLst>
            <pc:docMk/>
            <pc:sldMk cId="1849089051" sldId="419"/>
            <ac:cxnSpMk id="71" creationId="{8D47669F-B387-F333-57B2-A4DDF5D815D9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82" creationId="{FBDE1CC4-6D7E-C9D6-E2E2-7507F7EE7F47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83" creationId="{F5A5EE65-9711-6829-812E-1B32AC33BDC3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87" creationId="{2B45D700-BCA5-93F0-388E-84A6BEED4BD8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03" creationId="{F61A8CF6-C2E0-A83C-19C3-E7018BA5EC23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09" creationId="{97B961DD-D6F4-A77C-C5A4-DA7ED964053D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10" creationId="{CCD0AB06-F7D7-CAF2-AD34-F664AA01E091}"/>
          </ac:cxnSpMkLst>
        </pc:cxnChg>
        <pc:cxnChg chg="add mod">
          <ac:chgData name="장성빈" userId="faed9783-0f2f-452b-b998-4701542ec64c" providerId="ADAL" clId="{39FB8C38-F478-4631-9B30-109FBDC3F360}" dt="2024-09-19T02:05:21.116" v="3951"/>
          <ac:cxnSpMkLst>
            <pc:docMk/>
            <pc:sldMk cId="1849089051" sldId="419"/>
            <ac:cxnSpMk id="131" creationId="{1C2FAA0B-B0DD-746A-99AC-AB7732436F67}"/>
          </ac:cxnSpMkLst>
        </pc:cxnChg>
        <pc:cxnChg chg="add mod">
          <ac:chgData name="장성빈" userId="faed9783-0f2f-452b-b998-4701542ec64c" providerId="ADAL" clId="{39FB8C38-F478-4631-9B30-109FBDC3F360}" dt="2024-09-19T02:05:21.116" v="3951"/>
          <ac:cxnSpMkLst>
            <pc:docMk/>
            <pc:sldMk cId="1849089051" sldId="419"/>
            <ac:cxnSpMk id="132" creationId="{D88064F6-D5B1-DCCC-BEC6-D36F37B9C092}"/>
          </ac:cxnSpMkLst>
        </pc:cxnChg>
        <pc:cxnChg chg="add del mod">
          <ac:chgData name="장성빈" userId="faed9783-0f2f-452b-b998-4701542ec64c" providerId="ADAL" clId="{39FB8C38-F478-4631-9B30-109FBDC3F360}" dt="2024-09-19T02:09:48.750" v="4071" actId="478"/>
          <ac:cxnSpMkLst>
            <pc:docMk/>
            <pc:sldMk cId="1849089051" sldId="419"/>
            <ac:cxnSpMk id="155" creationId="{4A92F809-191B-96FB-0540-273FD7F8904F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58" creationId="{29676D68-5E65-BFA8-9819-BA25ADC1ACC5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63" creationId="{50208DD3-F66B-1803-1B4B-CAE079377FD2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69" creationId="{FA2045A7-532F-0C31-ACD7-5918F7A58E10}"/>
          </ac:cxnSpMkLst>
        </pc:cxnChg>
        <pc:cxnChg chg="add del mod">
          <ac:chgData name="장성빈" userId="faed9783-0f2f-452b-b998-4701542ec64c" providerId="ADAL" clId="{39FB8C38-F478-4631-9B30-109FBDC3F360}" dt="2024-09-19T02:14:26.455" v="4257" actId="478"/>
          <ac:cxnSpMkLst>
            <pc:docMk/>
            <pc:sldMk cId="1849089051" sldId="419"/>
            <ac:cxnSpMk id="180" creationId="{7C529BEF-566E-4922-3A50-F7E1A28E3604}"/>
          </ac:cxnSpMkLst>
        </pc:cxnChg>
        <pc:cxnChg chg="add del mod">
          <ac:chgData name="장성빈" userId="faed9783-0f2f-452b-b998-4701542ec64c" providerId="ADAL" clId="{39FB8C38-F478-4631-9B30-109FBDC3F360}" dt="2024-09-19T02:14:13.377" v="4249" actId="478"/>
          <ac:cxnSpMkLst>
            <pc:docMk/>
            <pc:sldMk cId="1849089051" sldId="419"/>
            <ac:cxnSpMk id="183" creationId="{FE5082EA-7EDF-5A5E-D253-2BC14EB1180F}"/>
          </ac:cxnSpMkLst>
        </pc:cxnChg>
        <pc:cxnChg chg="add del mod">
          <ac:chgData name="장성빈" userId="faed9783-0f2f-452b-b998-4701542ec64c" providerId="ADAL" clId="{39FB8C38-F478-4631-9B30-109FBDC3F360}" dt="2024-09-19T02:14:14.612" v="4250" actId="478"/>
          <ac:cxnSpMkLst>
            <pc:docMk/>
            <pc:sldMk cId="1849089051" sldId="419"/>
            <ac:cxnSpMk id="186" creationId="{7C7F24F3-25C3-78A9-972A-295AE3EBB28E}"/>
          </ac:cxnSpMkLst>
        </pc:cxnChg>
        <pc:cxnChg chg="add del mod">
          <ac:chgData name="장성빈" userId="faed9783-0f2f-452b-b998-4701542ec64c" providerId="ADAL" clId="{39FB8C38-F478-4631-9B30-109FBDC3F360}" dt="2024-09-19T02:14:25.648" v="4256" actId="478"/>
          <ac:cxnSpMkLst>
            <pc:docMk/>
            <pc:sldMk cId="1849089051" sldId="419"/>
            <ac:cxnSpMk id="192" creationId="{FF75AAD4-0020-E8F3-3A90-DF5114AFC81D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94" creationId="{11CDD384-B35E-91D6-7009-C1DE0BAC6090}"/>
          </ac:cxnSpMkLst>
        </pc:cxnChg>
        <pc:cxnChg chg="add mod topLvl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197" creationId="{9660E5F9-8150-3219-421C-A101C288517D}"/>
          </ac:cxnSpMkLst>
        </pc:cxnChg>
        <pc:cxnChg chg="add del mod">
          <ac:chgData name="장성빈" userId="faed9783-0f2f-452b-b998-4701542ec64c" providerId="ADAL" clId="{39FB8C38-F478-4631-9B30-109FBDC3F360}" dt="2024-09-19T02:24:06.483" v="4364" actId="478"/>
          <ac:cxnSpMkLst>
            <pc:docMk/>
            <pc:sldMk cId="1849089051" sldId="419"/>
            <ac:cxnSpMk id="203" creationId="{AD69AC89-EAB3-EEA4-8D13-6E9920C29BD8}"/>
          </ac:cxnSpMkLst>
        </pc:cxnChg>
        <pc:cxnChg chg="add mod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206" creationId="{8544A206-FB5D-9D8C-6D66-CCC7205C4CA7}"/>
          </ac:cxnSpMkLst>
        </pc:cxnChg>
        <pc:cxnChg chg="add del mod">
          <ac:chgData name="장성빈" userId="faed9783-0f2f-452b-b998-4701542ec64c" providerId="ADAL" clId="{39FB8C38-F478-4631-9B30-109FBDC3F360}" dt="2024-09-19T02:24:39.170" v="4372" actId="478"/>
          <ac:cxnSpMkLst>
            <pc:docMk/>
            <pc:sldMk cId="1849089051" sldId="419"/>
            <ac:cxnSpMk id="212" creationId="{0926D5B6-4A12-2DCC-02DD-689C45BB4A91}"/>
          </ac:cxnSpMkLst>
        </pc:cxnChg>
        <pc:cxnChg chg="add mod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213" creationId="{6F820437-01BA-5F18-21B9-A528D25441F8}"/>
          </ac:cxnSpMkLst>
        </pc:cxnChg>
        <pc:cxnChg chg="add mod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227" creationId="{EB12E952-CAB6-CDF4-48D6-9BD9582112A6}"/>
          </ac:cxnSpMkLst>
        </pc:cxnChg>
        <pc:cxnChg chg="add mod">
          <ac:chgData name="장성빈" userId="faed9783-0f2f-452b-b998-4701542ec64c" providerId="ADAL" clId="{39FB8C38-F478-4631-9B30-109FBDC3F360}" dt="2024-09-19T02:34:08.637" v="4547" actId="1037"/>
          <ac:cxnSpMkLst>
            <pc:docMk/>
            <pc:sldMk cId="1849089051" sldId="419"/>
            <ac:cxnSpMk id="230" creationId="{527F5386-3182-26A0-4EE5-C1AA71BCBBD3}"/>
          </ac:cxnSpMkLst>
        </pc:cxnChg>
      </pc:sldChg>
      <pc:sldChg chg="delSp modSp add del mod">
        <pc:chgData name="장성빈" userId="faed9783-0f2f-452b-b998-4701542ec64c" providerId="ADAL" clId="{39FB8C38-F478-4631-9B30-109FBDC3F360}" dt="2024-09-19T02:37:43.226" v="4568" actId="47"/>
        <pc:sldMkLst>
          <pc:docMk/>
          <pc:sldMk cId="3779097891" sldId="420"/>
        </pc:sldMkLst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74" creationId="{DD890237-E29D-FE4E-787D-26DB54A305BB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77" creationId="{614ACB1F-066C-511E-3934-F8146DF68926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78" creationId="{6A83F909-6C84-1361-AD4B-287654E6946E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79" creationId="{530E85B1-2495-76CE-1A41-9C0E780D1256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80" creationId="{99BB8D48-D8DA-F5D5-8183-41CEE9A6E872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81" creationId="{2D5DB81F-573F-4625-9374-B22A2A5737D4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84" creationId="{A33D6501-D741-F049-0D9E-C607481F87B8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85" creationId="{866E3618-DE6A-F33F-51E9-DFE26A3C268B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86" creationId="{3D16AFF1-7051-BF0F-4A79-AA14101F772E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90" creationId="{D9308BE9-8172-678D-11A2-CB9B7BD18DB9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91" creationId="{AED5A87B-3883-2CB4-AA4B-E172DECA6021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92" creationId="{81DB3F55-4AE1-9D4E-E741-9B0EB9D7BA98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95" creationId="{CB1F2ACD-E780-4B68-FE89-00131FE22605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96" creationId="{49406198-3676-453F-845C-280868644D8E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97" creationId="{F971225C-A64E-CD81-C8F1-B45C550964EB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00" creationId="{693D8197-54D4-0B42-5E65-21C0DA0F3FC8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01" creationId="{923C9E90-5019-0B8C-0C5A-991A7323D1C5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02" creationId="{38285A4D-33E8-AD96-BB54-0DD93A8324A5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06" creationId="{51C163C3-EC08-A994-CA28-CE471E0353C3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07" creationId="{464F6E99-86C1-4F4B-053D-75BA3C08208C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08" creationId="{24C127AF-A84E-3B54-379F-AAEF772E8402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11" creationId="{B6EF9633-82B7-0D55-DAB3-68684D93F740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35" creationId="{537A4D25-8F8A-BB74-03A9-53A6DC262825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36" creationId="{29B606CD-7FFC-30F2-8F3A-DF79D5713140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37" creationId="{B0971A49-B7F9-36DD-D228-6B18549696E6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38" creationId="{A17E4B15-5FB9-943E-64CA-7A1BAC6FD9B4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41" creationId="{8593F5C2-8556-9412-B62E-712CC71987E9}"/>
          </ac:spMkLst>
        </pc:spChg>
        <pc:spChg chg="mod">
          <ac:chgData name="장성빈" userId="faed9783-0f2f-452b-b998-4701542ec64c" providerId="ADAL" clId="{39FB8C38-F478-4631-9B30-109FBDC3F360}" dt="2024-09-19T02:36:51.883" v="4561" actId="404"/>
          <ac:spMkLst>
            <pc:docMk/>
            <pc:sldMk cId="3779097891" sldId="420"/>
            <ac:spMk id="142" creationId="{BFB66653-5A1F-8A30-56EE-F7EF641770D1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43" creationId="{D5BAE0CF-0761-04FA-95BA-51267D151015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44" creationId="{A6BC2B54-56A1-F3B0-9AE6-B53501111175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46" creationId="{1079FA10-470E-54FE-26A9-FEC1DB5A1D48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49" creationId="{22B7D456-A8ED-B0D1-E758-A928304BD070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52" creationId="{8A2030C9-A7AE-B105-FE7D-9F96ADEAAF8B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53" creationId="{02578519-F758-15A2-DC59-B700268C596F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54" creationId="{FD6513D1-5E4C-268D-4749-A5E5370A6E23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67" creationId="{698A59D6-5C8D-66CE-770B-402E5A4AA144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68" creationId="{3B374B93-9966-F703-14C0-31CDA6E8371D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75" creationId="{C16AE9BF-CCC0-F397-0892-40040F1D619B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76" creationId="{6557101C-29CF-2EC8-E2DF-6F652C655826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189" creationId="{AEEA1CEA-C577-2CC9-EC6B-5690427E2741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200" creationId="{46A0D307-20C9-1CAF-984F-C214F9A023C9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201" creationId="{E8027013-367C-022E-6D0D-5D48465FDC63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221" creationId="{76C7D7D4-7770-EAE8-A1D4-DAFA99760DC6}"/>
          </ac:spMkLst>
        </pc:spChg>
        <pc:spChg chg="mod">
          <ac:chgData name="장성빈" userId="faed9783-0f2f-452b-b998-4701542ec64c" providerId="ADAL" clId="{39FB8C38-F478-4631-9B30-109FBDC3F360}" dt="2024-09-19T02:36:49.659" v="4560" actId="2711"/>
          <ac:spMkLst>
            <pc:docMk/>
            <pc:sldMk cId="3779097891" sldId="420"/>
            <ac:spMk id="222" creationId="{D7D33974-6FB9-3E91-5B23-E482DBD10F19}"/>
          </ac:spMkLst>
        </pc:spChg>
        <pc:spChg chg="del">
          <ac:chgData name="장성빈" userId="faed9783-0f2f-452b-b998-4701542ec64c" providerId="ADAL" clId="{39FB8C38-F478-4631-9B30-109FBDC3F360}" dt="2024-09-19T02:32:22.104" v="4459" actId="478"/>
          <ac:spMkLst>
            <pc:docMk/>
            <pc:sldMk cId="3779097891" sldId="420"/>
            <ac:spMk id="223" creationId="{809365BC-89D5-EA6B-AA66-22B953D66AA8}"/>
          </ac:spMkLst>
        </pc:spChg>
        <pc:spChg chg="del">
          <ac:chgData name="장성빈" userId="faed9783-0f2f-452b-b998-4701542ec64c" providerId="ADAL" clId="{39FB8C38-F478-4631-9B30-109FBDC3F360}" dt="2024-09-19T02:32:23.271" v="4460" actId="478"/>
          <ac:spMkLst>
            <pc:docMk/>
            <pc:sldMk cId="3779097891" sldId="420"/>
            <ac:spMk id="224" creationId="{1DD52D3E-64AA-965C-F595-205839589427}"/>
          </ac:spMkLst>
        </pc:spChg>
        <pc:spChg chg="del">
          <ac:chgData name="장성빈" userId="faed9783-0f2f-452b-b998-4701542ec64c" providerId="ADAL" clId="{39FB8C38-F478-4631-9B30-109FBDC3F360}" dt="2024-09-19T02:32:25.167" v="4461" actId="478"/>
          <ac:spMkLst>
            <pc:docMk/>
            <pc:sldMk cId="3779097891" sldId="420"/>
            <ac:spMk id="225" creationId="{57370EE7-D747-7015-6418-63A20793BFA8}"/>
          </ac:spMkLst>
        </pc:spChg>
        <pc:spChg chg="del">
          <ac:chgData name="장성빈" userId="faed9783-0f2f-452b-b998-4701542ec64c" providerId="ADAL" clId="{39FB8C38-F478-4631-9B30-109FBDC3F360}" dt="2024-09-19T02:32:20.295" v="4458" actId="478"/>
          <ac:spMkLst>
            <pc:docMk/>
            <pc:sldMk cId="3779097891" sldId="420"/>
            <ac:spMk id="226" creationId="{FBABB05E-C4D7-E630-8922-0E2923B421DE}"/>
          </ac:spMkLst>
        </pc:spChg>
        <pc:spChg chg="del">
          <ac:chgData name="장성빈" userId="faed9783-0f2f-452b-b998-4701542ec64c" providerId="ADAL" clId="{39FB8C38-F478-4631-9B30-109FBDC3F360}" dt="2024-09-19T02:32:26.352" v="4462" actId="478"/>
          <ac:spMkLst>
            <pc:docMk/>
            <pc:sldMk cId="3779097891" sldId="420"/>
            <ac:spMk id="231" creationId="{28969093-B535-15F3-B0B6-2620A3559E2B}"/>
          </ac:spMkLst>
        </pc:spChg>
      </pc:sldChg>
      <pc:sldChg chg="delSp add del mod">
        <pc:chgData name="장성빈" userId="faed9783-0f2f-452b-b998-4701542ec64c" providerId="ADAL" clId="{39FB8C38-F478-4631-9B30-109FBDC3F360}" dt="2024-09-19T02:37:43.226" v="4568" actId="47"/>
        <pc:sldMkLst>
          <pc:docMk/>
          <pc:sldMk cId="3936210959" sldId="421"/>
        </pc:sldMkLst>
        <pc:spChg chg="del">
          <ac:chgData name="장성빈" userId="faed9783-0f2f-452b-b998-4701542ec64c" providerId="ADAL" clId="{39FB8C38-F478-4631-9B30-109FBDC3F360}" dt="2024-09-19T02:32:38.688" v="4465" actId="478"/>
          <ac:spMkLst>
            <pc:docMk/>
            <pc:sldMk cId="3936210959" sldId="421"/>
            <ac:spMk id="225" creationId="{57370EE7-D747-7015-6418-63A20793BFA8}"/>
          </ac:spMkLst>
        </pc:spChg>
        <pc:spChg chg="del">
          <ac:chgData name="장성빈" userId="faed9783-0f2f-452b-b998-4701542ec64c" providerId="ADAL" clId="{39FB8C38-F478-4631-9B30-109FBDC3F360}" dt="2024-09-19T02:32:35.105" v="4464" actId="478"/>
          <ac:spMkLst>
            <pc:docMk/>
            <pc:sldMk cId="3936210959" sldId="421"/>
            <ac:spMk id="226" creationId="{FBABB05E-C4D7-E630-8922-0E2923B421DE}"/>
          </ac:spMkLst>
        </pc:spChg>
        <pc:spChg chg="del">
          <ac:chgData name="장성빈" userId="faed9783-0f2f-452b-b998-4701542ec64c" providerId="ADAL" clId="{39FB8C38-F478-4631-9B30-109FBDC3F360}" dt="2024-09-19T02:32:45.852" v="4466" actId="478"/>
          <ac:spMkLst>
            <pc:docMk/>
            <pc:sldMk cId="3936210959" sldId="421"/>
            <ac:spMk id="231" creationId="{28969093-B535-15F3-B0B6-2620A3559E2B}"/>
          </ac:spMkLst>
        </pc:spChg>
      </pc:sldChg>
      <pc:sldChg chg="delSp add del mod">
        <pc:chgData name="장성빈" userId="faed9783-0f2f-452b-b998-4701542ec64c" providerId="ADAL" clId="{39FB8C38-F478-4631-9B30-109FBDC3F360}" dt="2024-09-19T02:37:43.226" v="4568" actId="47"/>
        <pc:sldMkLst>
          <pc:docMk/>
          <pc:sldMk cId="928516462" sldId="422"/>
        </pc:sldMkLst>
        <pc:spChg chg="del">
          <ac:chgData name="장성빈" userId="faed9783-0f2f-452b-b998-4701542ec64c" providerId="ADAL" clId="{39FB8C38-F478-4631-9B30-109FBDC3F360}" dt="2024-09-19T02:33:08.316" v="4473" actId="478"/>
          <ac:spMkLst>
            <pc:docMk/>
            <pc:sldMk cId="928516462" sldId="422"/>
            <ac:spMk id="231" creationId="{28969093-B535-15F3-B0B6-2620A3559E2B}"/>
          </ac:spMkLst>
        </pc:spChg>
      </pc:sldChg>
      <pc:sldChg chg="delSp add del mod ord">
        <pc:chgData name="장성빈" userId="faed9783-0f2f-452b-b998-4701542ec64c" providerId="ADAL" clId="{39FB8C38-F478-4631-9B30-109FBDC3F360}" dt="2024-09-19T02:37:43.226" v="4568" actId="47"/>
        <pc:sldMkLst>
          <pc:docMk/>
          <pc:sldMk cId="200002698" sldId="423"/>
        </pc:sldMkLst>
        <pc:spChg chg="del">
          <ac:chgData name="장성빈" userId="faed9783-0f2f-452b-b998-4701542ec64c" providerId="ADAL" clId="{39FB8C38-F478-4631-9B30-109FBDC3F360}" dt="2024-09-19T02:33:02.709" v="4471" actId="478"/>
          <ac:spMkLst>
            <pc:docMk/>
            <pc:sldMk cId="200002698" sldId="423"/>
            <ac:spMk id="226" creationId="{FBABB05E-C4D7-E630-8922-0E2923B421DE}"/>
          </ac:spMkLst>
        </pc:spChg>
        <pc:spChg chg="del">
          <ac:chgData name="장성빈" userId="faed9783-0f2f-452b-b998-4701542ec64c" providerId="ADAL" clId="{39FB8C38-F478-4631-9B30-109FBDC3F360}" dt="2024-09-19T02:32:54.264" v="4468" actId="478"/>
          <ac:spMkLst>
            <pc:docMk/>
            <pc:sldMk cId="200002698" sldId="423"/>
            <ac:spMk id="231" creationId="{28969093-B535-15F3-B0B6-2620A3559E2B}"/>
          </ac:spMkLst>
        </pc:spChg>
      </pc:sldChg>
      <pc:sldChg chg="add">
        <pc:chgData name="장성빈" userId="faed9783-0f2f-452b-b998-4701542ec64c" providerId="ADAL" clId="{39FB8C38-F478-4631-9B30-109FBDC3F360}" dt="2024-10-07T04:45:24.877" v="33921"/>
        <pc:sldMkLst>
          <pc:docMk/>
          <pc:sldMk cId="1767777335" sldId="424"/>
        </pc:sldMkLst>
      </pc:sldChg>
      <pc:sldChg chg="addSp delSp modSp add del mod ord modNotesTx">
        <pc:chgData name="장성빈" userId="faed9783-0f2f-452b-b998-4701542ec64c" providerId="ADAL" clId="{39FB8C38-F478-4631-9B30-109FBDC3F360}" dt="2024-10-07T04:45:20.402" v="33920" actId="2696"/>
        <pc:sldMkLst>
          <pc:docMk/>
          <pc:sldMk cId="2486607499" sldId="424"/>
        </pc:sldMkLst>
        <pc:spChg chg="add mod">
          <ac:chgData name="장성빈" userId="faed9783-0f2f-452b-b998-4701542ec64c" providerId="ADAL" clId="{39FB8C38-F478-4631-9B30-109FBDC3F360}" dt="2024-09-24T05:39:01.812" v="22291"/>
          <ac:spMkLst>
            <pc:docMk/>
            <pc:sldMk cId="2486607499" sldId="424"/>
            <ac:spMk id="4" creationId="{55388504-7DF7-813F-2657-8DF3216E3AE8}"/>
          </ac:spMkLst>
        </pc:spChg>
        <pc:spChg chg="add mod">
          <ac:chgData name="장성빈" userId="faed9783-0f2f-452b-b998-4701542ec64c" providerId="ADAL" clId="{39FB8C38-F478-4631-9B30-109FBDC3F360}" dt="2024-10-07T03:35:26.999" v="33616"/>
          <ac:spMkLst>
            <pc:docMk/>
            <pc:sldMk cId="2486607499" sldId="424"/>
            <ac:spMk id="5" creationId="{AB7DE50D-1B73-B0D1-4D66-88CC87F8AA75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74" creationId="{DD890237-E29D-FE4E-787D-26DB54A305BB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77" creationId="{614ACB1F-066C-511E-3934-F8146DF68926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78" creationId="{6A83F909-6C84-1361-AD4B-287654E6946E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79" creationId="{530E85B1-2495-76CE-1A41-9C0E780D1256}"/>
          </ac:spMkLst>
        </pc:spChg>
        <pc:spChg chg="mod">
          <ac:chgData name="장성빈" userId="faed9783-0f2f-452b-b998-4701542ec64c" providerId="ADAL" clId="{39FB8C38-F478-4631-9B30-109FBDC3F360}" dt="2024-09-19T02:37:22.238" v="4565" actId="14100"/>
          <ac:spMkLst>
            <pc:docMk/>
            <pc:sldMk cId="2486607499" sldId="424"/>
            <ac:spMk id="80" creationId="{99BB8D48-D8DA-F5D5-8183-41CEE9A6E872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81" creationId="{2D5DB81F-573F-4625-9374-B22A2A5737D4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84" creationId="{A33D6501-D741-F049-0D9E-C607481F87B8}"/>
          </ac:spMkLst>
        </pc:spChg>
        <pc:spChg chg="mod">
          <ac:chgData name="장성빈" userId="faed9783-0f2f-452b-b998-4701542ec64c" providerId="ADAL" clId="{39FB8C38-F478-4631-9B30-109FBDC3F360}" dt="2024-09-19T02:37:25.745" v="4566" actId="14100"/>
          <ac:spMkLst>
            <pc:docMk/>
            <pc:sldMk cId="2486607499" sldId="424"/>
            <ac:spMk id="85" creationId="{866E3618-DE6A-F33F-51E9-DFE26A3C268B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86" creationId="{3D16AFF1-7051-BF0F-4A79-AA14101F772E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90" creationId="{D9308BE9-8172-678D-11A2-CB9B7BD18DB9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91" creationId="{AED5A87B-3883-2CB4-AA4B-E172DECA6021}"/>
          </ac:spMkLst>
        </pc:spChg>
        <pc:spChg chg="mod">
          <ac:chgData name="장성빈" userId="faed9783-0f2f-452b-b998-4701542ec64c" providerId="ADAL" clId="{39FB8C38-F478-4631-9B30-109FBDC3F360}" dt="2024-09-24T02:04:43.564" v="20829" actId="3064"/>
          <ac:spMkLst>
            <pc:docMk/>
            <pc:sldMk cId="2486607499" sldId="424"/>
            <ac:spMk id="92" creationId="{81DB3F55-4AE1-9D4E-E741-9B0EB9D7BA98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95" creationId="{CB1F2ACD-E780-4B68-FE89-00131FE22605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96" creationId="{49406198-3676-453F-845C-280868644D8E}"/>
          </ac:spMkLst>
        </pc:spChg>
        <pc:spChg chg="mod">
          <ac:chgData name="장성빈" userId="faed9783-0f2f-452b-b998-4701542ec64c" providerId="ADAL" clId="{39FB8C38-F478-4631-9B30-109FBDC3F360}" dt="2024-09-24T02:04:17.418" v="20817" actId="20577"/>
          <ac:spMkLst>
            <pc:docMk/>
            <pc:sldMk cId="2486607499" sldId="424"/>
            <ac:spMk id="97" creationId="{F971225C-A64E-CD81-C8F1-B45C550964EB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00" creationId="{693D8197-54D4-0B42-5E65-21C0DA0F3FC8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01" creationId="{923C9E90-5019-0B8C-0C5A-991A7323D1C5}"/>
          </ac:spMkLst>
        </pc:spChg>
        <pc:spChg chg="mod">
          <ac:chgData name="장성빈" userId="faed9783-0f2f-452b-b998-4701542ec64c" providerId="ADAL" clId="{39FB8C38-F478-4631-9B30-109FBDC3F360}" dt="2024-09-24T02:04:19.749" v="20819" actId="20577"/>
          <ac:spMkLst>
            <pc:docMk/>
            <pc:sldMk cId="2486607499" sldId="424"/>
            <ac:spMk id="102" creationId="{38285A4D-33E8-AD96-BB54-0DD93A8324A5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06" creationId="{51C163C3-EC08-A994-CA28-CE471E0353C3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07" creationId="{464F6E99-86C1-4F4B-053D-75BA3C08208C}"/>
          </ac:spMkLst>
        </pc:spChg>
        <pc:spChg chg="mod">
          <ac:chgData name="장성빈" userId="faed9783-0f2f-452b-b998-4701542ec64c" providerId="ADAL" clId="{39FB8C38-F478-4631-9B30-109FBDC3F360}" dt="2024-09-24T02:04:22.379" v="20822" actId="20577"/>
          <ac:spMkLst>
            <pc:docMk/>
            <pc:sldMk cId="2486607499" sldId="424"/>
            <ac:spMk id="108" creationId="{24C127AF-A84E-3B54-379F-AAEF772E8402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11" creationId="{B6EF9633-82B7-0D55-DAB3-68684D93F740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35" creationId="{537A4D25-8F8A-BB74-03A9-53A6DC262825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36" creationId="{29B606CD-7FFC-30F2-8F3A-DF79D5713140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37" creationId="{B0971A49-B7F9-36DD-D228-6B18549696E6}"/>
          </ac:spMkLst>
        </pc:spChg>
        <pc:spChg chg="mod">
          <ac:chgData name="장성빈" userId="faed9783-0f2f-452b-b998-4701542ec64c" providerId="ADAL" clId="{39FB8C38-F478-4631-9B30-109FBDC3F360}" dt="2024-09-19T02:37:16.720" v="4564" actId="14100"/>
          <ac:spMkLst>
            <pc:docMk/>
            <pc:sldMk cId="2486607499" sldId="424"/>
            <ac:spMk id="138" creationId="{A17E4B15-5FB9-943E-64CA-7A1BAC6FD9B4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41" creationId="{8593F5C2-8556-9412-B62E-712CC71987E9}"/>
          </ac:spMkLst>
        </pc:spChg>
        <pc:spChg chg="mod">
          <ac:chgData name="장성빈" userId="faed9783-0f2f-452b-b998-4701542ec64c" providerId="ADAL" clId="{39FB8C38-F478-4631-9B30-109FBDC3F360}" dt="2024-09-19T02:37:10.073" v="4563" actId="404"/>
          <ac:spMkLst>
            <pc:docMk/>
            <pc:sldMk cId="2486607499" sldId="424"/>
            <ac:spMk id="142" creationId="{BFB66653-5A1F-8A30-56EE-F7EF641770D1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43" creationId="{D5BAE0CF-0761-04FA-95BA-51267D151015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44" creationId="{A6BC2B54-56A1-F3B0-9AE6-B53501111175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46" creationId="{1079FA10-470E-54FE-26A9-FEC1DB5A1D48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49" creationId="{22B7D456-A8ED-B0D1-E758-A928304BD070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52" creationId="{8A2030C9-A7AE-B105-FE7D-9F96ADEAAF8B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53" creationId="{02578519-F758-15A2-DC59-B700268C596F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54" creationId="{FD6513D1-5E4C-268D-4749-A5E5370A6E23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67" creationId="{698A59D6-5C8D-66CE-770B-402E5A4AA144}"/>
          </ac:spMkLst>
        </pc:spChg>
        <pc:spChg chg="mod">
          <ac:chgData name="장성빈" userId="faed9783-0f2f-452b-b998-4701542ec64c" providerId="ADAL" clId="{39FB8C38-F478-4631-9B30-109FBDC3F360}" dt="2024-09-19T02:37:30.177" v="4567" actId="14100"/>
          <ac:spMkLst>
            <pc:docMk/>
            <pc:sldMk cId="2486607499" sldId="424"/>
            <ac:spMk id="168" creationId="{3B374B93-9966-F703-14C0-31CDA6E8371D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75" creationId="{C16AE9BF-CCC0-F397-0892-40040F1D619B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76" creationId="{6557101C-29CF-2EC8-E2DF-6F652C655826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189" creationId="{AEEA1CEA-C577-2CC9-EC6B-5690427E2741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200" creationId="{46A0D307-20C9-1CAF-984F-C214F9A023C9}"/>
          </ac:spMkLst>
        </pc:spChg>
        <pc:spChg chg="mod">
          <ac:chgData name="장성빈" userId="faed9783-0f2f-452b-b998-4701542ec64c" providerId="ADAL" clId="{39FB8C38-F478-4631-9B30-109FBDC3F360}" dt="2024-09-19T02:37:07.419" v="4562" actId="2711"/>
          <ac:spMkLst>
            <pc:docMk/>
            <pc:sldMk cId="2486607499" sldId="424"/>
            <ac:spMk id="201" creationId="{E8027013-367C-022E-6D0D-5D48465FDC63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21" creationId="{76C7D7D4-7770-EAE8-A1D4-DAFA99760DC6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22" creationId="{D7D33974-6FB9-3E91-5B23-E482DBD10F19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23" creationId="{809365BC-89D5-EA6B-AA66-22B953D66AA8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24" creationId="{1DD52D3E-64AA-965C-F595-205839589427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25" creationId="{57370EE7-D747-7015-6418-63A20793BFA8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26" creationId="{FBABB05E-C4D7-E630-8922-0E2923B421DE}"/>
          </ac:spMkLst>
        </pc:spChg>
        <pc:spChg chg="del mod">
          <ac:chgData name="장성빈" userId="faed9783-0f2f-452b-b998-4701542ec64c" providerId="ADAL" clId="{39FB8C38-F478-4631-9B30-109FBDC3F360}" dt="2024-09-19T02:37:53.056" v="4574" actId="478"/>
          <ac:spMkLst>
            <pc:docMk/>
            <pc:sldMk cId="2486607499" sldId="424"/>
            <ac:spMk id="231" creationId="{28969093-B535-15F3-B0B6-2620A3559E2B}"/>
          </ac:spMkLst>
        </pc:spChg>
      </pc:sldChg>
      <pc:sldChg chg="add mod modShow">
        <pc:chgData name="장성빈" userId="faed9783-0f2f-452b-b998-4701542ec64c" providerId="ADAL" clId="{39FB8C38-F478-4631-9B30-109FBDC3F360}" dt="2024-09-19T04:48:05.149" v="7836" actId="729"/>
        <pc:sldMkLst>
          <pc:docMk/>
          <pc:sldMk cId="1660206885" sldId="425"/>
        </pc:sldMkLst>
      </pc:sldChg>
      <pc:sldChg chg="modSp add del mod ord modShow">
        <pc:chgData name="장성빈" userId="faed9783-0f2f-452b-b998-4701542ec64c" providerId="ADAL" clId="{39FB8C38-F478-4631-9B30-109FBDC3F360}" dt="2024-09-19T04:45:35.722" v="7736" actId="2696"/>
        <pc:sldMkLst>
          <pc:docMk/>
          <pc:sldMk cId="3869290442" sldId="425"/>
        </pc:sldMkLst>
        <pc:spChg chg="mod">
          <ac:chgData name="장성빈" userId="faed9783-0f2f-452b-b998-4701542ec64c" providerId="ADAL" clId="{39FB8C38-F478-4631-9B30-109FBDC3F360}" dt="2024-09-19T02:40:50.125" v="4617" actId="20577"/>
          <ac:spMkLst>
            <pc:docMk/>
            <pc:sldMk cId="3869290442" sldId="425"/>
            <ac:spMk id="3" creationId="{F52459FD-E6AA-90EA-24A5-59950775C237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09-24T06:20:50.117" v="24693" actId="47"/>
        <pc:sldMkLst>
          <pc:docMk/>
          <pc:sldMk cId="4260865894" sldId="426"/>
        </pc:sldMkLst>
        <pc:spChg chg="add mod">
          <ac:chgData name="장성빈" userId="faed9783-0f2f-452b-b998-4701542ec64c" providerId="ADAL" clId="{39FB8C38-F478-4631-9B30-109FBDC3F360}" dt="2024-09-24T05:39:06.429" v="22292"/>
          <ac:spMkLst>
            <pc:docMk/>
            <pc:sldMk cId="4260865894" sldId="426"/>
            <ac:spMk id="4" creationId="{2F94A9F1-8943-2D9F-CA82-727424299CE4}"/>
          </ac:spMkLst>
        </pc:spChg>
        <pc:spChg chg="mod">
          <ac:chgData name="장성빈" userId="faed9783-0f2f-452b-b998-4701542ec64c" providerId="ADAL" clId="{39FB8C38-F478-4631-9B30-109FBDC3F360}" dt="2024-09-24T02:06:26.560" v="20852" actId="207"/>
          <ac:spMkLst>
            <pc:docMk/>
            <pc:sldMk cId="4260865894" sldId="426"/>
            <ac:spMk id="149" creationId="{22B7D456-A8ED-B0D1-E758-A928304BD070}"/>
          </ac:spMkLst>
        </pc:spChg>
        <pc:spChg chg="mod">
          <ac:chgData name="장성빈" userId="faed9783-0f2f-452b-b998-4701542ec64c" providerId="ADAL" clId="{39FB8C38-F478-4631-9B30-109FBDC3F360}" dt="2024-09-24T02:06:26.560" v="20852" actId="207"/>
          <ac:spMkLst>
            <pc:docMk/>
            <pc:sldMk cId="4260865894" sldId="426"/>
            <ac:spMk id="154" creationId="{FD6513D1-5E4C-268D-4749-A5E5370A6E23}"/>
          </ac:spMkLst>
        </pc:spChg>
        <pc:spChg chg="del">
          <ac:chgData name="장성빈" userId="faed9783-0f2f-452b-b998-4701542ec64c" providerId="ADAL" clId="{39FB8C38-F478-4631-9B30-109FBDC3F360}" dt="2024-09-19T02:38:01.175" v="4575" actId="478"/>
          <ac:spMkLst>
            <pc:docMk/>
            <pc:sldMk cId="4260865894" sldId="426"/>
            <ac:spMk id="223" creationId="{809365BC-89D5-EA6B-AA66-22B953D66AA8}"/>
          </ac:spMkLst>
        </pc:spChg>
        <pc:spChg chg="del">
          <ac:chgData name="장성빈" userId="faed9783-0f2f-452b-b998-4701542ec64c" providerId="ADAL" clId="{39FB8C38-F478-4631-9B30-109FBDC3F360}" dt="2024-09-19T02:38:01.175" v="4575" actId="478"/>
          <ac:spMkLst>
            <pc:docMk/>
            <pc:sldMk cId="4260865894" sldId="426"/>
            <ac:spMk id="224" creationId="{1DD52D3E-64AA-965C-F595-205839589427}"/>
          </ac:spMkLst>
        </pc:spChg>
        <pc:spChg chg="del">
          <ac:chgData name="장성빈" userId="faed9783-0f2f-452b-b998-4701542ec64c" providerId="ADAL" clId="{39FB8C38-F478-4631-9B30-109FBDC3F360}" dt="2024-09-19T02:38:01.175" v="4575" actId="478"/>
          <ac:spMkLst>
            <pc:docMk/>
            <pc:sldMk cId="4260865894" sldId="426"/>
            <ac:spMk id="225" creationId="{57370EE7-D747-7015-6418-63A20793BFA8}"/>
          </ac:spMkLst>
        </pc:spChg>
        <pc:spChg chg="del">
          <ac:chgData name="장성빈" userId="faed9783-0f2f-452b-b998-4701542ec64c" providerId="ADAL" clId="{39FB8C38-F478-4631-9B30-109FBDC3F360}" dt="2024-09-19T02:38:01.175" v="4575" actId="478"/>
          <ac:spMkLst>
            <pc:docMk/>
            <pc:sldMk cId="4260865894" sldId="426"/>
            <ac:spMk id="226" creationId="{FBABB05E-C4D7-E630-8922-0E2923B421DE}"/>
          </ac:spMkLst>
        </pc:spChg>
        <pc:spChg chg="del">
          <ac:chgData name="장성빈" userId="faed9783-0f2f-452b-b998-4701542ec64c" providerId="ADAL" clId="{39FB8C38-F478-4631-9B30-109FBDC3F360}" dt="2024-09-19T02:38:01.175" v="4575" actId="478"/>
          <ac:spMkLst>
            <pc:docMk/>
            <pc:sldMk cId="4260865894" sldId="426"/>
            <ac:spMk id="231" creationId="{28969093-B535-15F3-B0B6-2620A3559E2B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09-24T02:06:04.739" v="20851" actId="47"/>
        <pc:sldMkLst>
          <pc:docMk/>
          <pc:sldMk cId="3349607855" sldId="427"/>
        </pc:sldMkLst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" creationId="{DDC6D634-C26E-9018-340D-6991606236EB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7" creationId="{CC37C954-0BAA-403C-CA4F-3277D753509E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8" creationId="{47B0BCC7-6473-ADA5-B2F7-4A5AADF9A19D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9" creationId="{1DA17AE3-5F70-32F1-C7E3-C0A04BB966C9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10" creationId="{06D2E36D-7C91-DF74-1376-3046240BDB16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11" creationId="{98BC00F4-F7B5-994F-E1F1-9E036BF9E534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14" creationId="{159E5183-5C4F-304E-A3F3-628CAF0501D2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15" creationId="{A082C7DC-3A0E-B42C-EF8A-0143EFC8C1AA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16" creationId="{82631F6D-2FB4-B145-F41F-8A957FAFD822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20" creationId="{A6D1B7D7-98ED-DA6A-1FC1-2EF9E0B2BC86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21" creationId="{202FE685-92F0-9928-B7D0-8284F7400325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22" creationId="{37BA5ADD-FA9C-EF14-FF59-CE536F17D291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25" creationId="{3BF37D28-F383-3BDD-B6DA-5E4612AB8D24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26" creationId="{D5CFA0DE-B024-02AD-C212-59F48CD13733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27" creationId="{3C8D32F5-951E-83EC-A408-2A024727D37E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30" creationId="{504DFD87-85DA-BE14-7958-B819A393D9AD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31" creationId="{B1559D3D-FB59-EF5E-7E29-43BF9103ECE2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32" creationId="{1C18F041-CC6F-4FD3-6DBD-420239E84694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36" creationId="{CC9E7CA1-6E38-33C7-8422-619E4B606235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37" creationId="{DC8ED4CB-3B0F-45B4-9336-277AD2195356}"/>
          </ac:spMkLst>
        </pc:spChg>
        <pc:spChg chg="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38" creationId="{B6C00740-0B9A-81AB-32A9-227524AD2CEB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1" creationId="{5E420F0B-5C25-BE7A-27A9-9727BE4C0416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2" creationId="{D0895FE1-11F6-6C0C-A40F-92E0D4D4EAA2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3" creationId="{2C3F109B-0D10-9004-8A0C-BEE1A9CB79BD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4" creationId="{5CDFFB36-DA19-C343-B32B-8EE4526E8F80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5" creationId="{1A5C150E-40FA-711E-54CC-BBF7B516064B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6" creationId="{550110EC-BC17-FE39-B4ED-C0EC5188FBCA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7" creationId="{D75969BD-85D7-4498-C1BF-83EDC927073A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8" creationId="{481951B6-D9FB-9578-8E72-6B59CB18A029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49" creationId="{7477205C-E66D-029D-988D-A083BEAD5809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0" creationId="{E0A755CE-6E8C-AF6F-88B0-795FBD976067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1" creationId="{77F1645C-C74C-792A-1446-BFDF70C79D9D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2" creationId="{EB280CB0-B214-5915-ACEB-3FE5432B006B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3" creationId="{12108F80-62E9-2964-6E61-2AFF316796B0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4" creationId="{823BBFBB-F1C9-E9DF-C347-8ACF96BE06DA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7" creationId="{0F9D6975-E112-AA99-B448-7A8932FD19E5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58" creationId="{A4D2C3BD-7AFF-9454-EEDC-C940C338635A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60" creationId="{8C464074-D086-7508-1D06-256FBEBA9EB4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61" creationId="{778A3C4E-049B-1550-4C2B-B6BE2304EB83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62" creationId="{3173281F-61F5-2E5A-DF56-F14AEAE64E29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65" creationId="{5BB7DAC1-C079-D2CF-D16F-9F26BF5170DA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66" creationId="{7100975F-A747-57FD-7B67-7CF1D6DAA392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69" creationId="{5240406F-8381-5139-75AC-181832BC7F93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70" creationId="{4AE3E120-B4B3-2A3C-81A1-DFA0BCBE26CF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71" creationId="{1A8142F2-8DF7-9D8C-B47B-C2003097E003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72" creationId="{42216518-33DD-E3B4-8695-F346E7F2578C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73" creationId="{BCBB3510-4C9C-3016-C610-21A83DAE6FD7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74" creationId="{DD890237-E29D-FE4E-787D-26DB54A305BB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81" creationId="{2D5DB81F-573F-4625-9374-B22A2A5737D4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84" creationId="{A33D6501-D741-F049-0D9E-C607481F87B8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85" creationId="{866E3618-DE6A-F33F-51E9-DFE26A3C268B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86" creationId="{3D16AFF1-7051-BF0F-4A79-AA14101F772E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11" creationId="{B6EF9633-82B7-0D55-DAB3-68684D93F740}"/>
          </ac:spMkLst>
        </pc:spChg>
        <pc:spChg chg="add mod">
          <ac:chgData name="장성빈" userId="faed9783-0f2f-452b-b998-4701542ec64c" providerId="ADAL" clId="{39FB8C38-F478-4631-9B30-109FBDC3F360}" dt="2024-09-24T02:06:00.247" v="20850"/>
          <ac:spMkLst>
            <pc:docMk/>
            <pc:sldMk cId="3349607855" sldId="427"/>
            <ac:spMk id="112" creationId="{6087C482-200F-34C4-5282-98BFCEAE51D3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35" creationId="{537A4D25-8F8A-BB74-03A9-53A6DC262825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36" creationId="{29B606CD-7FFC-30F2-8F3A-DF79D5713140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37" creationId="{B0971A49-B7F9-36DD-D228-6B18549696E6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38" creationId="{A17E4B15-5FB9-943E-64CA-7A1BAC6FD9B4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41" creationId="{8593F5C2-8556-9412-B62E-712CC71987E9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42" creationId="{BFB66653-5A1F-8A30-56EE-F7EF641770D1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43" creationId="{D5BAE0CF-0761-04FA-95BA-51267D151015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44" creationId="{A6BC2B54-56A1-F3B0-9AE6-B53501111175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46" creationId="{1079FA10-470E-54FE-26A9-FEC1DB5A1D48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49" creationId="{22B7D456-A8ED-B0D1-E758-A928304BD070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52" creationId="{8A2030C9-A7AE-B105-FE7D-9F96ADEAAF8B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53" creationId="{02578519-F758-15A2-DC59-B700268C596F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54" creationId="{FD6513D1-5E4C-268D-4749-A5E5370A6E23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67" creationId="{698A59D6-5C8D-66CE-770B-402E5A4AA144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68" creationId="{3B374B93-9966-F703-14C0-31CDA6E8371D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75" creationId="{C16AE9BF-CCC0-F397-0892-40040F1D619B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76" creationId="{6557101C-29CF-2EC8-E2DF-6F652C655826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189" creationId="{AEEA1CEA-C577-2CC9-EC6B-5690427E2741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200" creationId="{46A0D307-20C9-1CAF-984F-C214F9A023C9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201" creationId="{E8027013-367C-022E-6D0D-5D48465FDC63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221" creationId="{76C7D7D4-7770-EAE8-A1D4-DAFA99760DC6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222" creationId="{D7D33974-6FB9-3E91-5B23-E482DBD10F19}"/>
          </ac:spMkLst>
        </pc:spChg>
        <pc:spChg chg="del">
          <ac:chgData name="장성빈" userId="faed9783-0f2f-452b-b998-4701542ec64c" providerId="ADAL" clId="{39FB8C38-F478-4631-9B30-109FBDC3F360}" dt="2024-09-24T02:05:59.971" v="20849" actId="478"/>
          <ac:spMkLst>
            <pc:docMk/>
            <pc:sldMk cId="3349607855" sldId="427"/>
            <ac:spMk id="223" creationId="{809365BC-89D5-EA6B-AA66-22B953D66AA8}"/>
          </ac:spMkLst>
        </pc:spChg>
        <pc:spChg chg="del">
          <ac:chgData name="장성빈" userId="faed9783-0f2f-452b-b998-4701542ec64c" providerId="ADAL" clId="{39FB8C38-F478-4631-9B30-109FBDC3F360}" dt="2024-09-23T02:20:14.274" v="20062" actId="478"/>
          <ac:spMkLst>
            <pc:docMk/>
            <pc:sldMk cId="3349607855" sldId="427"/>
            <ac:spMk id="224" creationId="{1DD52D3E-64AA-965C-F595-205839589427}"/>
          </ac:spMkLst>
        </pc:spChg>
        <pc:spChg chg="del">
          <ac:chgData name="장성빈" userId="faed9783-0f2f-452b-b998-4701542ec64c" providerId="ADAL" clId="{39FB8C38-F478-4631-9B30-109FBDC3F360}" dt="2024-09-19T02:38:09.953" v="4576" actId="478"/>
          <ac:spMkLst>
            <pc:docMk/>
            <pc:sldMk cId="3349607855" sldId="427"/>
            <ac:spMk id="225" creationId="{57370EE7-D747-7015-6418-63A20793BFA8}"/>
          </ac:spMkLst>
        </pc:spChg>
        <pc:spChg chg="del">
          <ac:chgData name="장성빈" userId="faed9783-0f2f-452b-b998-4701542ec64c" providerId="ADAL" clId="{39FB8C38-F478-4631-9B30-109FBDC3F360}" dt="2024-09-19T02:38:09.953" v="4576" actId="478"/>
          <ac:spMkLst>
            <pc:docMk/>
            <pc:sldMk cId="3349607855" sldId="427"/>
            <ac:spMk id="226" creationId="{FBABB05E-C4D7-E630-8922-0E2923B421DE}"/>
          </ac:spMkLst>
        </pc:spChg>
        <pc:spChg chg="del">
          <ac:chgData name="장성빈" userId="faed9783-0f2f-452b-b998-4701542ec64c" providerId="ADAL" clId="{39FB8C38-F478-4631-9B30-109FBDC3F360}" dt="2024-09-19T02:38:09.953" v="4576" actId="478"/>
          <ac:spMkLst>
            <pc:docMk/>
            <pc:sldMk cId="3349607855" sldId="427"/>
            <ac:spMk id="231" creationId="{28969093-B535-15F3-B0B6-2620A3559E2B}"/>
          </ac:spMkLst>
        </pc:spChg>
        <pc:grpChg chg="add 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5" creationId="{CBA84D72-3971-E597-2791-2F5757B16C18}"/>
          </ac:grpSpMkLst>
        </pc:grpChg>
        <pc:grpChg chg="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6" creationId="{D93E1360-DD0F-09AA-7028-DAF8372AD56D}"/>
          </ac:grpSpMkLst>
        </pc:grpChg>
        <pc:grpChg chg="add 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18" creationId="{2DBC4AF3-FFB6-9709-9542-049899CBC8DE}"/>
          </ac:grpSpMkLst>
        </pc:grpChg>
        <pc:grpChg chg="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19" creationId="{0CAEB982-FECE-EFAF-2A30-5D722809AAC0}"/>
          </ac:grpSpMkLst>
        </pc:grpChg>
        <pc:grpChg chg="add 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23" creationId="{AF5B0FD5-B655-900A-5E29-B93536CE9B32}"/>
          </ac:grpSpMkLst>
        </pc:grpChg>
        <pc:grpChg chg="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24" creationId="{71D3E0AB-067B-F346-F80A-86D4934A3D9E}"/>
          </ac:grpSpMkLst>
        </pc:grpChg>
        <pc:grpChg chg="add 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28" creationId="{A45BD358-4450-0326-DA69-5BA892CAF69F}"/>
          </ac:grpSpMkLst>
        </pc:grpChg>
        <pc:grpChg chg="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29" creationId="{019D16F9-275A-6E9E-5619-217B275F7964}"/>
          </ac:grpSpMkLst>
        </pc:grpChg>
        <pc:grpChg chg="add 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34" creationId="{1A2904F8-73EB-6718-2CA5-72491E73B796}"/>
          </ac:grpSpMkLst>
        </pc:grpChg>
        <pc:grpChg chg="mod">
          <ac:chgData name="장성빈" userId="faed9783-0f2f-452b-b998-4701542ec64c" providerId="ADAL" clId="{39FB8C38-F478-4631-9B30-109FBDC3F360}" dt="2024-09-24T02:06:00.247" v="20850"/>
          <ac:grpSpMkLst>
            <pc:docMk/>
            <pc:sldMk cId="3349607855" sldId="427"/>
            <ac:grpSpMk id="35" creationId="{B9B041C8-3C0E-5FD8-5F25-544AF3BC90B0}"/>
          </ac:grpSpMkLst>
        </pc:grpChg>
        <pc:grpChg chg="del">
          <ac:chgData name="장성빈" userId="faed9783-0f2f-452b-b998-4701542ec64c" providerId="ADAL" clId="{39FB8C38-F478-4631-9B30-109FBDC3F360}" dt="2024-09-24T02:05:59.971" v="20849" actId="478"/>
          <ac:grpSpMkLst>
            <pc:docMk/>
            <pc:sldMk cId="3349607855" sldId="427"/>
            <ac:grpSpMk id="75" creationId="{25CFC37C-EFA8-ED05-B631-B6D82352E129}"/>
          </ac:grpSpMkLst>
        </pc:grpChg>
        <pc:grpChg chg="del">
          <ac:chgData name="장성빈" userId="faed9783-0f2f-452b-b998-4701542ec64c" providerId="ADAL" clId="{39FB8C38-F478-4631-9B30-109FBDC3F360}" dt="2024-09-24T02:05:59.971" v="20849" actId="478"/>
          <ac:grpSpMkLst>
            <pc:docMk/>
            <pc:sldMk cId="3349607855" sldId="427"/>
            <ac:grpSpMk id="88" creationId="{2B6137D5-9CDD-5710-7A02-AEC79DB8D57F}"/>
          </ac:grpSpMkLst>
        </pc:grpChg>
        <pc:grpChg chg="del">
          <ac:chgData name="장성빈" userId="faed9783-0f2f-452b-b998-4701542ec64c" providerId="ADAL" clId="{39FB8C38-F478-4631-9B30-109FBDC3F360}" dt="2024-09-24T02:05:59.971" v="20849" actId="478"/>
          <ac:grpSpMkLst>
            <pc:docMk/>
            <pc:sldMk cId="3349607855" sldId="427"/>
            <ac:grpSpMk id="93" creationId="{627BAB77-3664-AC1B-A5FB-4ABCB670C9BE}"/>
          </ac:grpSpMkLst>
        </pc:grpChg>
        <pc:grpChg chg="del">
          <ac:chgData name="장성빈" userId="faed9783-0f2f-452b-b998-4701542ec64c" providerId="ADAL" clId="{39FB8C38-F478-4631-9B30-109FBDC3F360}" dt="2024-09-24T02:05:59.971" v="20849" actId="478"/>
          <ac:grpSpMkLst>
            <pc:docMk/>
            <pc:sldMk cId="3349607855" sldId="427"/>
            <ac:grpSpMk id="98" creationId="{CE6CC9B8-8C08-95FD-45E0-76F2E233C51F}"/>
          </ac:grpSpMkLst>
        </pc:grpChg>
        <pc:grpChg chg="del">
          <ac:chgData name="장성빈" userId="faed9783-0f2f-452b-b998-4701542ec64c" providerId="ADAL" clId="{39FB8C38-F478-4631-9B30-109FBDC3F360}" dt="2024-09-24T02:05:59.971" v="20849" actId="478"/>
          <ac:grpSpMkLst>
            <pc:docMk/>
            <pc:sldMk cId="3349607855" sldId="427"/>
            <ac:grpSpMk id="104" creationId="{29D147F5-9854-9D78-2B66-8FFE9E3DC317}"/>
          </ac:grpSpMkLst>
        </pc:grp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12" creationId="{116723BF-09FB-0A1D-1DA6-8F507AAF527C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13" creationId="{DDB0B770-F10B-431F-77CD-6118AF6EC479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17" creationId="{80757E06-E2AF-D37E-E22A-9C8E57FD690F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33" creationId="{AE56AE05-1BF4-F379-0BF2-E8AAD397393E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39" creationId="{BF6C38E9-EE58-CB21-A205-86D4D63988E7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40" creationId="{77A67CAA-9256-007A-7777-FD76B04EEADD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55" creationId="{1416B3E6-0541-7209-81A5-C71C4B2C63B8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56" creationId="{9EED6D41-1FD3-74AB-E21E-004FE70F2103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59" creationId="{E43C9AFA-1C0F-A329-C598-E831D7ED14E3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63" creationId="{D385E1B6-AF92-F0C1-28D8-8E62AA3AECB0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64" creationId="{1B9F984E-D27A-FCBE-DF9E-281352B103E9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67" creationId="{27E0558F-91F0-CD33-12CE-2D9FC1F365B0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68" creationId="{7312CF36-D21E-B748-B3EB-D5C1DE874F70}"/>
          </ac:cxnSpMkLst>
        </pc:cxnChg>
        <pc:cxnChg chg="del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82" creationId="{FBDE1CC4-6D7E-C9D6-E2E2-7507F7EE7F47}"/>
          </ac:cxnSpMkLst>
        </pc:cxnChg>
        <pc:cxnChg chg="del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83" creationId="{F5A5EE65-9711-6829-812E-1B32AC33BDC3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87" creationId="{2B45D700-BCA5-93F0-388E-84A6BEED4BD8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03" creationId="{F61A8CF6-C2E0-A83C-19C3-E7018BA5EC23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09" creationId="{97B961DD-D6F4-A77C-C5A4-DA7ED964053D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10" creationId="{CCD0AB06-F7D7-CAF2-AD34-F664AA01E091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113" creationId="{75D31CCE-A6A4-D084-0B60-3B6FDFF29D00}"/>
          </ac:cxnSpMkLst>
        </pc:cxnChg>
        <pc:cxnChg chg="add mod">
          <ac:chgData name="장성빈" userId="faed9783-0f2f-452b-b998-4701542ec64c" providerId="ADAL" clId="{39FB8C38-F478-4631-9B30-109FBDC3F360}" dt="2024-09-24T02:06:00.247" v="20850"/>
          <ac:cxnSpMkLst>
            <pc:docMk/>
            <pc:sldMk cId="3349607855" sldId="427"/>
            <ac:cxnSpMk id="114" creationId="{48E5418A-E794-8CD5-5088-8B4B52EF7E81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58" creationId="{29676D68-5E65-BFA8-9819-BA25ADC1ACC5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63" creationId="{50208DD3-F66B-1803-1B4B-CAE079377FD2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69" creationId="{FA2045A7-532F-0C31-ACD7-5918F7A58E10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94" creationId="{11CDD384-B35E-91D6-7009-C1DE0BAC6090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197" creationId="{9660E5F9-8150-3219-421C-A101C288517D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206" creationId="{8544A206-FB5D-9D8C-6D66-CCC7205C4CA7}"/>
          </ac:cxnSpMkLst>
        </pc:cxnChg>
        <pc:cxnChg chg="del mod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213" creationId="{6F820437-01BA-5F18-21B9-A528D25441F8}"/>
          </ac:cxnSpMkLst>
        </pc:cxnChg>
        <pc:cxnChg chg="del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227" creationId="{EB12E952-CAB6-CDF4-48D6-9BD9582112A6}"/>
          </ac:cxnSpMkLst>
        </pc:cxnChg>
        <pc:cxnChg chg="del">
          <ac:chgData name="장성빈" userId="faed9783-0f2f-452b-b998-4701542ec64c" providerId="ADAL" clId="{39FB8C38-F478-4631-9B30-109FBDC3F360}" dt="2024-09-24T02:05:59.971" v="20849" actId="478"/>
          <ac:cxnSpMkLst>
            <pc:docMk/>
            <pc:sldMk cId="3349607855" sldId="427"/>
            <ac:cxnSpMk id="230" creationId="{527F5386-3182-26A0-4EE5-C1AA71BCBBD3}"/>
          </ac:cxnSpMkLst>
        </pc:cxnChg>
      </pc:sldChg>
      <pc:sldChg chg="addSp delSp modSp add del mod modNotesTx">
        <pc:chgData name="장성빈" userId="faed9783-0f2f-452b-b998-4701542ec64c" providerId="ADAL" clId="{39FB8C38-F478-4631-9B30-109FBDC3F360}" dt="2024-10-07T04:45:20.402" v="33920" actId="2696"/>
        <pc:sldMkLst>
          <pc:docMk/>
          <pc:sldMk cId="1003650110" sldId="428"/>
        </pc:sldMkLst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" creationId="{6EA68D78-FE9B-243A-CC1F-DA8855062B8C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7" creationId="{9E24AAB9-EF32-093F-BF29-1EAB15A05C9E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8" creationId="{848B432B-076C-7819-41A3-347B12B26917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9" creationId="{E50712AB-7835-1373-DF50-44B55C031CB3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10" creationId="{F3BB45A5-443B-E0A8-42C5-986F18DE8E6E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11" creationId="{23DA838E-3882-42FA-6A0B-912DF446A01B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14" creationId="{D4347817-276E-66E4-9BD9-372519312326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15" creationId="{7DC22E40-703F-512A-4E6B-0C05E0F8DB19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16" creationId="{FF86D4F9-B4F8-62DE-3A05-8DF83E7DD234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20" creationId="{2503EE71-72E8-40B5-AB33-9163FD1E4547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21" creationId="{CD51990F-D695-178A-9C89-8EDCA9D68423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22" creationId="{97429339-B4F9-CBE7-B2A6-B05F0218A002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25" creationId="{8915FA96-2396-E337-7D47-7CC694ACAF65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26" creationId="{EADF9DE0-E193-69B7-0D8C-F9C643E9FA21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27" creationId="{DC93BB57-0F14-2F19-34A3-F000ECC4858D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30" creationId="{9AB016CD-E2D7-9719-FE46-BA3689701B75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31" creationId="{A8A7B79A-332E-AD43-D6DB-F50E07A4DB25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32" creationId="{ACC0D0FE-7C29-AC71-1A75-EA6FB97DDE83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36" creationId="{19B2B5A8-1687-9F13-35FF-DEDC8B6AD85E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37" creationId="{66B14C66-592A-2975-EE90-4504F0195360}"/>
          </ac:spMkLst>
        </pc:spChg>
        <pc:spChg chg="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38" creationId="{1D801D9A-2E47-1B7C-A73D-C297D0DFFB0C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1" creationId="{BC0082B6-2F08-D0BC-70E6-BA1F2D212C14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2" creationId="{CE8B7CB7-5203-3C4A-3142-F94B9930DD29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3" creationId="{F7C847E9-5979-C3A8-D783-0CEBC64D47A9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4" creationId="{4EC2FF9B-9DD7-C63A-FDDF-604D2D11D243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5" creationId="{6D5AC672-E602-19CF-D18C-150F6D3FFEA6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6" creationId="{85080C33-B9FB-00B6-4D95-FDEE07ADB661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7" creationId="{54F554BE-C0BC-9005-AB28-1EE109638DFE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8" creationId="{FDC999F3-79EA-A31C-0566-23E19EAF5433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49" creationId="{D1491DDA-FB72-0229-F788-3D2CA491CA13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0" creationId="{5431F305-3D85-C22F-E8F8-16DF6214C037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1" creationId="{66E8843E-3F4D-D523-A266-061DC4408B8C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2" creationId="{FA127C3A-3756-8763-F6B9-C6474ED6CDE6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3" creationId="{3FCD5F71-09FE-FE0B-65CE-16776DB41F95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4" creationId="{21196B79-32FE-B8F6-4A19-46B255AF0322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7" creationId="{5886C9A5-DF5D-C06D-46E7-FD309DD0A4C9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58" creationId="{A013BF08-24BE-246A-AF57-102920E5304D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60" creationId="{65976A49-1E2A-F5D8-E5AB-D5550F0C6691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61" creationId="{235093C2-59C0-EEC8-F730-3ED12C82FE63}"/>
          </ac:spMkLst>
        </pc:spChg>
        <pc:spChg chg="add mod">
          <ac:chgData name="장성빈" userId="faed9783-0f2f-452b-b998-4701542ec64c" providerId="ADAL" clId="{39FB8C38-F478-4631-9B30-109FBDC3F360}" dt="2024-09-24T02:06:35.386" v="20854" actId="207"/>
          <ac:spMkLst>
            <pc:docMk/>
            <pc:sldMk cId="1003650110" sldId="428"/>
            <ac:spMk id="62" creationId="{17C18C67-23B8-4593-C0F2-0A2129860925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65" creationId="{35D9E6C0-9BAC-3F21-7A22-805DC985CA0D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66" creationId="{81BB04DA-BE55-0290-9298-EFA37994CB9F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69" creationId="{A1E2E763-6DF8-A7FB-8F96-103BE2BC83CC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70" creationId="{1AB80F9D-F4E5-2FF7-678B-3EA0E328A07C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71" creationId="{41215F37-BF10-ECE3-4BAD-D5E7FB5FFB36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72" creationId="{6C525AB0-4252-55D7-810F-0CDEA07C1D30}"/>
          </ac:spMkLst>
        </pc:spChg>
        <pc:spChg chg="add mod">
          <ac:chgData name="장성빈" userId="faed9783-0f2f-452b-b998-4701542ec64c" providerId="ADAL" clId="{39FB8C38-F478-4631-9B30-109FBDC3F360}" dt="2024-09-24T02:05:38.720" v="20844"/>
          <ac:spMkLst>
            <pc:docMk/>
            <pc:sldMk cId="1003650110" sldId="428"/>
            <ac:spMk id="73" creationId="{76F3100B-D751-CFCF-661A-7475D350DABF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74" creationId="{DD890237-E29D-FE4E-787D-26DB54A305BB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81" creationId="{2D5DB81F-573F-4625-9374-B22A2A5737D4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84" creationId="{A33D6501-D741-F049-0D9E-C607481F87B8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85" creationId="{866E3618-DE6A-F33F-51E9-DFE26A3C268B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86" creationId="{3D16AFF1-7051-BF0F-4A79-AA14101F772E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11" creationId="{B6EF9633-82B7-0D55-DAB3-68684D93F740}"/>
          </ac:spMkLst>
        </pc:spChg>
        <pc:spChg chg="add del mod">
          <ac:chgData name="장성빈" userId="faed9783-0f2f-452b-b998-4701542ec64c" providerId="ADAL" clId="{39FB8C38-F478-4631-9B30-109FBDC3F360}" dt="2024-09-24T02:05:43.037" v="20845" actId="478"/>
          <ac:spMkLst>
            <pc:docMk/>
            <pc:sldMk cId="1003650110" sldId="428"/>
            <ac:spMk id="112" creationId="{C0F99EFC-3648-C85F-FA5B-93F060BB215B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35" creationId="{537A4D25-8F8A-BB74-03A9-53A6DC262825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36" creationId="{29B606CD-7FFC-30F2-8F3A-DF79D5713140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37" creationId="{B0971A49-B7F9-36DD-D228-6B18549696E6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38" creationId="{A17E4B15-5FB9-943E-64CA-7A1BAC6FD9B4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41" creationId="{8593F5C2-8556-9412-B62E-712CC71987E9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42" creationId="{BFB66653-5A1F-8A30-56EE-F7EF641770D1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43" creationId="{D5BAE0CF-0761-04FA-95BA-51267D151015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44" creationId="{A6BC2B54-56A1-F3B0-9AE6-B53501111175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46" creationId="{1079FA10-470E-54FE-26A9-FEC1DB5A1D48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49" creationId="{22B7D456-A8ED-B0D1-E758-A928304BD070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52" creationId="{8A2030C9-A7AE-B105-FE7D-9F96ADEAAF8B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53" creationId="{02578519-F758-15A2-DC59-B700268C596F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54" creationId="{FD6513D1-5E4C-268D-4749-A5E5370A6E23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67" creationId="{698A59D6-5C8D-66CE-770B-402E5A4AA144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68" creationId="{3B374B93-9966-F703-14C0-31CDA6E8371D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75" creationId="{C16AE9BF-CCC0-F397-0892-40040F1D619B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76" creationId="{6557101C-29CF-2EC8-E2DF-6F652C655826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189" creationId="{AEEA1CEA-C577-2CC9-EC6B-5690427E2741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00" creationId="{46A0D307-20C9-1CAF-984F-C214F9A023C9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01" creationId="{E8027013-367C-022E-6D0D-5D48465FDC63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21" creationId="{76C7D7D4-7770-EAE8-A1D4-DAFA99760DC6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22" creationId="{D7D33974-6FB9-3E91-5B23-E482DBD10F19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23" creationId="{809365BC-89D5-EA6B-AA66-22B953D66AA8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24" creationId="{1DD52D3E-64AA-965C-F595-205839589427}"/>
          </ac:spMkLst>
        </pc:spChg>
        <pc:spChg chg="del">
          <ac:chgData name="장성빈" userId="faed9783-0f2f-452b-b998-4701542ec64c" providerId="ADAL" clId="{39FB8C38-F478-4631-9B30-109FBDC3F360}" dt="2024-09-24T02:05:38.538" v="20843" actId="478"/>
          <ac:spMkLst>
            <pc:docMk/>
            <pc:sldMk cId="1003650110" sldId="428"/>
            <ac:spMk id="225" creationId="{57370EE7-D747-7015-6418-63A20793BFA8}"/>
          </ac:spMkLst>
        </pc:spChg>
        <pc:spChg chg="del">
          <ac:chgData name="장성빈" userId="faed9783-0f2f-452b-b998-4701542ec64c" providerId="ADAL" clId="{39FB8C38-F478-4631-9B30-109FBDC3F360}" dt="2024-09-19T02:38:18.647" v="4579" actId="478"/>
          <ac:spMkLst>
            <pc:docMk/>
            <pc:sldMk cId="1003650110" sldId="428"/>
            <ac:spMk id="226" creationId="{FBABB05E-C4D7-E630-8922-0E2923B421DE}"/>
          </ac:spMkLst>
        </pc:spChg>
        <pc:spChg chg="del mod">
          <ac:chgData name="장성빈" userId="faed9783-0f2f-452b-b998-4701542ec64c" providerId="ADAL" clId="{39FB8C38-F478-4631-9B30-109FBDC3F360}" dt="2024-09-19T02:38:17.407" v="4578" actId="478"/>
          <ac:spMkLst>
            <pc:docMk/>
            <pc:sldMk cId="1003650110" sldId="428"/>
            <ac:spMk id="231" creationId="{28969093-B535-15F3-B0B6-2620A3559E2B}"/>
          </ac:spMkLst>
        </pc:spChg>
        <pc:grpChg chg="add 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5" creationId="{B395FC96-98CD-3294-6D2C-E3840A8B3641}"/>
          </ac:grpSpMkLst>
        </pc:grpChg>
        <pc:grpChg chg="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6" creationId="{D20C1219-AFFD-B226-AD5C-6C40E40D11C3}"/>
          </ac:grpSpMkLst>
        </pc:grpChg>
        <pc:grpChg chg="add 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18" creationId="{71D9B648-C8E9-8C0C-4E6E-F6350A133013}"/>
          </ac:grpSpMkLst>
        </pc:grpChg>
        <pc:grpChg chg="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19" creationId="{0C2866FA-10F0-E5F4-DCB1-647775547F02}"/>
          </ac:grpSpMkLst>
        </pc:grpChg>
        <pc:grpChg chg="add 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23" creationId="{718E29A3-9F3B-ED2E-E208-A03B286DFF22}"/>
          </ac:grpSpMkLst>
        </pc:grpChg>
        <pc:grpChg chg="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24" creationId="{94CD1431-DA2E-D29E-EAD3-A167F013131B}"/>
          </ac:grpSpMkLst>
        </pc:grpChg>
        <pc:grpChg chg="add 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28" creationId="{533B242E-50E0-27B0-47A8-01963C3A1AFE}"/>
          </ac:grpSpMkLst>
        </pc:grpChg>
        <pc:grpChg chg="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29" creationId="{3BCDE976-B7AE-D3E7-2D35-99F27FF5DABA}"/>
          </ac:grpSpMkLst>
        </pc:grpChg>
        <pc:grpChg chg="add 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34" creationId="{888C29E1-56DD-D704-74D1-1DFE2C1EC196}"/>
          </ac:grpSpMkLst>
        </pc:grpChg>
        <pc:grpChg chg="mod">
          <ac:chgData name="장성빈" userId="faed9783-0f2f-452b-b998-4701542ec64c" providerId="ADAL" clId="{39FB8C38-F478-4631-9B30-109FBDC3F360}" dt="2024-09-24T02:05:38.720" v="20844"/>
          <ac:grpSpMkLst>
            <pc:docMk/>
            <pc:sldMk cId="1003650110" sldId="428"/>
            <ac:grpSpMk id="35" creationId="{E763454C-6B84-5137-BDB2-BCC6B310C910}"/>
          </ac:grpSpMkLst>
        </pc:grpChg>
        <pc:grpChg chg="del">
          <ac:chgData name="장성빈" userId="faed9783-0f2f-452b-b998-4701542ec64c" providerId="ADAL" clId="{39FB8C38-F478-4631-9B30-109FBDC3F360}" dt="2024-09-24T02:05:38.538" v="20843" actId="478"/>
          <ac:grpSpMkLst>
            <pc:docMk/>
            <pc:sldMk cId="1003650110" sldId="428"/>
            <ac:grpSpMk id="75" creationId="{25CFC37C-EFA8-ED05-B631-B6D82352E129}"/>
          </ac:grpSpMkLst>
        </pc:grpChg>
        <pc:grpChg chg="del">
          <ac:chgData name="장성빈" userId="faed9783-0f2f-452b-b998-4701542ec64c" providerId="ADAL" clId="{39FB8C38-F478-4631-9B30-109FBDC3F360}" dt="2024-09-24T02:05:38.538" v="20843" actId="478"/>
          <ac:grpSpMkLst>
            <pc:docMk/>
            <pc:sldMk cId="1003650110" sldId="428"/>
            <ac:grpSpMk id="88" creationId="{2B6137D5-9CDD-5710-7A02-AEC79DB8D57F}"/>
          </ac:grpSpMkLst>
        </pc:grpChg>
        <pc:grpChg chg="del">
          <ac:chgData name="장성빈" userId="faed9783-0f2f-452b-b998-4701542ec64c" providerId="ADAL" clId="{39FB8C38-F478-4631-9B30-109FBDC3F360}" dt="2024-09-24T02:05:38.538" v="20843" actId="478"/>
          <ac:grpSpMkLst>
            <pc:docMk/>
            <pc:sldMk cId="1003650110" sldId="428"/>
            <ac:grpSpMk id="93" creationId="{627BAB77-3664-AC1B-A5FB-4ABCB670C9BE}"/>
          </ac:grpSpMkLst>
        </pc:grpChg>
        <pc:grpChg chg="del">
          <ac:chgData name="장성빈" userId="faed9783-0f2f-452b-b998-4701542ec64c" providerId="ADAL" clId="{39FB8C38-F478-4631-9B30-109FBDC3F360}" dt="2024-09-24T02:05:38.538" v="20843" actId="478"/>
          <ac:grpSpMkLst>
            <pc:docMk/>
            <pc:sldMk cId="1003650110" sldId="428"/>
            <ac:grpSpMk id="98" creationId="{CE6CC9B8-8C08-95FD-45E0-76F2E233C51F}"/>
          </ac:grpSpMkLst>
        </pc:grpChg>
        <pc:grpChg chg="del">
          <ac:chgData name="장성빈" userId="faed9783-0f2f-452b-b998-4701542ec64c" providerId="ADAL" clId="{39FB8C38-F478-4631-9B30-109FBDC3F360}" dt="2024-09-24T02:05:38.538" v="20843" actId="478"/>
          <ac:grpSpMkLst>
            <pc:docMk/>
            <pc:sldMk cId="1003650110" sldId="428"/>
            <ac:grpSpMk id="104" creationId="{29D147F5-9854-9D78-2B66-8FFE9E3DC317}"/>
          </ac:grpSpMkLst>
        </pc:grp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12" creationId="{7DE45C98-5543-7B6F-12A0-5D2CBB8AA853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13" creationId="{5FC9ADCF-80B9-73A9-8A7A-5FB236F13AAB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17" creationId="{448E3BCF-35B6-8C49-4817-AE35CF6C93CE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33" creationId="{F1AEF0BD-C686-A206-6B92-FB5D9116C49D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39" creationId="{4060133F-6684-00DF-849F-B2778A2180B5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40" creationId="{83752473-55D5-0284-9173-773F5BCC2C9F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55" creationId="{C0F49B3D-0379-9EA0-E6AF-70EF78E9FE8E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56" creationId="{DBE1B56B-C899-0B96-A4AC-8352B26168A4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59" creationId="{CAFAFF53-BD10-002F-A107-CC9FC489DECB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63" creationId="{B8FF95CC-4886-4339-B422-D05F2066F298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64" creationId="{E479E00A-9E28-5E23-6012-30F998D1F08E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67" creationId="{D1FD5720-E943-0403-6DB5-959F628E4736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68" creationId="{6451F454-24A3-BCCB-C63A-FF6A572AB502}"/>
          </ac:cxnSpMkLst>
        </pc:cxnChg>
        <pc:cxnChg chg="del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82" creationId="{FBDE1CC4-6D7E-C9D6-E2E2-7507F7EE7F47}"/>
          </ac:cxnSpMkLst>
        </pc:cxnChg>
        <pc:cxnChg chg="del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83" creationId="{F5A5EE65-9711-6829-812E-1B32AC33BDC3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87" creationId="{2B45D700-BCA5-93F0-388E-84A6BEED4BD8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03" creationId="{F61A8CF6-C2E0-A83C-19C3-E7018BA5EC23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09" creationId="{97B961DD-D6F4-A77C-C5A4-DA7ED964053D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10" creationId="{CCD0AB06-F7D7-CAF2-AD34-F664AA01E091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113" creationId="{F42991E5-9523-1C4D-B5CF-B084E13D05A2}"/>
          </ac:cxnSpMkLst>
        </pc:cxnChg>
        <pc:cxnChg chg="add mod">
          <ac:chgData name="장성빈" userId="faed9783-0f2f-452b-b998-4701542ec64c" providerId="ADAL" clId="{39FB8C38-F478-4631-9B30-109FBDC3F360}" dt="2024-09-24T02:05:38.720" v="20844"/>
          <ac:cxnSpMkLst>
            <pc:docMk/>
            <pc:sldMk cId="1003650110" sldId="428"/>
            <ac:cxnSpMk id="114" creationId="{8CF5D04E-1E90-1538-AC2A-B2874AE6038A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58" creationId="{29676D68-5E65-BFA8-9819-BA25ADC1ACC5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63" creationId="{50208DD3-F66B-1803-1B4B-CAE079377FD2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69" creationId="{FA2045A7-532F-0C31-ACD7-5918F7A58E10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94" creationId="{11CDD384-B35E-91D6-7009-C1DE0BAC6090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197" creationId="{9660E5F9-8150-3219-421C-A101C288517D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206" creationId="{8544A206-FB5D-9D8C-6D66-CCC7205C4CA7}"/>
          </ac:cxnSpMkLst>
        </pc:cxnChg>
        <pc:cxnChg chg="del mod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213" creationId="{6F820437-01BA-5F18-21B9-A528D25441F8}"/>
          </ac:cxnSpMkLst>
        </pc:cxnChg>
        <pc:cxnChg chg="del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227" creationId="{EB12E952-CAB6-CDF4-48D6-9BD9582112A6}"/>
          </ac:cxnSpMkLst>
        </pc:cxnChg>
        <pc:cxnChg chg="del">
          <ac:chgData name="장성빈" userId="faed9783-0f2f-452b-b998-4701542ec64c" providerId="ADAL" clId="{39FB8C38-F478-4631-9B30-109FBDC3F360}" dt="2024-09-24T02:05:38.538" v="20843" actId="478"/>
          <ac:cxnSpMkLst>
            <pc:docMk/>
            <pc:sldMk cId="1003650110" sldId="428"/>
            <ac:cxnSpMk id="230" creationId="{527F5386-3182-26A0-4EE5-C1AA71BCBBD3}"/>
          </ac:cxnSpMkLst>
        </pc:cxnChg>
      </pc:sldChg>
      <pc:sldChg chg="add">
        <pc:chgData name="장성빈" userId="faed9783-0f2f-452b-b998-4701542ec64c" providerId="ADAL" clId="{39FB8C38-F478-4631-9B30-109FBDC3F360}" dt="2024-10-07T04:45:24.877" v="33921"/>
        <pc:sldMkLst>
          <pc:docMk/>
          <pc:sldMk cId="2966299600" sldId="428"/>
        </pc:sldMkLst>
      </pc:sldChg>
      <pc:sldChg chg="addSp delSp modSp add del mod modNotesTx">
        <pc:chgData name="장성빈" userId="faed9783-0f2f-452b-b998-4701542ec64c" providerId="ADAL" clId="{39FB8C38-F478-4631-9B30-109FBDC3F360}" dt="2024-10-07T04:45:20.402" v="33920" actId="2696"/>
        <pc:sldMkLst>
          <pc:docMk/>
          <pc:sldMk cId="833421159" sldId="429"/>
        </pc:sldMkLst>
        <pc:spChg chg="add del mod">
          <ac:chgData name="장성빈" userId="faed9783-0f2f-452b-b998-4701542ec64c" providerId="ADAL" clId="{39FB8C38-F478-4631-9B30-109FBDC3F360}" dt="2024-09-24T05:33:26.980" v="22146" actId="478"/>
          <ac:spMkLst>
            <pc:docMk/>
            <pc:sldMk cId="833421159" sldId="429"/>
            <ac:spMk id="4" creationId="{6FEF6F44-CA62-E6B3-2749-6EF3988C75E4}"/>
          </ac:spMkLst>
        </pc:spChg>
        <pc:spChg chg="mod">
          <ac:chgData name="장성빈" userId="faed9783-0f2f-452b-b998-4701542ec64c" providerId="ADAL" clId="{39FB8C38-F478-4631-9B30-109FBDC3F360}" dt="2024-09-24T02:06:45.580" v="20856" actId="207"/>
          <ac:spMkLst>
            <pc:docMk/>
            <pc:sldMk cId="833421159" sldId="429"/>
            <ac:spMk id="78" creationId="{6A83F909-6C84-1361-AD4B-287654E6946E}"/>
          </ac:spMkLst>
        </pc:spChg>
        <pc:spChg chg="mod">
          <ac:chgData name="장성빈" userId="faed9783-0f2f-452b-b998-4701542ec64c" providerId="ADAL" clId="{39FB8C38-F478-4631-9B30-109FBDC3F360}" dt="2024-09-24T02:06:40.591" v="20855" actId="207"/>
          <ac:spMkLst>
            <pc:docMk/>
            <pc:sldMk cId="833421159" sldId="429"/>
            <ac:spMk id="81" creationId="{2D5DB81F-573F-4625-9374-B22A2A5737D4}"/>
          </ac:spMkLst>
        </pc:spChg>
        <pc:spChg chg="mod">
          <ac:chgData name="장성빈" userId="faed9783-0f2f-452b-b998-4701542ec64c" providerId="ADAL" clId="{39FB8C38-F478-4631-9B30-109FBDC3F360}" dt="2024-09-24T02:05:04.554" v="20835" actId="20577"/>
          <ac:spMkLst>
            <pc:docMk/>
            <pc:sldMk cId="833421159" sldId="429"/>
            <ac:spMk id="92" creationId="{81DB3F55-4AE1-9D4E-E741-9B0EB9D7BA98}"/>
          </ac:spMkLst>
        </pc:spChg>
        <pc:spChg chg="mod">
          <ac:chgData name="장성빈" userId="faed9783-0f2f-452b-b998-4701542ec64c" providerId="ADAL" clId="{39FB8C38-F478-4631-9B30-109FBDC3F360}" dt="2024-09-24T02:05:12.443" v="20842" actId="20577"/>
          <ac:spMkLst>
            <pc:docMk/>
            <pc:sldMk cId="833421159" sldId="429"/>
            <ac:spMk id="97" creationId="{F971225C-A64E-CD81-C8F1-B45C550964EB}"/>
          </ac:spMkLst>
        </pc:spChg>
        <pc:spChg chg="mod">
          <ac:chgData name="장성빈" userId="faed9783-0f2f-452b-b998-4701542ec64c" providerId="ADAL" clId="{39FB8C38-F478-4631-9B30-109FBDC3F360}" dt="2024-09-24T02:05:09.107" v="20840" actId="20577"/>
          <ac:spMkLst>
            <pc:docMk/>
            <pc:sldMk cId="833421159" sldId="429"/>
            <ac:spMk id="102" creationId="{38285A4D-33E8-AD96-BB54-0DD93A8324A5}"/>
          </ac:spMkLst>
        </pc:spChg>
        <pc:spChg chg="mod">
          <ac:chgData name="장성빈" userId="faed9783-0f2f-452b-b998-4701542ec64c" providerId="ADAL" clId="{39FB8C38-F478-4631-9B30-109FBDC3F360}" dt="2024-09-24T02:05:06.740" v="20838" actId="20577"/>
          <ac:spMkLst>
            <pc:docMk/>
            <pc:sldMk cId="833421159" sldId="429"/>
            <ac:spMk id="108" creationId="{24C127AF-A84E-3B54-379F-AAEF772E8402}"/>
          </ac:spMkLst>
        </pc:spChg>
        <pc:spChg chg="del">
          <ac:chgData name="장성빈" userId="faed9783-0f2f-452b-b998-4701542ec64c" providerId="ADAL" clId="{39FB8C38-F478-4631-9B30-109FBDC3F360}" dt="2024-09-19T02:38:31.179" v="4580" actId="478"/>
          <ac:spMkLst>
            <pc:docMk/>
            <pc:sldMk cId="833421159" sldId="429"/>
            <ac:spMk id="231" creationId="{28969093-B535-15F3-B0B6-2620A3559E2B}"/>
          </ac:spMkLst>
        </pc:spChg>
      </pc:sldChg>
      <pc:sldChg chg="add">
        <pc:chgData name="장성빈" userId="faed9783-0f2f-452b-b998-4701542ec64c" providerId="ADAL" clId="{39FB8C38-F478-4631-9B30-109FBDC3F360}" dt="2024-10-07T04:45:24.877" v="33921"/>
        <pc:sldMkLst>
          <pc:docMk/>
          <pc:sldMk cId="3854553165" sldId="429"/>
        </pc:sldMkLst>
      </pc:sldChg>
      <pc:sldChg chg="add del modNotesTx">
        <pc:chgData name="장성빈" userId="faed9783-0f2f-452b-b998-4701542ec64c" providerId="ADAL" clId="{39FB8C38-F478-4631-9B30-109FBDC3F360}" dt="2024-09-24T05:39:31.784" v="22299" actId="47"/>
        <pc:sldMkLst>
          <pc:docMk/>
          <pc:sldMk cId="2730587062" sldId="430"/>
        </pc:sldMkLst>
      </pc:sldChg>
      <pc:sldChg chg="addSp delSp modSp add del mod modNotesTx">
        <pc:chgData name="장성빈" userId="faed9783-0f2f-452b-b998-4701542ec64c" providerId="ADAL" clId="{39FB8C38-F478-4631-9B30-109FBDC3F360}" dt="2024-10-07T07:17:32.457" v="35933" actId="47"/>
        <pc:sldMkLst>
          <pc:docMk/>
          <pc:sldMk cId="3069688523" sldId="431"/>
        </pc:sldMkLst>
        <pc:spChg chg="mod">
          <ac:chgData name="장성빈" userId="faed9783-0f2f-452b-b998-4701542ec64c" providerId="ADAL" clId="{39FB8C38-F478-4631-9B30-109FBDC3F360}" dt="2024-09-19T02:40:39.324" v="4614" actId="20577"/>
          <ac:spMkLst>
            <pc:docMk/>
            <pc:sldMk cId="3069688523" sldId="43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5:37:44.303" v="35545" actId="403"/>
          <ac:spMkLst>
            <pc:docMk/>
            <pc:sldMk cId="3069688523" sldId="43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7T05:28:41.769" v="35204" actId="20577"/>
          <ac:spMkLst>
            <pc:docMk/>
            <pc:sldMk cId="3069688523" sldId="431"/>
            <ac:spMk id="4" creationId="{33043263-7A78-848D-3827-B2BC7744431A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8" creationId="{9CA85064-739A-B247-34AC-731FFEBA16CB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9" creationId="{25F2A418-6F9D-22DD-5B66-A59EC95CA536}"/>
          </ac:spMkLst>
        </pc:spChg>
        <pc:spChg chg="add mod topLvl">
          <ac:chgData name="장성빈" userId="faed9783-0f2f-452b-b998-4701542ec64c" providerId="ADAL" clId="{39FB8C38-F478-4631-9B30-109FBDC3F360}" dt="2024-10-07T05:41:44.994" v="35812" actId="207"/>
          <ac:spMkLst>
            <pc:docMk/>
            <pc:sldMk cId="3069688523" sldId="431"/>
            <ac:spMk id="10" creationId="{B205F57E-B28A-D011-C3B3-683B6B74D272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11" creationId="{812391D2-94A4-56FA-FD62-6156A8C3BBC0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12" creationId="{DB68BB5B-3BC5-56B0-6876-30BB5B000BFC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13" creationId="{E0FEBFE7-A451-411F-0D8F-4B7E6467217E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14" creationId="{1E38FC95-137B-AD6C-E075-AC16581A6766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15" creationId="{3F71452C-613C-A7D4-E704-EE2D8EF10088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16" creationId="{CE4DA59E-A528-6A9D-21D8-72CA79D749F1}"/>
          </ac:spMkLst>
        </pc:spChg>
        <pc:spChg chg="add mod">
          <ac:chgData name="장성빈" userId="faed9783-0f2f-452b-b998-4701542ec64c" providerId="ADAL" clId="{39FB8C38-F478-4631-9B30-109FBDC3F360}" dt="2024-10-07T05:40:50.350" v="35768" actId="1076"/>
          <ac:spMkLst>
            <pc:docMk/>
            <pc:sldMk cId="3069688523" sldId="431"/>
            <ac:spMk id="17" creationId="{BD0657B5-2CC5-0C58-DDFF-639130940EB9}"/>
          </ac:spMkLst>
        </pc:spChg>
        <pc:spChg chg="add mod topLvl">
          <ac:chgData name="장성빈" userId="faed9783-0f2f-452b-b998-4701542ec64c" providerId="ADAL" clId="{39FB8C38-F478-4631-9B30-109FBDC3F360}" dt="2024-10-07T05:41:44.994" v="35812" actId="207"/>
          <ac:spMkLst>
            <pc:docMk/>
            <pc:sldMk cId="3069688523" sldId="431"/>
            <ac:spMk id="18" creationId="{5ADF85FB-64A6-21C5-1283-CAA4D9EC5328}"/>
          </ac:spMkLst>
        </pc:spChg>
        <pc:spChg chg="add mod topLvl">
          <ac:chgData name="장성빈" userId="faed9783-0f2f-452b-b998-4701542ec64c" providerId="ADAL" clId="{39FB8C38-F478-4631-9B30-109FBDC3F360}" dt="2024-10-07T05:41:44.994" v="35812" actId="207"/>
          <ac:spMkLst>
            <pc:docMk/>
            <pc:sldMk cId="3069688523" sldId="431"/>
            <ac:spMk id="19" creationId="{FCA1C8B4-BC15-4C0A-7ADC-FD0C7AD9FFA4}"/>
          </ac:spMkLst>
        </pc:spChg>
        <pc:spChg chg="add mod topLvl">
          <ac:chgData name="장성빈" userId="faed9783-0f2f-452b-b998-4701542ec64c" providerId="ADAL" clId="{39FB8C38-F478-4631-9B30-109FBDC3F360}" dt="2024-10-07T05:41:44.994" v="35812" actId="207"/>
          <ac:spMkLst>
            <pc:docMk/>
            <pc:sldMk cId="3069688523" sldId="431"/>
            <ac:spMk id="20" creationId="{DA8B8A82-4069-99F3-96CE-0962201CC11E}"/>
          </ac:spMkLst>
        </pc:spChg>
        <pc:spChg chg="add mod topLvl">
          <ac:chgData name="장성빈" userId="faed9783-0f2f-452b-b998-4701542ec64c" providerId="ADAL" clId="{39FB8C38-F478-4631-9B30-109FBDC3F360}" dt="2024-10-07T05:41:44.994" v="35812" actId="207"/>
          <ac:spMkLst>
            <pc:docMk/>
            <pc:sldMk cId="3069688523" sldId="431"/>
            <ac:spMk id="21" creationId="{B372B676-A5EA-E721-D96C-8BFD9BE279A7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34" creationId="{02A6FA38-E83F-E931-4BB3-58E98FBF3FB3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38" creationId="{8A800E64-D836-16A1-4F6D-D6D884EB2679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42" creationId="{4EC375EB-7D96-2BF6-D9C3-593511171F2C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50" creationId="{7BE733DE-1FF1-F341-0334-C41FBEE1A8DA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52" creationId="{A71DDA60-9402-05AD-24B0-4415A4762D03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54" creationId="{3AC49A0E-DE29-E5F4-0D41-B918313A9591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57" creationId="{536E5947-3D62-E490-E3CB-E0651EB37889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61" creationId="{3CA5ABA8-7204-0690-C37C-61F763ECE93C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65" creationId="{F3E7173D-1A45-3A32-6792-2FB9E5B1576F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66" creationId="{731158E7-1B08-96DE-9598-3F768E208C33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67" creationId="{225F7F88-93B6-6085-0D33-D4F266F3DDF4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68" creationId="{6F3C7B70-F16C-9C8B-12CA-D4CCCC1691D8}"/>
          </ac:spMkLst>
        </pc:spChg>
        <pc:spChg chg="mod">
          <ac:chgData name="장성빈" userId="faed9783-0f2f-452b-b998-4701542ec64c" providerId="ADAL" clId="{39FB8C38-F478-4631-9B30-109FBDC3F360}" dt="2024-10-07T05:31:45.549" v="35340" actId="1035"/>
          <ac:spMkLst>
            <pc:docMk/>
            <pc:sldMk cId="3069688523" sldId="431"/>
            <ac:spMk id="69" creationId="{2CED5325-54A0-4EE5-1176-583C3E71B49A}"/>
          </ac:spMkLst>
        </pc:spChg>
        <pc:spChg chg="add mod">
          <ac:chgData name="장성빈" userId="faed9783-0f2f-452b-b998-4701542ec64c" providerId="ADAL" clId="{39FB8C38-F478-4631-9B30-109FBDC3F360}" dt="2024-10-07T05:36:38.693" v="35452"/>
          <ac:spMkLst>
            <pc:docMk/>
            <pc:sldMk cId="3069688523" sldId="431"/>
            <ac:spMk id="72" creationId="{D87CEE7F-0D75-E693-733F-C0E3BA4EBB60}"/>
          </ac:spMkLst>
        </pc:spChg>
        <pc:spChg chg="mod">
          <ac:chgData name="장성빈" userId="faed9783-0f2f-452b-b998-4701542ec64c" providerId="ADAL" clId="{39FB8C38-F478-4631-9B30-109FBDC3F360}" dt="2024-10-07T05:40:36.138" v="35747"/>
          <ac:spMkLst>
            <pc:docMk/>
            <pc:sldMk cId="3069688523" sldId="431"/>
            <ac:spMk id="79" creationId="{7B149A15-A2DC-9156-2E2D-72E65CD08B66}"/>
          </ac:spMkLst>
        </pc:spChg>
        <pc:spChg chg="mod">
          <ac:chgData name="장성빈" userId="faed9783-0f2f-452b-b998-4701542ec64c" providerId="ADAL" clId="{39FB8C38-F478-4631-9B30-109FBDC3F360}" dt="2024-10-07T05:40:36.138" v="35747"/>
          <ac:spMkLst>
            <pc:docMk/>
            <pc:sldMk cId="3069688523" sldId="431"/>
            <ac:spMk id="80" creationId="{57A98625-E3A9-1C7D-9605-5BF227FCA1AC}"/>
          </ac:spMkLst>
        </pc:spChg>
        <pc:spChg chg="mod">
          <ac:chgData name="장성빈" userId="faed9783-0f2f-452b-b998-4701542ec64c" providerId="ADAL" clId="{39FB8C38-F478-4631-9B30-109FBDC3F360}" dt="2024-10-07T05:40:36.138" v="35747"/>
          <ac:spMkLst>
            <pc:docMk/>
            <pc:sldMk cId="3069688523" sldId="431"/>
            <ac:spMk id="81" creationId="{06778EEC-C9D8-43CA-8220-D55601F3A999}"/>
          </ac:spMkLst>
        </pc:spChg>
        <pc:spChg chg="mod">
          <ac:chgData name="장성빈" userId="faed9783-0f2f-452b-b998-4701542ec64c" providerId="ADAL" clId="{39FB8C38-F478-4631-9B30-109FBDC3F360}" dt="2024-10-07T05:40:36.138" v="35747"/>
          <ac:spMkLst>
            <pc:docMk/>
            <pc:sldMk cId="3069688523" sldId="431"/>
            <ac:spMk id="82" creationId="{3BEC044C-1590-0217-F535-974AC7C075FA}"/>
          </ac:spMkLst>
        </pc:spChg>
        <pc:spChg chg="mod">
          <ac:chgData name="장성빈" userId="faed9783-0f2f-452b-b998-4701542ec64c" providerId="ADAL" clId="{39FB8C38-F478-4631-9B30-109FBDC3F360}" dt="2024-10-07T05:40:36.138" v="35747"/>
          <ac:spMkLst>
            <pc:docMk/>
            <pc:sldMk cId="3069688523" sldId="431"/>
            <ac:spMk id="83" creationId="{FC887B1E-4C69-F954-1E10-D0E62314E397}"/>
          </ac:spMkLst>
        </pc:spChg>
        <pc:spChg chg="mod topLvl">
          <ac:chgData name="장성빈" userId="faed9783-0f2f-452b-b998-4701542ec64c" providerId="ADAL" clId="{39FB8C38-F478-4631-9B30-109FBDC3F360}" dt="2024-10-07T05:42:26.064" v="35827" actId="14100"/>
          <ac:spMkLst>
            <pc:docMk/>
            <pc:sldMk cId="3069688523" sldId="431"/>
            <ac:spMk id="85" creationId="{3B5B9CB9-9CFF-5B8A-D56C-7F6D65F92031}"/>
          </ac:spMkLst>
        </pc:spChg>
        <pc:spChg chg="add del mod topLvl">
          <ac:chgData name="장성빈" userId="faed9783-0f2f-452b-b998-4701542ec64c" providerId="ADAL" clId="{39FB8C38-F478-4631-9B30-109FBDC3F360}" dt="2024-10-07T05:41:55.915" v="35813" actId="478"/>
          <ac:spMkLst>
            <pc:docMk/>
            <pc:sldMk cId="3069688523" sldId="431"/>
            <ac:spMk id="86" creationId="{BDB4A7E1-8BB4-CFCA-B4C6-1A43995B31CB}"/>
          </ac:spMkLst>
        </pc:spChg>
        <pc:spChg chg="add del mod topLvl">
          <ac:chgData name="장성빈" userId="faed9783-0f2f-452b-b998-4701542ec64c" providerId="ADAL" clId="{39FB8C38-F478-4631-9B30-109FBDC3F360}" dt="2024-10-07T05:41:56.961" v="35814" actId="478"/>
          <ac:spMkLst>
            <pc:docMk/>
            <pc:sldMk cId="3069688523" sldId="431"/>
            <ac:spMk id="87" creationId="{8C2868BE-3A7C-6361-7007-AE3502CBCE40}"/>
          </ac:spMkLst>
        </pc:spChg>
        <pc:spChg chg="add del mod topLvl">
          <ac:chgData name="장성빈" userId="faed9783-0f2f-452b-b998-4701542ec64c" providerId="ADAL" clId="{39FB8C38-F478-4631-9B30-109FBDC3F360}" dt="2024-10-07T05:41:57.607" v="35815" actId="478"/>
          <ac:spMkLst>
            <pc:docMk/>
            <pc:sldMk cId="3069688523" sldId="431"/>
            <ac:spMk id="88" creationId="{AD3E0C1F-DBEC-CFA9-EC98-17B765CEC059}"/>
          </ac:spMkLst>
        </pc:spChg>
        <pc:spChg chg="add del mod topLvl">
          <ac:chgData name="장성빈" userId="faed9783-0f2f-452b-b998-4701542ec64c" providerId="ADAL" clId="{39FB8C38-F478-4631-9B30-109FBDC3F360}" dt="2024-10-07T05:41:58.274" v="35816" actId="478"/>
          <ac:spMkLst>
            <pc:docMk/>
            <pc:sldMk cId="3069688523" sldId="431"/>
            <ac:spMk id="89" creationId="{29C7EAEF-2B04-BBF4-C7D8-30050B483991}"/>
          </ac:spMkLst>
        </pc:spChg>
        <pc:spChg chg="add mod">
          <ac:chgData name="장성빈" userId="faed9783-0f2f-452b-b998-4701542ec64c" providerId="ADAL" clId="{39FB8C38-F478-4631-9B30-109FBDC3F360}" dt="2024-10-07T05:41:28.988" v="35805" actId="14100"/>
          <ac:spMkLst>
            <pc:docMk/>
            <pc:sldMk cId="3069688523" sldId="431"/>
            <ac:spMk id="90" creationId="{1DB67DE7-9C0D-56DD-8DE2-35ACAD70FD88}"/>
          </ac:spMkLst>
        </pc:spChg>
        <pc:spChg chg="add del mod">
          <ac:chgData name="장성빈" userId="faed9783-0f2f-452b-b998-4701542ec64c" providerId="ADAL" clId="{39FB8C38-F478-4631-9B30-109FBDC3F360}" dt="2024-10-07T05:42:05.984" v="35818" actId="478"/>
          <ac:spMkLst>
            <pc:docMk/>
            <pc:sldMk cId="3069688523" sldId="431"/>
            <ac:spMk id="91" creationId="{3E437A06-BAAA-04DF-75A6-0C02FFE360F4}"/>
          </ac:spMkLst>
        </pc:spChg>
        <pc:spChg chg="add mod">
          <ac:chgData name="장성빈" userId="faed9783-0f2f-452b-b998-4701542ec64c" providerId="ADAL" clId="{39FB8C38-F478-4631-9B30-109FBDC3F360}" dt="2024-10-07T05:42:39.110" v="35893" actId="1038"/>
          <ac:spMkLst>
            <pc:docMk/>
            <pc:sldMk cId="3069688523" sldId="431"/>
            <ac:spMk id="92" creationId="{D03A651A-F45C-12FC-AFBD-120412D31683}"/>
          </ac:spMkLst>
        </pc:spChg>
        <pc:grpChg chg="mod">
          <ac:chgData name="장성빈" userId="faed9783-0f2f-452b-b998-4701542ec64c" providerId="ADAL" clId="{39FB8C38-F478-4631-9B30-109FBDC3F360}" dt="2024-10-07T05:31:45.549" v="35340" actId="1035"/>
          <ac:grpSpMkLst>
            <pc:docMk/>
            <pc:sldMk cId="3069688523" sldId="431"/>
            <ac:grpSpMk id="5" creationId="{A114609C-38C5-CFDB-8FA7-C3107388D624}"/>
          </ac:grpSpMkLst>
        </pc:grpChg>
        <pc:grpChg chg="mod">
          <ac:chgData name="장성빈" userId="faed9783-0f2f-452b-b998-4701542ec64c" providerId="ADAL" clId="{39FB8C38-F478-4631-9B30-109FBDC3F360}" dt="2024-10-07T05:31:45.549" v="35340" actId="1035"/>
          <ac:grpSpMkLst>
            <pc:docMk/>
            <pc:sldMk cId="3069688523" sldId="431"/>
            <ac:grpSpMk id="30" creationId="{9DE84BE2-FBC3-4CE1-5646-A772B089A0A4}"/>
          </ac:grpSpMkLst>
        </pc:grpChg>
        <pc:grpChg chg="mod">
          <ac:chgData name="장성빈" userId="faed9783-0f2f-452b-b998-4701542ec64c" providerId="ADAL" clId="{39FB8C38-F478-4631-9B30-109FBDC3F360}" dt="2024-10-07T05:31:45.549" v="35340" actId="1035"/>
          <ac:grpSpMkLst>
            <pc:docMk/>
            <pc:sldMk cId="3069688523" sldId="431"/>
            <ac:grpSpMk id="39" creationId="{668FF53C-BB03-7A0A-5431-230642B89AD4}"/>
          </ac:grpSpMkLst>
        </pc:grpChg>
        <pc:grpChg chg="mod">
          <ac:chgData name="장성빈" userId="faed9783-0f2f-452b-b998-4701542ec64c" providerId="ADAL" clId="{39FB8C38-F478-4631-9B30-109FBDC3F360}" dt="2024-10-07T05:31:45.549" v="35340" actId="1035"/>
          <ac:grpSpMkLst>
            <pc:docMk/>
            <pc:sldMk cId="3069688523" sldId="431"/>
            <ac:grpSpMk id="46" creationId="{C249820A-FCE5-6305-8028-349A988E338F}"/>
          </ac:grpSpMkLst>
        </pc:grpChg>
        <pc:grpChg chg="add del mod">
          <ac:chgData name="장성빈" userId="faed9783-0f2f-452b-b998-4701542ec64c" providerId="ADAL" clId="{39FB8C38-F478-4631-9B30-109FBDC3F360}" dt="2024-10-07T05:42:23.957" v="35826" actId="14100"/>
          <ac:grpSpMkLst>
            <pc:docMk/>
            <pc:sldMk cId="3069688523" sldId="431"/>
            <ac:grpSpMk id="77" creationId="{6B836C35-FE2E-6B7A-7E4C-B44E3CB7FE98}"/>
          </ac:grpSpMkLst>
        </pc:grpChg>
        <pc:grpChg chg="add del mod">
          <ac:chgData name="장성빈" userId="faed9783-0f2f-452b-b998-4701542ec64c" providerId="ADAL" clId="{39FB8C38-F478-4631-9B30-109FBDC3F360}" dt="2024-10-07T05:40:38.514" v="35749" actId="478"/>
          <ac:grpSpMkLst>
            <pc:docMk/>
            <pc:sldMk cId="3069688523" sldId="431"/>
            <ac:grpSpMk id="78" creationId="{817FB150-45EF-7C2F-3966-C309C2DD6870}"/>
          </ac:grpSpMkLst>
        </pc:grpChg>
        <pc:grpChg chg="add del mod">
          <ac:chgData name="장성빈" userId="faed9783-0f2f-452b-b998-4701542ec64c" providerId="ADAL" clId="{39FB8C38-F478-4631-9B30-109FBDC3F360}" dt="2024-10-07T05:41:02.274" v="35772" actId="165"/>
          <ac:grpSpMkLst>
            <pc:docMk/>
            <pc:sldMk cId="3069688523" sldId="431"/>
            <ac:grpSpMk id="84" creationId="{11C81D72-2CB5-CC9A-F898-25E55CA02771}"/>
          </ac:grpSpMkLst>
        </pc:grpChg>
        <pc:cxnChg chg="add mod">
          <ac:chgData name="장성빈" userId="faed9783-0f2f-452b-b998-4701542ec64c" providerId="ADAL" clId="{39FB8C38-F478-4631-9B30-109FBDC3F360}" dt="2024-10-07T05:42:23.957" v="35826" actId="14100"/>
          <ac:cxnSpMkLst>
            <pc:docMk/>
            <pc:sldMk cId="3069688523" sldId="431"/>
            <ac:cxnSpMk id="23" creationId="{63AC03DD-C1B5-6CF4-399C-C0826E37D201}"/>
          </ac:cxnSpMkLst>
        </pc:cxnChg>
        <pc:cxnChg chg="add mod">
          <ac:chgData name="장성빈" userId="faed9783-0f2f-452b-b998-4701542ec64c" providerId="ADAL" clId="{39FB8C38-F478-4631-9B30-109FBDC3F360}" dt="2024-10-07T05:42:23.957" v="35826" actId="14100"/>
          <ac:cxnSpMkLst>
            <pc:docMk/>
            <pc:sldMk cId="3069688523" sldId="431"/>
            <ac:cxnSpMk id="24" creationId="{92F860F6-E830-F1D1-FA48-13CC4378FAB6}"/>
          </ac:cxnSpMkLst>
        </pc:cxnChg>
        <pc:cxnChg chg="add mod">
          <ac:chgData name="장성빈" userId="faed9783-0f2f-452b-b998-4701542ec64c" providerId="ADAL" clId="{39FB8C38-F478-4631-9B30-109FBDC3F360}" dt="2024-10-07T05:42:23.957" v="35826" actId="14100"/>
          <ac:cxnSpMkLst>
            <pc:docMk/>
            <pc:sldMk cId="3069688523" sldId="431"/>
            <ac:cxnSpMk id="27" creationId="{907E0790-2CBB-22FE-2182-66B184D948E3}"/>
          </ac:cxnSpMkLst>
        </pc:cxnChg>
        <pc:cxnChg chg="add mod">
          <ac:chgData name="장성빈" userId="faed9783-0f2f-452b-b998-4701542ec64c" providerId="ADAL" clId="{39FB8C38-F478-4631-9B30-109FBDC3F360}" dt="2024-10-07T05:42:23.957" v="35826" actId="14100"/>
          <ac:cxnSpMkLst>
            <pc:docMk/>
            <pc:sldMk cId="3069688523" sldId="431"/>
            <ac:cxnSpMk id="31" creationId="{E3144DBB-40EA-4682-FDD8-EA41176137E5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37" creationId="{DA00BB5C-A872-EA87-699C-CE67ABB79740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49" creationId="{E8608DAD-E4F7-BF27-D87E-8F7834A97878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51" creationId="{640442E5-D13C-1EF8-53EE-5FC8A3EC9C0C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53" creationId="{ABE3987E-015E-F143-E72B-F75E4552F3AB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55" creationId="{236DE3C3-FA38-406B-9F42-FCB39EEEEF61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56" creationId="{8294B4E6-5677-5C04-3A5B-B6BB69A2141E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58" creationId="{BFBC1CE2-4390-4037-B8E3-BE360B084B60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59" creationId="{01DB2888-F59D-1ECE-2642-0A77DB9C2F79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60" creationId="{B2FA6A8C-AD54-6D76-7D6E-3210DB269463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62" creationId="{2F7363C1-7174-7224-5DF2-3E3864DF026D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63" creationId="{3FEBBC7D-80FF-0369-1C80-1EE57DEEF1EE}"/>
          </ac:cxnSpMkLst>
        </pc:cxnChg>
        <pc:cxnChg chg="mod">
          <ac:chgData name="장성빈" userId="faed9783-0f2f-452b-b998-4701542ec64c" providerId="ADAL" clId="{39FB8C38-F478-4631-9B30-109FBDC3F360}" dt="2024-10-07T05:31:45.549" v="35340" actId="1035"/>
          <ac:cxnSpMkLst>
            <pc:docMk/>
            <pc:sldMk cId="3069688523" sldId="431"/>
            <ac:cxnSpMk id="64" creationId="{1B293B11-4AF4-CF6D-96F9-86CD42487E0F}"/>
          </ac:cxnSpMkLst>
        </pc:cxnChg>
      </pc:sldChg>
      <pc:sldChg chg="addSp delSp modSp add del mod modShow modNotesTx">
        <pc:chgData name="장성빈" userId="faed9783-0f2f-452b-b998-4701542ec64c" providerId="ADAL" clId="{39FB8C38-F478-4631-9B30-109FBDC3F360}" dt="2024-10-07T07:19:46.820" v="36007" actId="47"/>
        <pc:sldMkLst>
          <pc:docMk/>
          <pc:sldMk cId="586734483" sldId="432"/>
        </pc:sldMkLst>
        <pc:spChg chg="mod">
          <ac:chgData name="장성빈" userId="faed9783-0f2f-452b-b998-4701542ec64c" providerId="ADAL" clId="{39FB8C38-F478-4631-9B30-109FBDC3F360}" dt="2024-09-19T02:44:44.310" v="4971" actId="20577"/>
          <ac:spMkLst>
            <pc:docMk/>
            <pc:sldMk cId="586734483" sldId="432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13:26.179" v="5874" actId="20577"/>
          <ac:spMkLst>
            <pc:docMk/>
            <pc:sldMk cId="586734483" sldId="432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8" creationId="{9CA85064-739A-B247-34AC-731FFEBA16CB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9" creationId="{25F2A418-6F9D-22DD-5B66-A59EC95CA536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11" creationId="{812391D2-94A4-56FA-FD62-6156A8C3BBC0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12" creationId="{DB68BB5B-3BC5-56B0-6876-30BB5B000BFC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13" creationId="{E0FEBFE7-A451-411F-0D8F-4B7E6467217E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14" creationId="{1E38FC95-137B-AD6C-E075-AC16581A6766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15" creationId="{3F71452C-613C-A7D4-E704-EE2D8EF10088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16" creationId="{CE4DA59E-A528-6A9D-21D8-72CA79D749F1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18" creationId="{1888B714-576F-0619-044A-29A3B2B806C5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19" creationId="{8E14FE55-286E-AA47-EC9E-05FFFD17B908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0" creationId="{09F935E1-FCB3-9E95-E860-71325D67DA1E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1" creationId="{7B34D557-3947-F05E-24A7-422D41EE0BD8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2" creationId="{9891AD5A-1C5D-536B-1655-FDEC03A50EB5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3" creationId="{295BC92C-2488-2163-A842-0BF73D456B41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4" creationId="{BBAEE604-588D-CE88-3895-867CDE640918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5" creationId="{9E492C71-AB58-8EDC-10C5-51921AFC9BF6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6" creationId="{1E675871-3C75-01DB-4299-8F7037A73B3A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27" creationId="{C6F885F2-4C71-D5E6-5DD5-3274970A5D5D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29" creationId="{4A8641AC-BBF6-29CA-6E67-31EBC9993227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31" creationId="{1A8ECF74-FDCC-B6C5-2A23-936DBE203E2F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34" creationId="{02A6FA38-E83F-E931-4BB3-58E98FBF3FB3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35" creationId="{BB50EE1A-A5C8-4765-25B2-FF356FD908BA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38" creationId="{8A800E64-D836-16A1-4F6D-D6D884EB2679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42" creationId="{4EC375EB-7D96-2BF6-D9C3-593511171F2C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43" creationId="{41DE7A84-78CE-3E3D-2A79-A522E2D57E75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45" creationId="{427E7ABB-7097-D118-6936-3C5A7A9CC69B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50" creationId="{7BE733DE-1FF1-F341-0334-C41FBEE1A8DA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52" creationId="{A71DDA60-9402-05AD-24B0-4415A4762D03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54" creationId="{3AC49A0E-DE29-E5F4-0D41-B918313A9591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57" creationId="{536E5947-3D62-E490-E3CB-E0651EB37889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61" creationId="{3CA5ABA8-7204-0690-C37C-61F763ECE93C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65" creationId="{F3E7173D-1A45-3A32-6792-2FB9E5B1576F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66" creationId="{731158E7-1B08-96DE-9598-3F768E208C33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67" creationId="{225F7F88-93B6-6085-0D33-D4F266F3DDF4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68" creationId="{6F3C7B70-F16C-9C8B-12CA-D4CCCC1691D8}"/>
          </ac:spMkLst>
        </pc:spChg>
        <pc:spChg chg="del">
          <ac:chgData name="장성빈" userId="faed9783-0f2f-452b-b998-4701542ec64c" providerId="ADAL" clId="{39FB8C38-F478-4631-9B30-109FBDC3F360}" dt="2024-09-19T02:46:26.921" v="5245" actId="478"/>
          <ac:spMkLst>
            <pc:docMk/>
            <pc:sldMk cId="586734483" sldId="432"/>
            <ac:spMk id="69" creationId="{2CED5325-54A0-4EE5-1176-583C3E71B49A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70" creationId="{F0BADCBA-C49C-663C-3C05-731C82D2E17E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71" creationId="{7AA632E7-FE8C-4854-D157-F951B1DB6D05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73" creationId="{3D9F128B-383A-237A-9DEA-8BB3C754A92D}"/>
          </ac:spMkLst>
        </pc:spChg>
        <pc:spChg chg="mod">
          <ac:chgData name="장성빈" userId="faed9783-0f2f-452b-b998-4701542ec64c" providerId="ADAL" clId="{39FB8C38-F478-4631-9B30-109FBDC3F360}" dt="2024-09-19T02:49:17.652" v="5275"/>
          <ac:spMkLst>
            <pc:docMk/>
            <pc:sldMk cId="586734483" sldId="432"/>
            <ac:spMk id="74" creationId="{206C3E88-14AD-D10D-0309-7461E9208F64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76" creationId="{FF750BC7-B059-B0CE-0B78-B190442A68C1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78" creationId="{DDB98C07-CC96-C99B-AEC7-401DDCD1F541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80" creationId="{7A229695-1AC4-3749-8176-548B09DEBF13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83" creationId="{8F3DFE3B-2746-D4E6-6F01-1EDFFF864EA5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87" creationId="{82B2F7E7-6E8B-B4C2-3F47-1C205F68B21E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91" creationId="{6AA19A42-1AF4-D631-1E96-413B99FAA0C4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92" creationId="{558685FF-39EC-8714-627E-590FDFCDC65B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93" creationId="{55314DC4-0399-01AE-40DA-2F6B42F43204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94" creationId="{472F2669-81EB-CC7E-99B4-AB37B6C71060}"/>
          </ac:spMkLst>
        </pc:spChg>
        <pc:spChg chg="add del mod">
          <ac:chgData name="장성빈" userId="faed9783-0f2f-452b-b998-4701542ec64c" providerId="ADAL" clId="{39FB8C38-F478-4631-9B30-109FBDC3F360}" dt="2024-09-19T02:50:27.258" v="5316" actId="478"/>
          <ac:spMkLst>
            <pc:docMk/>
            <pc:sldMk cId="586734483" sldId="432"/>
            <ac:spMk id="95" creationId="{599B85F5-4CCD-9391-7441-52634009691B}"/>
          </ac:spMkLst>
        </pc:spChg>
        <pc:spChg chg="del mod topLvl">
          <ac:chgData name="장성빈" userId="faed9783-0f2f-452b-b998-4701542ec64c" providerId="ADAL" clId="{39FB8C38-F478-4631-9B30-109FBDC3F360}" dt="2024-09-19T02:51:04.258" v="5321" actId="478"/>
          <ac:spMkLst>
            <pc:docMk/>
            <pc:sldMk cId="586734483" sldId="432"/>
            <ac:spMk id="97" creationId="{64E7BE5D-4518-19ED-8CAE-64316C54BDB0}"/>
          </ac:spMkLst>
        </pc:spChg>
        <pc:spChg chg="del mod topLvl">
          <ac:chgData name="장성빈" userId="faed9783-0f2f-452b-b998-4701542ec64c" providerId="ADAL" clId="{39FB8C38-F478-4631-9B30-109FBDC3F360}" dt="2024-09-19T02:49:45.167" v="5311" actId="478"/>
          <ac:spMkLst>
            <pc:docMk/>
            <pc:sldMk cId="586734483" sldId="432"/>
            <ac:spMk id="98" creationId="{BD6986E5-E149-1947-3142-4079558A3E52}"/>
          </ac:spMkLst>
        </pc:spChg>
        <pc:spChg chg="add 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99" creationId="{A5BE5BA1-3DB3-85BF-DF0B-8BDB8F2123D0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03" creationId="{E7C1FD18-C8F5-F0A8-EFEA-EB9F470B5209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04" creationId="{4F16A611-4D35-B402-3496-9985E57FC82E}"/>
          </ac:spMkLst>
        </pc:spChg>
        <pc:spChg chg="mod">
          <ac:chgData name="장성빈" userId="faed9783-0f2f-452b-b998-4701542ec64c" providerId="ADAL" clId="{39FB8C38-F478-4631-9B30-109FBDC3F360}" dt="2024-09-19T02:54:40.202" v="5495" actId="3064"/>
          <ac:spMkLst>
            <pc:docMk/>
            <pc:sldMk cId="586734483" sldId="432"/>
            <ac:spMk id="105" creationId="{F94ED1FA-CD8D-0174-8CF1-3600BAC8D16F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08" creationId="{3CDCB6FB-F568-668A-9004-44E86975815F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09" creationId="{56230F86-F06D-DBFC-AA35-57B20590D2D1}"/>
          </ac:spMkLst>
        </pc:spChg>
        <pc:spChg chg="mod">
          <ac:chgData name="장성빈" userId="faed9783-0f2f-452b-b998-4701542ec64c" providerId="ADAL" clId="{39FB8C38-F478-4631-9B30-109FBDC3F360}" dt="2024-09-19T02:54:21.937" v="5484" actId="20577"/>
          <ac:spMkLst>
            <pc:docMk/>
            <pc:sldMk cId="586734483" sldId="432"/>
            <ac:spMk id="110" creationId="{24D57288-70B3-27EA-CC6B-4A7DB607B57A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13" creationId="{376225C8-AB54-49F6-51B8-E968E0ABA7B2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14" creationId="{29EBEAA9-609B-0546-FF36-2D76A2CE4ED7}"/>
          </ac:spMkLst>
        </pc:spChg>
        <pc:spChg chg="mod">
          <ac:chgData name="장성빈" userId="faed9783-0f2f-452b-b998-4701542ec64c" providerId="ADAL" clId="{39FB8C38-F478-4631-9B30-109FBDC3F360}" dt="2024-09-19T02:54:23.952" v="5486" actId="20577"/>
          <ac:spMkLst>
            <pc:docMk/>
            <pc:sldMk cId="586734483" sldId="432"/>
            <ac:spMk id="115" creationId="{DEEDD986-FEC2-5B38-F15A-CFEF352AF9B4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19" creationId="{98D01E38-B81B-EA0C-1716-D5C1CEF070BF}"/>
          </ac:spMkLst>
        </pc:spChg>
        <pc:spChg chg="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20" creationId="{7A00F3C0-008A-EA36-4D12-E0D4AEE736F3}"/>
          </ac:spMkLst>
        </pc:spChg>
        <pc:spChg chg="mod">
          <ac:chgData name="장성빈" userId="faed9783-0f2f-452b-b998-4701542ec64c" providerId="ADAL" clId="{39FB8C38-F478-4631-9B30-109FBDC3F360}" dt="2024-09-19T02:54:26.001" v="5489" actId="20577"/>
          <ac:spMkLst>
            <pc:docMk/>
            <pc:sldMk cId="586734483" sldId="432"/>
            <ac:spMk id="121" creationId="{727058DE-5ACF-85FE-A30A-9B92E0D6E3F7}"/>
          </ac:spMkLst>
        </pc:spChg>
        <pc:spChg chg="add mod">
          <ac:chgData name="장성빈" userId="faed9783-0f2f-452b-b998-4701542ec64c" providerId="ADAL" clId="{39FB8C38-F478-4631-9B30-109FBDC3F360}" dt="2024-09-19T02:54:11.213" v="5482" actId="403"/>
          <ac:spMkLst>
            <pc:docMk/>
            <pc:sldMk cId="586734483" sldId="432"/>
            <ac:spMk id="124" creationId="{8ACF8911-4056-31C3-EFF8-EC0F9624D45D}"/>
          </ac:spMkLst>
        </pc:spChg>
        <pc:spChg chg="add del mod">
          <ac:chgData name="장성빈" userId="faed9783-0f2f-452b-b998-4701542ec64c" providerId="ADAL" clId="{39FB8C38-F478-4631-9B30-109FBDC3F360}" dt="2024-09-19T03:12:54.012" v="5865" actId="478"/>
          <ac:spMkLst>
            <pc:docMk/>
            <pc:sldMk cId="586734483" sldId="432"/>
            <ac:spMk id="125" creationId="{7F331F7B-D8BD-9910-88AD-391BFD9B16F8}"/>
          </ac:spMkLst>
        </pc:spChg>
        <pc:spChg chg="add del mod">
          <ac:chgData name="장성빈" userId="faed9783-0f2f-452b-b998-4701542ec64c" providerId="ADAL" clId="{39FB8C38-F478-4631-9B30-109FBDC3F360}" dt="2024-09-19T03:01:43.049" v="5606" actId="478"/>
          <ac:spMkLst>
            <pc:docMk/>
            <pc:sldMk cId="586734483" sldId="432"/>
            <ac:spMk id="131" creationId="{618CF8FE-AF7D-58D0-D241-5D88B8D00DE8}"/>
          </ac:spMkLst>
        </pc:spChg>
        <pc:spChg chg="mod">
          <ac:chgData name="장성빈" userId="faed9783-0f2f-452b-b998-4701542ec64c" providerId="ADAL" clId="{39FB8C38-F478-4631-9B30-109FBDC3F360}" dt="2024-09-19T03:08:29.343" v="5764" actId="207"/>
          <ac:spMkLst>
            <pc:docMk/>
            <pc:sldMk cId="586734483" sldId="432"/>
            <ac:spMk id="133" creationId="{6D681EFF-63B9-0E8B-8485-2DD83F51141E}"/>
          </ac:spMkLst>
        </pc:spChg>
        <pc:spChg chg="mod">
          <ac:chgData name="장성빈" userId="faed9783-0f2f-452b-b998-4701542ec64c" providerId="ADAL" clId="{39FB8C38-F478-4631-9B30-109FBDC3F360}" dt="2024-09-19T03:02:40.223" v="5639" actId="20577"/>
          <ac:spMkLst>
            <pc:docMk/>
            <pc:sldMk cId="586734483" sldId="432"/>
            <ac:spMk id="134" creationId="{7F7A218A-0FA4-AFD3-8672-93043873B80E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35" creationId="{EEAC2C9D-4581-D1AF-BF81-66F8ECF10FBF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36" creationId="{C2217617-AC56-6A50-0001-40DDDD2B96F4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37" creationId="{DC9CCF69-A7F7-0431-33E6-86D01099AA31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38" creationId="{ACF20EBB-BC09-EF6C-5531-F083CEFA4201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39" creationId="{1F3340C7-272B-DB7E-E222-7F5E9C033AA6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40" creationId="{EF312F82-C7EF-5D8A-6BD0-E31EC977A60B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41" creationId="{A1F987A3-D902-E259-9D21-B2C466AD6430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42" creationId="{F5AA992A-DD93-5DB9-1A32-AFB55406DEC4}"/>
          </ac:spMkLst>
        </pc:spChg>
        <pc:spChg chg="add mod">
          <ac:chgData name="장성빈" userId="faed9783-0f2f-452b-b998-4701542ec64c" providerId="ADAL" clId="{39FB8C38-F478-4631-9B30-109FBDC3F360}" dt="2024-09-19T03:07:45.228" v="5760" actId="164"/>
          <ac:spMkLst>
            <pc:docMk/>
            <pc:sldMk cId="586734483" sldId="432"/>
            <ac:spMk id="143" creationId="{C72A6009-3F4C-5329-ED70-E46B7CFE9E50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46" creationId="{29D63569-F160-725A-1A81-C801604C831D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55" creationId="{8A0B34FF-86A1-8771-434F-9E57AC40D5C0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57" creationId="{0CFD243D-80D1-FAF2-7507-AAF6E6B6AB67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58" creationId="{791FFBBF-56AD-9736-4B30-8CEB220837FA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59" creationId="{813A7DAE-65AA-185F-7E72-9A56926258B3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1" creationId="{34F931CA-16FA-B8A3-07AB-6F28111E1693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2" creationId="{295C9DE6-2D07-6CE0-C497-C113646EBCF9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3" creationId="{3817B4BB-E183-7276-63D5-EAFD48882E25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5" creationId="{AE7CCC9D-EBBB-621A-9E25-6CA5386EFF10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6" creationId="{57C377F7-3F88-A584-DA9B-361866B04BA2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7" creationId="{E99E2B89-0E3A-823A-0863-F860A399448F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69" creationId="{720D74D3-2A2F-8F5E-C2C0-CAE3749293C2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70" creationId="{4BBA2BBF-E41A-A688-A619-20AB99E5CEF2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71" creationId="{DC299DBA-430D-9116-830B-C6BE5AF2D5F9}"/>
          </ac:spMkLst>
        </pc:spChg>
        <pc:spChg chg="add del mod">
          <ac:chgData name="장성빈" userId="faed9783-0f2f-452b-b998-4701542ec64c" providerId="ADAL" clId="{39FB8C38-F478-4631-9B30-109FBDC3F360}" dt="2024-09-19T03:18:18.302" v="6047" actId="478"/>
          <ac:spMkLst>
            <pc:docMk/>
            <pc:sldMk cId="586734483" sldId="432"/>
            <ac:spMk id="172" creationId="{7F39F4BC-FB70-D040-4820-6FB4D25EF4D7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76" creationId="{DB9428B5-EC92-FA0E-A0CC-1F44376EF30C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77" creationId="{CAD2CCBF-7F3E-F7DD-D5CA-FCDF580E7806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78" creationId="{A2118176-69F5-18D9-FDCA-4935B9FC5A94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79" creationId="{B690F0D6-E754-C916-DD57-77187EBBA1DB}"/>
          </ac:spMkLst>
        </pc:spChg>
        <pc:spChg chg="mod">
          <ac:chgData name="장성빈" userId="faed9783-0f2f-452b-b998-4701542ec64c" providerId="ADAL" clId="{39FB8C38-F478-4631-9B30-109FBDC3F360}" dt="2024-09-19T03:13:09.365" v="5873" actId="207"/>
          <ac:spMkLst>
            <pc:docMk/>
            <pc:sldMk cId="586734483" sldId="432"/>
            <ac:spMk id="180" creationId="{F04893B4-760C-75A8-3B36-D16FECA6A539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81" creationId="{4B2DA20D-AA61-1BC6-F53E-63717863AF82}"/>
          </ac:spMkLst>
        </pc:spChg>
        <pc:spChg chg="mod">
          <ac:chgData name="장성빈" userId="faed9783-0f2f-452b-b998-4701542ec64c" providerId="ADAL" clId="{39FB8C38-F478-4631-9B30-109FBDC3F360}" dt="2024-09-19T03:13:07.743" v="5872" actId="207"/>
          <ac:spMkLst>
            <pc:docMk/>
            <pc:sldMk cId="586734483" sldId="432"/>
            <ac:spMk id="182" creationId="{9970C595-491F-4802-3D84-3A3222B4C40A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83" creationId="{BE778C35-E389-CFF1-3A37-FA24C95C29CE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84" creationId="{1612D28A-0F8D-F190-AA59-BE46929B147C}"/>
          </ac:spMkLst>
        </pc:spChg>
        <pc:spChg chg="mod">
          <ac:chgData name="장성빈" userId="faed9783-0f2f-452b-b998-4701542ec64c" providerId="ADAL" clId="{39FB8C38-F478-4631-9B30-109FBDC3F360}" dt="2024-09-19T03:13:06.003" v="5871" actId="207"/>
          <ac:spMkLst>
            <pc:docMk/>
            <pc:sldMk cId="586734483" sldId="432"/>
            <ac:spMk id="185" creationId="{712DF726-73A5-D3C0-338E-3DE5E041C993}"/>
          </ac:spMkLst>
        </pc:spChg>
        <pc:spChg chg="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86" creationId="{3EACED5F-7625-F51C-6F53-749E9A5B740C}"/>
          </ac:spMkLst>
        </pc:spChg>
        <pc:spChg chg="add mod">
          <ac:chgData name="장성빈" userId="faed9783-0f2f-452b-b998-4701542ec64c" providerId="ADAL" clId="{39FB8C38-F478-4631-9B30-109FBDC3F360}" dt="2024-09-19T03:12:54.165" v="5866"/>
          <ac:spMkLst>
            <pc:docMk/>
            <pc:sldMk cId="586734483" sldId="432"/>
            <ac:spMk id="188" creationId="{85024EE1-C330-C1AA-A8AE-254823642A17}"/>
          </ac:spMkLst>
        </pc:spChg>
        <pc:spChg chg="add del mod">
          <ac:chgData name="장성빈" userId="faed9783-0f2f-452b-b998-4701542ec64c" providerId="ADAL" clId="{39FB8C38-F478-4631-9B30-109FBDC3F360}" dt="2024-09-19T03:12:57.952" v="5868" actId="478"/>
          <ac:spMkLst>
            <pc:docMk/>
            <pc:sldMk cId="586734483" sldId="432"/>
            <ac:spMk id="190" creationId="{C438D46E-0FF6-52A5-B4D6-828886D6F3A4}"/>
          </ac:spMkLst>
        </pc:spChg>
        <pc:spChg chg="add mod">
          <ac:chgData name="장성빈" userId="faed9783-0f2f-452b-b998-4701542ec64c" providerId="ADAL" clId="{39FB8C38-F478-4631-9B30-109FBDC3F360}" dt="2024-09-19T03:18:18.483" v="6048"/>
          <ac:spMkLst>
            <pc:docMk/>
            <pc:sldMk cId="586734483" sldId="432"/>
            <ac:spMk id="191" creationId="{88902DFF-64DD-9E8E-1694-9AEEB9827A30}"/>
          </ac:spMkLst>
        </pc:spChg>
        <pc:grpChg chg="del">
          <ac:chgData name="장성빈" userId="faed9783-0f2f-452b-b998-4701542ec64c" providerId="ADAL" clId="{39FB8C38-F478-4631-9B30-109FBDC3F360}" dt="2024-09-19T02:46:26.921" v="5245" actId="478"/>
          <ac:grpSpMkLst>
            <pc:docMk/>
            <pc:sldMk cId="586734483" sldId="432"/>
            <ac:grpSpMk id="5" creationId="{A114609C-38C5-CFDB-8FA7-C3107388D624}"/>
          </ac:grpSpMkLst>
        </pc:grpChg>
        <pc:grpChg chg="add del mod">
          <ac:chgData name="장성빈" userId="faed9783-0f2f-452b-b998-4701542ec64c" providerId="ADAL" clId="{39FB8C38-F478-4631-9B30-109FBDC3F360}" dt="2024-09-19T02:50:27.258" v="5316" actId="478"/>
          <ac:grpSpMkLst>
            <pc:docMk/>
            <pc:sldMk cId="586734483" sldId="432"/>
            <ac:grpSpMk id="17" creationId="{2ED78E3E-144A-B8E7-A9D8-3CD3E634B2A9}"/>
          </ac:grpSpMkLst>
        </pc:grpChg>
        <pc:grpChg chg="add del mod">
          <ac:chgData name="장성빈" userId="faed9783-0f2f-452b-b998-4701542ec64c" providerId="ADAL" clId="{39FB8C38-F478-4631-9B30-109FBDC3F360}" dt="2024-09-19T02:50:27.258" v="5316" actId="478"/>
          <ac:grpSpMkLst>
            <pc:docMk/>
            <pc:sldMk cId="586734483" sldId="432"/>
            <ac:grpSpMk id="28" creationId="{8DF3B1D3-0E32-3705-8937-A5AB562D3DB8}"/>
          </ac:grpSpMkLst>
        </pc:grpChg>
        <pc:grpChg chg="del">
          <ac:chgData name="장성빈" userId="faed9783-0f2f-452b-b998-4701542ec64c" providerId="ADAL" clId="{39FB8C38-F478-4631-9B30-109FBDC3F360}" dt="2024-09-19T02:46:26.921" v="5245" actId="478"/>
          <ac:grpSpMkLst>
            <pc:docMk/>
            <pc:sldMk cId="586734483" sldId="432"/>
            <ac:grpSpMk id="30" creationId="{9DE84BE2-FBC3-4CE1-5646-A772B089A0A4}"/>
          </ac:grpSpMkLst>
        </pc:grpChg>
        <pc:grpChg chg="del">
          <ac:chgData name="장성빈" userId="faed9783-0f2f-452b-b998-4701542ec64c" providerId="ADAL" clId="{39FB8C38-F478-4631-9B30-109FBDC3F360}" dt="2024-09-19T02:46:26.921" v="5245" actId="478"/>
          <ac:grpSpMkLst>
            <pc:docMk/>
            <pc:sldMk cId="586734483" sldId="432"/>
            <ac:grpSpMk id="39" creationId="{668FF53C-BB03-7A0A-5431-230642B89AD4}"/>
          </ac:grpSpMkLst>
        </pc:grpChg>
        <pc:grpChg chg="add del mod">
          <ac:chgData name="장성빈" userId="faed9783-0f2f-452b-b998-4701542ec64c" providerId="ADAL" clId="{39FB8C38-F478-4631-9B30-109FBDC3F360}" dt="2024-09-19T02:50:27.258" v="5316" actId="478"/>
          <ac:grpSpMkLst>
            <pc:docMk/>
            <pc:sldMk cId="586734483" sldId="432"/>
            <ac:grpSpMk id="44" creationId="{43BECB55-3F63-0042-E89A-7BB3B2909ABF}"/>
          </ac:grpSpMkLst>
        </pc:grpChg>
        <pc:grpChg chg="del">
          <ac:chgData name="장성빈" userId="faed9783-0f2f-452b-b998-4701542ec64c" providerId="ADAL" clId="{39FB8C38-F478-4631-9B30-109FBDC3F360}" dt="2024-09-19T02:46:26.921" v="5245" actId="478"/>
          <ac:grpSpMkLst>
            <pc:docMk/>
            <pc:sldMk cId="586734483" sldId="432"/>
            <ac:grpSpMk id="46" creationId="{C249820A-FCE5-6305-8028-349A988E338F}"/>
          </ac:grpSpMkLst>
        </pc:grpChg>
        <pc:grpChg chg="add del mod">
          <ac:chgData name="장성빈" userId="faed9783-0f2f-452b-b998-4701542ec64c" providerId="ADAL" clId="{39FB8C38-F478-4631-9B30-109FBDC3F360}" dt="2024-09-19T02:50:27.258" v="5316" actId="478"/>
          <ac:grpSpMkLst>
            <pc:docMk/>
            <pc:sldMk cId="586734483" sldId="432"/>
            <ac:grpSpMk id="72" creationId="{92C94BFF-1E15-F941-47EB-1F423A71AF4A}"/>
          </ac:grpSpMkLst>
        </pc:grpChg>
        <pc:grpChg chg="add del mod">
          <ac:chgData name="장성빈" userId="faed9783-0f2f-452b-b998-4701542ec64c" providerId="ADAL" clId="{39FB8C38-F478-4631-9B30-109FBDC3F360}" dt="2024-09-19T02:49:45.167" v="5311" actId="478"/>
          <ac:grpSpMkLst>
            <pc:docMk/>
            <pc:sldMk cId="586734483" sldId="432"/>
            <ac:grpSpMk id="96" creationId="{65F78F57-F570-D25C-F18C-759103E34151}"/>
          </ac:grpSpMkLst>
        </pc:grpChg>
        <pc:grpChg chg="add mod">
          <ac:chgData name="장성빈" userId="faed9783-0f2f-452b-b998-4701542ec64c" providerId="ADAL" clId="{39FB8C38-F478-4631-9B30-109FBDC3F360}" dt="2024-09-19T02:53:58.378" v="5477" actId="164"/>
          <ac:grpSpMkLst>
            <pc:docMk/>
            <pc:sldMk cId="586734483" sldId="432"/>
            <ac:grpSpMk id="101" creationId="{97558C1F-A61E-5315-662C-8B9179F798C9}"/>
          </ac:grpSpMkLst>
        </pc:grpChg>
        <pc:grpChg chg="mod">
          <ac:chgData name="장성빈" userId="faed9783-0f2f-452b-b998-4701542ec64c" providerId="ADAL" clId="{39FB8C38-F478-4631-9B30-109FBDC3F360}" dt="2024-09-19T02:50:35.566" v="5317"/>
          <ac:grpSpMkLst>
            <pc:docMk/>
            <pc:sldMk cId="586734483" sldId="432"/>
            <ac:grpSpMk id="102" creationId="{8E79AB68-B241-3515-BC47-9379597A5E05}"/>
          </ac:grpSpMkLst>
        </pc:grpChg>
        <pc:grpChg chg="add mod">
          <ac:chgData name="장성빈" userId="faed9783-0f2f-452b-b998-4701542ec64c" providerId="ADAL" clId="{39FB8C38-F478-4631-9B30-109FBDC3F360}" dt="2024-09-19T02:53:58.378" v="5477" actId="164"/>
          <ac:grpSpMkLst>
            <pc:docMk/>
            <pc:sldMk cId="586734483" sldId="432"/>
            <ac:grpSpMk id="106" creationId="{BA2DB27F-6F82-5532-5C36-015E1B2A60B6}"/>
          </ac:grpSpMkLst>
        </pc:grpChg>
        <pc:grpChg chg="mod">
          <ac:chgData name="장성빈" userId="faed9783-0f2f-452b-b998-4701542ec64c" providerId="ADAL" clId="{39FB8C38-F478-4631-9B30-109FBDC3F360}" dt="2024-09-19T02:50:35.566" v="5317"/>
          <ac:grpSpMkLst>
            <pc:docMk/>
            <pc:sldMk cId="586734483" sldId="432"/>
            <ac:grpSpMk id="107" creationId="{A344086D-5712-E4A9-E677-6E0E691B8830}"/>
          </ac:grpSpMkLst>
        </pc:grpChg>
        <pc:grpChg chg="add mod">
          <ac:chgData name="장성빈" userId="faed9783-0f2f-452b-b998-4701542ec64c" providerId="ADAL" clId="{39FB8C38-F478-4631-9B30-109FBDC3F360}" dt="2024-09-19T02:53:58.378" v="5477" actId="164"/>
          <ac:grpSpMkLst>
            <pc:docMk/>
            <pc:sldMk cId="586734483" sldId="432"/>
            <ac:grpSpMk id="111" creationId="{1D2A3790-CB50-29D7-E7F6-821A467B80CE}"/>
          </ac:grpSpMkLst>
        </pc:grpChg>
        <pc:grpChg chg="mod">
          <ac:chgData name="장성빈" userId="faed9783-0f2f-452b-b998-4701542ec64c" providerId="ADAL" clId="{39FB8C38-F478-4631-9B30-109FBDC3F360}" dt="2024-09-19T02:50:35.566" v="5317"/>
          <ac:grpSpMkLst>
            <pc:docMk/>
            <pc:sldMk cId="586734483" sldId="432"/>
            <ac:grpSpMk id="112" creationId="{FA5C21A6-B9DF-3142-789A-CFB66D025A4A}"/>
          </ac:grpSpMkLst>
        </pc:grpChg>
        <pc:grpChg chg="add mod">
          <ac:chgData name="장성빈" userId="faed9783-0f2f-452b-b998-4701542ec64c" providerId="ADAL" clId="{39FB8C38-F478-4631-9B30-109FBDC3F360}" dt="2024-09-19T02:53:58.378" v="5477" actId="164"/>
          <ac:grpSpMkLst>
            <pc:docMk/>
            <pc:sldMk cId="586734483" sldId="432"/>
            <ac:grpSpMk id="117" creationId="{8350EC11-7994-BED7-17C7-3041E37308D5}"/>
          </ac:grpSpMkLst>
        </pc:grpChg>
        <pc:grpChg chg="mod">
          <ac:chgData name="장성빈" userId="faed9783-0f2f-452b-b998-4701542ec64c" providerId="ADAL" clId="{39FB8C38-F478-4631-9B30-109FBDC3F360}" dt="2024-09-19T02:50:35.566" v="5317"/>
          <ac:grpSpMkLst>
            <pc:docMk/>
            <pc:sldMk cId="586734483" sldId="432"/>
            <ac:grpSpMk id="118" creationId="{8312B3F1-2C8E-B1B0-C403-0CB7C55925F0}"/>
          </ac:grpSpMkLst>
        </pc:grpChg>
        <pc:grpChg chg="add del mod">
          <ac:chgData name="장성빈" userId="faed9783-0f2f-452b-b998-4701542ec64c" providerId="ADAL" clId="{39FB8C38-F478-4631-9B30-109FBDC3F360}" dt="2024-09-19T03:12:54.012" v="5865" actId="478"/>
          <ac:grpSpMkLst>
            <pc:docMk/>
            <pc:sldMk cId="586734483" sldId="432"/>
            <ac:grpSpMk id="130" creationId="{3D1886FA-05A4-960F-029C-14BF658B0652}"/>
          </ac:grpSpMkLst>
        </pc:grpChg>
        <pc:grpChg chg="add mod">
          <ac:chgData name="장성빈" userId="faed9783-0f2f-452b-b998-4701542ec64c" providerId="ADAL" clId="{39FB8C38-F478-4631-9B30-109FBDC3F360}" dt="2024-09-19T03:07:45.228" v="5760" actId="164"/>
          <ac:grpSpMkLst>
            <pc:docMk/>
            <pc:sldMk cId="586734483" sldId="432"/>
            <ac:grpSpMk id="132" creationId="{EF6C9231-D4C4-D8B1-A128-50B211680A38}"/>
          </ac:grpSpMkLst>
        </pc:grpChg>
        <pc:grpChg chg="add del mod">
          <ac:chgData name="장성빈" userId="faed9783-0f2f-452b-b998-4701542ec64c" providerId="ADAL" clId="{39FB8C38-F478-4631-9B30-109FBDC3F360}" dt="2024-09-19T03:12:54.012" v="5865" actId="478"/>
          <ac:grpSpMkLst>
            <pc:docMk/>
            <pc:sldMk cId="586734483" sldId="432"/>
            <ac:grpSpMk id="144" creationId="{D95E629B-32B5-487B-C3AF-E19E7D2AA5B8}"/>
          </ac:grpSpMkLst>
        </pc:grpChg>
        <pc:grpChg chg="add 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45" creationId="{19A074CA-E9CC-6B18-1D5A-9C3C72828D84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48" creationId="{1CFB5B74-9C97-90A7-F672-E8C14C722748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49" creationId="{C541229A-A783-4086-AD63-533634F59340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50" creationId="{FA7F3BD9-1345-1099-B345-768684FD914D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52" creationId="{5832EDD5-48A6-6543-A28A-9172BF4DF8FD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56" creationId="{96E33F1C-9B09-2CC3-CF0D-EB908FB03AFF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60" creationId="{393E552D-42B4-22AB-A5A7-484008B19F8C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64" creationId="{7E179DD2-74FF-6E45-305F-06F01823344A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68" creationId="{6743182F-6301-6A7E-F8AF-AA4ECE0F31E9}"/>
          </ac:grpSpMkLst>
        </pc:grpChg>
        <pc:grpChg chg="add 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74" creationId="{B71F65E7-AFD6-F1FB-4317-D34874333F91}"/>
          </ac:grpSpMkLst>
        </pc:grpChg>
        <pc:grpChg chg="mod">
          <ac:chgData name="장성빈" userId="faed9783-0f2f-452b-b998-4701542ec64c" providerId="ADAL" clId="{39FB8C38-F478-4631-9B30-109FBDC3F360}" dt="2024-09-19T03:12:54.165" v="5866"/>
          <ac:grpSpMkLst>
            <pc:docMk/>
            <pc:sldMk cId="586734483" sldId="432"/>
            <ac:grpSpMk id="175" creationId="{7F3D676F-C2DB-AD05-DD9C-F58C8D1E041E}"/>
          </ac:grpSpMkLst>
        </pc:grpChg>
        <pc:graphicFrameChg chg="add del mod">
          <ac:chgData name="장성빈" userId="faed9783-0f2f-452b-b998-4701542ec64c" providerId="ADAL" clId="{39FB8C38-F478-4631-9B30-109FBDC3F360}" dt="2024-09-19T02:47:20.558" v="5252" actId="478"/>
          <ac:graphicFrameMkLst>
            <pc:docMk/>
            <pc:sldMk cId="586734483" sldId="432"/>
            <ac:graphicFrameMk id="4" creationId="{495FF023-5620-8BF5-C105-296819DAA4F8}"/>
          </ac:graphicFrameMkLst>
        </pc:graphicFrameChg>
        <pc:graphicFrameChg chg="add del mod">
          <ac:chgData name="장성빈" userId="faed9783-0f2f-452b-b998-4701542ec64c" providerId="ADAL" clId="{39FB8C38-F478-4631-9B30-109FBDC3F360}" dt="2024-09-19T02:49:05.125" v="5274" actId="478"/>
          <ac:graphicFrameMkLst>
            <pc:docMk/>
            <pc:sldMk cId="586734483" sldId="432"/>
            <ac:graphicFrameMk id="10" creationId="{9EA20E88-316E-92D7-9B47-7A3F020D660E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09-19T03:12:54.012" v="5865" actId="478"/>
          <ac:graphicFrameMkLst>
            <pc:docMk/>
            <pc:sldMk cId="586734483" sldId="432"/>
            <ac:graphicFrameMk id="126" creationId="{4A656568-3B9F-2AA1-6A91-94EAEEEB7239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09-19T03:05:09.714" v="5677" actId="478"/>
          <ac:graphicFrameMkLst>
            <pc:docMk/>
            <pc:sldMk cId="586734483" sldId="432"/>
            <ac:graphicFrameMk id="127" creationId="{FB91A10B-7598-98EC-EEC9-2BCC7679FCEC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09-19T03:05:09.714" v="5677" actId="478"/>
          <ac:graphicFrameMkLst>
            <pc:docMk/>
            <pc:sldMk cId="586734483" sldId="432"/>
            <ac:graphicFrameMk id="128" creationId="{2002A57D-25EB-35C4-0B39-B27D232108F2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09-19T03:05:09.714" v="5677" actId="478"/>
          <ac:graphicFrameMkLst>
            <pc:docMk/>
            <pc:sldMk cId="586734483" sldId="432"/>
            <ac:graphicFrameMk id="129" creationId="{64308F00-0EF5-E9BD-820B-F88F4E9345D9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09-19T03:13:02.868" v="5870" actId="207"/>
          <ac:graphicFrameMkLst>
            <pc:docMk/>
            <pc:sldMk cId="586734483" sldId="432"/>
            <ac:graphicFrameMk id="173" creationId="{51AEE927-F0DB-BC75-C791-305D931DFC50}"/>
          </ac:graphicFrameMkLst>
        </pc:graphicFrame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36" creationId="{7EE9D498-44A2-AC53-AB5F-BFDDAEC98D43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37" creationId="{DA00BB5C-A872-EA87-699C-CE67ABB79740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49" creationId="{E8608DAD-E4F7-BF27-D87E-8F7834A97878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51" creationId="{640442E5-D13C-1EF8-53EE-5FC8A3EC9C0C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53" creationId="{ABE3987E-015E-F143-E72B-F75E4552F3AB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55" creationId="{236DE3C3-FA38-406B-9F42-FCB39EEEEF61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56" creationId="{8294B4E6-5677-5C04-3A5B-B6BB69A2141E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58" creationId="{BFBC1CE2-4390-4037-B8E3-BE360B084B60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59" creationId="{01DB2888-F59D-1ECE-2642-0A77DB9C2F79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60" creationId="{B2FA6A8C-AD54-6D76-7D6E-3210DB269463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62" creationId="{2F7363C1-7174-7224-5DF2-3E3864DF026D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63" creationId="{3FEBBC7D-80FF-0369-1C80-1EE57DEEF1EE}"/>
          </ac:cxnSpMkLst>
        </pc:cxnChg>
        <pc:cxnChg chg="del mod">
          <ac:chgData name="장성빈" userId="faed9783-0f2f-452b-b998-4701542ec64c" providerId="ADAL" clId="{39FB8C38-F478-4631-9B30-109FBDC3F360}" dt="2024-09-19T02:46:26.921" v="5245" actId="478"/>
          <ac:cxnSpMkLst>
            <pc:docMk/>
            <pc:sldMk cId="586734483" sldId="432"/>
            <ac:cxnSpMk id="64" creationId="{1B293B11-4AF4-CF6D-96F9-86CD42487E0F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75" creationId="{0CCAFD5E-F850-A618-CB25-8234439918AF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77" creationId="{6BCE587E-D874-A7D8-1920-04467DD7B9DD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79" creationId="{2CD17EDB-BDA9-B8D4-E217-F22F49768AEA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1" creationId="{202597F7-578E-7C45-157B-25E68C629975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2" creationId="{95337929-C224-469A-D0FF-5BAAE599A3D3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4" creationId="{188708C3-9CF1-AE2E-28D0-3D2B11495D6B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5" creationId="{3BDDBD04-061F-7F27-39AD-1EBE2D71EF83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6" creationId="{D35C5ADF-757A-7542-561E-5C4A6BC37C1A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8" creationId="{FE958CA4-5261-EE75-38A2-327378CD59EE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89" creationId="{F988A18B-90AB-2D35-5EE1-C0BBDF071AAB}"/>
          </ac:cxnSpMkLst>
        </pc:cxnChg>
        <pc:cxnChg chg="add del mod">
          <ac:chgData name="장성빈" userId="faed9783-0f2f-452b-b998-4701542ec64c" providerId="ADAL" clId="{39FB8C38-F478-4631-9B30-109FBDC3F360}" dt="2024-09-19T02:50:27.258" v="5316" actId="478"/>
          <ac:cxnSpMkLst>
            <pc:docMk/>
            <pc:sldMk cId="586734483" sldId="432"/>
            <ac:cxnSpMk id="90" creationId="{F741DEDB-94D2-04BA-9F9A-F018C897A3E6}"/>
          </ac:cxnSpMkLst>
        </pc:cxnChg>
        <pc:cxnChg chg="add mod">
          <ac:chgData name="장성빈" userId="faed9783-0f2f-452b-b998-4701542ec64c" providerId="ADAL" clId="{39FB8C38-F478-4631-9B30-109FBDC3F360}" dt="2024-09-19T03:12:54.012" v="5865" actId="478"/>
          <ac:cxnSpMkLst>
            <pc:docMk/>
            <pc:sldMk cId="586734483" sldId="432"/>
            <ac:cxnSpMk id="100" creationId="{AE369AFC-610E-8EE0-BEC0-184DE602C7BF}"/>
          </ac:cxnSpMkLst>
        </pc:cxnChg>
        <pc:cxnChg chg="add mod">
          <ac:chgData name="장성빈" userId="faed9783-0f2f-452b-b998-4701542ec64c" providerId="ADAL" clId="{39FB8C38-F478-4631-9B30-109FBDC3F360}" dt="2024-09-19T03:12:54.012" v="5865" actId="478"/>
          <ac:cxnSpMkLst>
            <pc:docMk/>
            <pc:sldMk cId="586734483" sldId="432"/>
            <ac:cxnSpMk id="116" creationId="{12D20E9A-6D2C-95A3-F1C4-F27FE12CB941}"/>
          </ac:cxnSpMkLst>
        </pc:cxnChg>
        <pc:cxnChg chg="add mod">
          <ac:chgData name="장성빈" userId="faed9783-0f2f-452b-b998-4701542ec64c" providerId="ADAL" clId="{39FB8C38-F478-4631-9B30-109FBDC3F360}" dt="2024-09-19T03:12:54.012" v="5865" actId="478"/>
          <ac:cxnSpMkLst>
            <pc:docMk/>
            <pc:sldMk cId="586734483" sldId="432"/>
            <ac:cxnSpMk id="122" creationId="{B5277F35-A7B1-D526-A710-F614F9B92AE8}"/>
          </ac:cxnSpMkLst>
        </pc:cxnChg>
        <pc:cxnChg chg="add mod">
          <ac:chgData name="장성빈" userId="faed9783-0f2f-452b-b998-4701542ec64c" providerId="ADAL" clId="{39FB8C38-F478-4631-9B30-109FBDC3F360}" dt="2024-09-19T03:12:54.012" v="5865" actId="478"/>
          <ac:cxnSpMkLst>
            <pc:docMk/>
            <pc:sldMk cId="586734483" sldId="432"/>
            <ac:cxnSpMk id="123" creationId="{472AB67A-A512-C842-9CDE-DAE722275F31}"/>
          </ac:cxnSpMkLst>
        </pc:cxnChg>
        <pc:cxnChg chg="mod">
          <ac:chgData name="장성빈" userId="faed9783-0f2f-452b-b998-4701542ec64c" providerId="ADAL" clId="{39FB8C38-F478-4631-9B30-109FBDC3F360}" dt="2024-09-19T03:12:54.165" v="5866"/>
          <ac:cxnSpMkLst>
            <pc:docMk/>
            <pc:sldMk cId="586734483" sldId="432"/>
            <ac:cxnSpMk id="147" creationId="{6DECADBC-F292-410F-DE97-D722C0EDF8A0}"/>
          </ac:cxnSpMkLst>
        </pc:cxnChg>
        <pc:cxnChg chg="mod">
          <ac:chgData name="장성빈" userId="faed9783-0f2f-452b-b998-4701542ec64c" providerId="ADAL" clId="{39FB8C38-F478-4631-9B30-109FBDC3F360}" dt="2024-09-19T03:12:54.165" v="5866"/>
          <ac:cxnSpMkLst>
            <pc:docMk/>
            <pc:sldMk cId="586734483" sldId="432"/>
            <ac:cxnSpMk id="151" creationId="{1001D1F2-2354-5072-BAEC-55772328E5EB}"/>
          </ac:cxnSpMkLst>
        </pc:cxnChg>
        <pc:cxnChg chg="mod">
          <ac:chgData name="장성빈" userId="faed9783-0f2f-452b-b998-4701542ec64c" providerId="ADAL" clId="{39FB8C38-F478-4631-9B30-109FBDC3F360}" dt="2024-09-19T03:12:54.165" v="5866"/>
          <ac:cxnSpMkLst>
            <pc:docMk/>
            <pc:sldMk cId="586734483" sldId="432"/>
            <ac:cxnSpMk id="153" creationId="{3C52BE8F-8DF3-775F-9276-7CF52BAA4962}"/>
          </ac:cxnSpMkLst>
        </pc:cxnChg>
        <pc:cxnChg chg="mod">
          <ac:chgData name="장성빈" userId="faed9783-0f2f-452b-b998-4701542ec64c" providerId="ADAL" clId="{39FB8C38-F478-4631-9B30-109FBDC3F360}" dt="2024-09-19T03:12:54.165" v="5866"/>
          <ac:cxnSpMkLst>
            <pc:docMk/>
            <pc:sldMk cId="586734483" sldId="432"/>
            <ac:cxnSpMk id="154" creationId="{29658DC8-3147-3B14-0CB3-E1988BBAFB13}"/>
          </ac:cxnSpMkLst>
        </pc:cxnChg>
        <pc:cxnChg chg="add del mod">
          <ac:chgData name="장성빈" userId="faed9783-0f2f-452b-b998-4701542ec64c" providerId="ADAL" clId="{39FB8C38-F478-4631-9B30-109FBDC3F360}" dt="2024-09-19T03:12:59.198" v="5869" actId="478"/>
          <ac:cxnSpMkLst>
            <pc:docMk/>
            <pc:sldMk cId="586734483" sldId="432"/>
            <ac:cxnSpMk id="187" creationId="{CE709040-5645-9D6E-4685-3FFAD7404AF8}"/>
          </ac:cxnSpMkLst>
        </pc:cxnChg>
        <pc:cxnChg chg="add del mod">
          <ac:chgData name="장성빈" userId="faed9783-0f2f-452b-b998-4701542ec64c" providerId="ADAL" clId="{39FB8C38-F478-4631-9B30-109FBDC3F360}" dt="2024-09-19T03:12:56.543" v="5867" actId="478"/>
          <ac:cxnSpMkLst>
            <pc:docMk/>
            <pc:sldMk cId="586734483" sldId="432"/>
            <ac:cxnSpMk id="189" creationId="{7B9F6618-5FD1-03B3-E144-8D4FA86F05A7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03:48.912" v="42539"/>
        <pc:sldMkLst>
          <pc:docMk/>
          <pc:sldMk cId="3550244529" sldId="433"/>
        </pc:sldMkLst>
        <pc:spChg chg="mod">
          <ac:chgData name="장성빈" userId="faed9783-0f2f-452b-b998-4701542ec64c" providerId="ADAL" clId="{39FB8C38-F478-4631-9B30-109FBDC3F360}" dt="2024-09-19T02:45:44.183" v="5114" actId="20577"/>
          <ac:spMkLst>
            <pc:docMk/>
            <pc:sldMk cId="3550244529" sldId="433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7:22:13.014" v="36096" actId="403"/>
          <ac:spMkLst>
            <pc:docMk/>
            <pc:sldMk cId="3550244529" sldId="433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8T10:18:42.608" v="41942" actId="20577"/>
          <ac:spMkLst>
            <pc:docMk/>
            <pc:sldMk cId="3550244529" sldId="433"/>
            <ac:spMk id="5" creationId="{7E8A1843-8C56-0411-A09F-3F341E8D01F4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8" creationId="{9CA85064-739A-B247-34AC-731FFEBA16CB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9" creationId="{25F2A418-6F9D-22DD-5B66-A59EC95CA536}"/>
          </ac:spMkLst>
        </pc:spChg>
        <pc:spChg chg="add del mod">
          <ac:chgData name="장성빈" userId="faed9783-0f2f-452b-b998-4701542ec64c" providerId="ADAL" clId="{39FB8C38-F478-4631-9B30-109FBDC3F360}" dt="2024-10-07T07:20:48.907" v="36019" actId="478"/>
          <ac:spMkLst>
            <pc:docMk/>
            <pc:sldMk cId="3550244529" sldId="433"/>
            <ac:spMk id="10" creationId="{705B25E2-B805-CF03-A3E6-FF87B8D8A32E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11" creationId="{812391D2-94A4-56FA-FD62-6156A8C3BBC0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12" creationId="{DB68BB5B-3BC5-56B0-6876-30BB5B000BFC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13" creationId="{E0FEBFE7-A451-411F-0D8F-4B7E6467217E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14" creationId="{1E38FC95-137B-AD6C-E075-AC16581A6766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15" creationId="{3F71452C-613C-A7D4-E704-EE2D8EF10088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16" creationId="{CE4DA59E-A528-6A9D-21D8-72CA79D749F1}"/>
          </ac:spMkLst>
        </pc:spChg>
        <pc:spChg chg="add mod">
          <ac:chgData name="장성빈" userId="faed9783-0f2f-452b-b998-4701542ec64c" providerId="ADAL" clId="{39FB8C38-F478-4631-9B30-109FBDC3F360}" dt="2024-09-19T03:18:39.806" v="6049"/>
          <ac:spMkLst>
            <pc:docMk/>
            <pc:sldMk cId="3550244529" sldId="433"/>
            <ac:spMk id="17" creationId="{4ACC6FAD-1E00-08FD-7102-52A6D1FF8AD7}"/>
          </ac:spMkLst>
        </pc:spChg>
        <pc:spChg chg="add del mod">
          <ac:chgData name="장성빈" userId="faed9783-0f2f-452b-b998-4701542ec64c" providerId="ADAL" clId="{39FB8C38-F478-4631-9B30-109FBDC3F360}" dt="2024-09-19T03:23:31.068" v="6341" actId="478"/>
          <ac:spMkLst>
            <pc:docMk/>
            <pc:sldMk cId="3550244529" sldId="433"/>
            <ac:spMk id="18" creationId="{509343EF-F7F7-9CB5-2F83-BE9F6EF3DFEE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34" creationId="{02A6FA38-E83F-E931-4BB3-58E98FBF3FB3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38" creationId="{8A800E64-D836-16A1-4F6D-D6D884EB2679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42" creationId="{4EC375EB-7D96-2BF6-D9C3-593511171F2C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50" creationId="{7BE733DE-1FF1-F341-0334-C41FBEE1A8DA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52" creationId="{A71DDA60-9402-05AD-24B0-4415A4762D03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54" creationId="{3AC49A0E-DE29-E5F4-0D41-B918313A9591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57" creationId="{536E5947-3D62-E490-E3CB-E0651EB37889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61" creationId="{3CA5ABA8-7204-0690-C37C-61F763ECE93C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65" creationId="{F3E7173D-1A45-3A32-6792-2FB9E5B1576F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66" creationId="{731158E7-1B08-96DE-9598-3F768E208C33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67" creationId="{225F7F88-93B6-6085-0D33-D4F266F3DDF4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68" creationId="{6F3C7B70-F16C-9C8B-12CA-D4CCCC1691D8}"/>
          </ac:spMkLst>
        </pc:spChg>
        <pc:spChg chg="del">
          <ac:chgData name="장성빈" userId="faed9783-0f2f-452b-b998-4701542ec64c" providerId="ADAL" clId="{39FB8C38-F478-4631-9B30-109FBDC3F360}" dt="2024-09-19T02:47:43.743" v="5258" actId="478"/>
          <ac:spMkLst>
            <pc:docMk/>
            <pc:sldMk cId="3550244529" sldId="433"/>
            <ac:spMk id="69" creationId="{2CED5325-54A0-4EE5-1176-583C3E71B49A}"/>
          </ac:spMkLst>
        </pc:spChg>
        <pc:grpChg chg="del">
          <ac:chgData name="장성빈" userId="faed9783-0f2f-452b-b998-4701542ec64c" providerId="ADAL" clId="{39FB8C38-F478-4631-9B30-109FBDC3F360}" dt="2024-09-19T02:47:43.743" v="5258" actId="478"/>
          <ac:grpSpMkLst>
            <pc:docMk/>
            <pc:sldMk cId="3550244529" sldId="433"/>
            <ac:grpSpMk id="5" creationId="{A114609C-38C5-CFDB-8FA7-C3107388D624}"/>
          </ac:grpSpMkLst>
        </pc:grpChg>
        <pc:grpChg chg="del">
          <ac:chgData name="장성빈" userId="faed9783-0f2f-452b-b998-4701542ec64c" providerId="ADAL" clId="{39FB8C38-F478-4631-9B30-109FBDC3F360}" dt="2024-09-19T02:47:43.743" v="5258" actId="478"/>
          <ac:grpSpMkLst>
            <pc:docMk/>
            <pc:sldMk cId="3550244529" sldId="433"/>
            <ac:grpSpMk id="30" creationId="{9DE84BE2-FBC3-4CE1-5646-A772B089A0A4}"/>
          </ac:grpSpMkLst>
        </pc:grpChg>
        <pc:grpChg chg="del">
          <ac:chgData name="장성빈" userId="faed9783-0f2f-452b-b998-4701542ec64c" providerId="ADAL" clId="{39FB8C38-F478-4631-9B30-109FBDC3F360}" dt="2024-09-19T02:47:43.743" v="5258" actId="478"/>
          <ac:grpSpMkLst>
            <pc:docMk/>
            <pc:sldMk cId="3550244529" sldId="433"/>
            <ac:grpSpMk id="39" creationId="{668FF53C-BB03-7A0A-5431-230642B89AD4}"/>
          </ac:grpSpMkLst>
        </pc:grpChg>
        <pc:grpChg chg="del">
          <ac:chgData name="장성빈" userId="faed9783-0f2f-452b-b998-4701542ec64c" providerId="ADAL" clId="{39FB8C38-F478-4631-9B30-109FBDC3F360}" dt="2024-09-19T02:47:43.743" v="5258" actId="478"/>
          <ac:grpSpMkLst>
            <pc:docMk/>
            <pc:sldMk cId="3550244529" sldId="433"/>
            <ac:grpSpMk id="46" creationId="{C249820A-FCE5-6305-8028-349A988E338F}"/>
          </ac:grpSpMkLst>
        </pc:grpChg>
        <pc:graphicFrameChg chg="add mod">
          <ac:chgData name="장성빈" userId="faed9783-0f2f-452b-b998-4701542ec64c" providerId="ADAL" clId="{39FB8C38-F478-4631-9B30-109FBDC3F360}" dt="2024-09-19T03:33:14.532" v="6608" actId="1076"/>
          <ac:graphicFrameMkLst>
            <pc:docMk/>
            <pc:sldMk cId="3550244529" sldId="433"/>
            <ac:graphicFrameMk id="4" creationId="{B4BBB866-B745-10B8-E92B-B734419D5D43}"/>
          </ac:graphicFrameMkLst>
        </pc:graphicFrameChg>
        <pc:graphicFrameChg chg="add del mod">
          <ac:chgData name="장성빈" userId="faed9783-0f2f-452b-b998-4701542ec64c" providerId="ADAL" clId="{39FB8C38-F478-4631-9B30-109FBDC3F360}" dt="2024-09-19T03:33:16.833" v="6609" actId="478"/>
          <ac:graphicFrameMkLst>
            <pc:docMk/>
            <pc:sldMk cId="3550244529" sldId="433"/>
            <ac:graphicFrameMk id="19" creationId="{4EE34E23-9265-D2B1-51BB-759346738B55}"/>
          </ac:graphicFrameMkLst>
        </pc:graphicFrame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37" creationId="{DA00BB5C-A872-EA87-699C-CE67ABB79740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49" creationId="{E8608DAD-E4F7-BF27-D87E-8F7834A97878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51" creationId="{640442E5-D13C-1EF8-53EE-5FC8A3EC9C0C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53" creationId="{ABE3987E-015E-F143-E72B-F75E4552F3AB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55" creationId="{236DE3C3-FA38-406B-9F42-FCB39EEEEF61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56" creationId="{8294B4E6-5677-5C04-3A5B-B6BB69A2141E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58" creationId="{BFBC1CE2-4390-4037-B8E3-BE360B084B60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59" creationId="{01DB2888-F59D-1ECE-2642-0A77DB9C2F79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60" creationId="{B2FA6A8C-AD54-6D76-7D6E-3210DB269463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62" creationId="{2F7363C1-7174-7224-5DF2-3E3864DF026D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63" creationId="{3FEBBC7D-80FF-0369-1C80-1EE57DEEF1EE}"/>
          </ac:cxnSpMkLst>
        </pc:cxnChg>
        <pc:cxnChg chg="del mod">
          <ac:chgData name="장성빈" userId="faed9783-0f2f-452b-b998-4701542ec64c" providerId="ADAL" clId="{39FB8C38-F478-4631-9B30-109FBDC3F360}" dt="2024-09-19T02:47:43.743" v="5258" actId="478"/>
          <ac:cxnSpMkLst>
            <pc:docMk/>
            <pc:sldMk cId="3550244529" sldId="433"/>
            <ac:cxnSpMk id="64" creationId="{1B293B11-4AF4-CF6D-96F9-86CD42487E0F}"/>
          </ac:cxnSpMkLst>
        </pc:cxnChg>
      </pc:sldChg>
      <pc:sldChg chg="addSp modSp add del mod modShow modNotesTx">
        <pc:chgData name="장성빈" userId="faed9783-0f2f-452b-b998-4701542ec64c" providerId="ADAL" clId="{39FB8C38-F478-4631-9B30-109FBDC3F360}" dt="2024-10-07T07:19:48.743" v="36008" actId="47"/>
        <pc:sldMkLst>
          <pc:docMk/>
          <pc:sldMk cId="2409314997" sldId="434"/>
        </pc:sldMkLst>
        <pc:spChg chg="mod">
          <ac:chgData name="장성빈" userId="faed9783-0f2f-452b-b998-4701542ec64c" providerId="ADAL" clId="{39FB8C38-F478-4631-9B30-109FBDC3F360}" dt="2024-09-19T03:13:28.690" v="5875" actId="20577"/>
          <ac:spMkLst>
            <pc:docMk/>
            <pc:sldMk cId="2409314997" sldId="434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9T03:11:24.695" v="5817" actId="14100"/>
          <ac:spMkLst>
            <pc:docMk/>
            <pc:sldMk cId="2409314997" sldId="434"/>
            <ac:spMk id="8" creationId="{BC20084B-5F93-DAEB-E6B1-3C84F08EC7B4}"/>
          </ac:spMkLst>
        </pc:spChg>
        <pc:spChg chg="add mod">
          <ac:chgData name="장성빈" userId="faed9783-0f2f-452b-b998-4701542ec64c" providerId="ADAL" clId="{39FB8C38-F478-4631-9B30-109FBDC3F360}" dt="2024-09-20T10:28:32.242" v="17532" actId="20577"/>
          <ac:spMkLst>
            <pc:docMk/>
            <pc:sldMk cId="2409314997" sldId="434"/>
            <ac:spMk id="24" creationId="{ADE32030-77DF-5262-8481-73EECCB13BE8}"/>
          </ac:spMkLst>
        </pc:spChg>
        <pc:spChg chg="add mod">
          <ac:chgData name="장성빈" userId="faed9783-0f2f-452b-b998-4701542ec64c" providerId="ADAL" clId="{39FB8C38-F478-4631-9B30-109FBDC3F360}" dt="2024-09-19T03:18:14.895" v="6046"/>
          <ac:spMkLst>
            <pc:docMk/>
            <pc:sldMk cId="2409314997" sldId="434"/>
            <ac:spMk id="25" creationId="{A00CE36E-0F11-C01E-BAFA-F776F538C98A}"/>
          </ac:spMkLst>
        </pc:spChg>
        <pc:spChg chg="mod">
          <ac:chgData name="장성빈" userId="faed9783-0f2f-452b-b998-4701542ec64c" providerId="ADAL" clId="{39FB8C38-F478-4631-9B30-109FBDC3F360}" dt="2024-09-19T03:18:13.621" v="6045" actId="1076"/>
          <ac:spMkLst>
            <pc:docMk/>
            <pc:sldMk cId="2409314997" sldId="434"/>
            <ac:spMk id="125" creationId="{7F331F7B-D8BD-9910-88AD-391BFD9B16F8}"/>
          </ac:spMkLst>
        </pc:spChg>
        <pc:spChg chg="mod">
          <ac:chgData name="장성빈" userId="faed9783-0f2f-452b-b998-4701542ec64c" providerId="ADAL" clId="{39FB8C38-F478-4631-9B30-109FBDC3F360}" dt="2024-09-19T03:08:44.804" v="5766" actId="207"/>
          <ac:spMkLst>
            <pc:docMk/>
            <pc:sldMk cId="2409314997" sldId="434"/>
            <ac:spMk id="133" creationId="{6D681EFF-63B9-0E8B-8485-2DD83F51141E}"/>
          </ac:spMkLst>
        </pc:spChg>
        <pc:spChg chg="mod">
          <ac:chgData name="장성빈" userId="faed9783-0f2f-452b-b998-4701542ec64c" providerId="ADAL" clId="{39FB8C38-F478-4631-9B30-109FBDC3F360}" dt="2024-09-19T03:08:48.495" v="5768" actId="207"/>
          <ac:spMkLst>
            <pc:docMk/>
            <pc:sldMk cId="2409314997" sldId="434"/>
            <ac:spMk id="139" creationId="{1F3340C7-272B-DB7E-E222-7F5E9C033AA6}"/>
          </ac:spMkLst>
        </pc:spChg>
        <pc:spChg chg="mod">
          <ac:chgData name="장성빈" userId="faed9783-0f2f-452b-b998-4701542ec64c" providerId="ADAL" clId="{39FB8C38-F478-4631-9B30-109FBDC3F360}" dt="2024-09-19T03:08:46.458" v="5767" actId="207"/>
          <ac:spMkLst>
            <pc:docMk/>
            <pc:sldMk cId="2409314997" sldId="434"/>
            <ac:spMk id="141" creationId="{A1F987A3-D902-E259-9D21-B2C466AD6430}"/>
          </ac:spMkLst>
        </pc:spChg>
        <pc:grpChg chg="mod">
          <ac:chgData name="장성빈" userId="faed9783-0f2f-452b-b998-4701542ec64c" providerId="ADAL" clId="{39FB8C38-F478-4631-9B30-109FBDC3F360}" dt="2024-09-19T03:10:42.766" v="5805" actId="1076"/>
          <ac:grpSpMkLst>
            <pc:docMk/>
            <pc:sldMk cId="2409314997" sldId="434"/>
            <ac:grpSpMk id="130" creationId="{3D1886FA-05A4-960F-029C-14BF658B0652}"/>
          </ac:grpSpMkLst>
        </pc:grpChg>
        <pc:grpChg chg="mod">
          <ac:chgData name="장성빈" userId="faed9783-0f2f-452b-b998-4701542ec64c" providerId="ADAL" clId="{39FB8C38-F478-4631-9B30-109FBDC3F360}" dt="2024-09-19T03:09:18.608" v="5784" actId="1036"/>
          <ac:grpSpMkLst>
            <pc:docMk/>
            <pc:sldMk cId="2409314997" sldId="434"/>
            <ac:grpSpMk id="144" creationId="{D95E629B-32B5-487B-C3AF-E19E7D2AA5B8}"/>
          </ac:grpSpMkLst>
        </pc:grpChg>
        <pc:graphicFrameChg chg="mod modGraphic">
          <ac:chgData name="장성빈" userId="faed9783-0f2f-452b-b998-4701542ec64c" providerId="ADAL" clId="{39FB8C38-F478-4631-9B30-109FBDC3F360}" dt="2024-09-19T03:11:22.179" v="5816" actId="1076"/>
          <ac:graphicFrameMkLst>
            <pc:docMk/>
            <pc:sldMk cId="2409314997" sldId="434"/>
            <ac:graphicFrameMk id="126" creationId="{4A656568-3B9F-2AA1-6A91-94EAEEEB7239}"/>
          </ac:graphicFrameMkLst>
        </pc:graphicFrameChg>
        <pc:cxnChg chg="add mod">
          <ac:chgData name="장성빈" userId="faed9783-0f2f-452b-b998-4701542ec64c" providerId="ADAL" clId="{39FB8C38-F478-4631-9B30-109FBDC3F360}" dt="2024-09-19T03:12:40.770" v="5864" actId="1582"/>
          <ac:cxnSpMkLst>
            <pc:docMk/>
            <pc:sldMk cId="2409314997" sldId="434"/>
            <ac:cxnSpMk id="4" creationId="{3B66FC68-8269-3212-1DEF-8D365ED40006}"/>
          </ac:cxnSpMkLst>
        </pc:cxnChg>
        <pc:cxnChg chg="add mod">
          <ac:chgData name="장성빈" userId="faed9783-0f2f-452b-b998-4701542ec64c" providerId="ADAL" clId="{39FB8C38-F478-4631-9B30-109FBDC3F360}" dt="2024-09-19T03:12:40.770" v="5864" actId="1582"/>
          <ac:cxnSpMkLst>
            <pc:docMk/>
            <pc:sldMk cId="2409314997" sldId="434"/>
            <ac:cxnSpMk id="13" creationId="{CD8DE557-6302-8B20-D9FC-874F95824A7A}"/>
          </ac:cxnSpMkLst>
        </pc:cxnChg>
      </pc:sldChg>
      <pc:sldChg chg="addSp delSp modSp add mod ord modNotesTx">
        <pc:chgData name="장성빈" userId="faed9783-0f2f-452b-b998-4701542ec64c" providerId="ADAL" clId="{39FB8C38-F478-4631-9B30-109FBDC3F360}" dt="2024-10-08T12:05:16.788" v="42569"/>
        <pc:sldMkLst>
          <pc:docMk/>
          <pc:sldMk cId="1902783178" sldId="435"/>
        </pc:sldMkLst>
        <pc:spChg chg="mod">
          <ac:chgData name="장성빈" userId="faed9783-0f2f-452b-b998-4701542ec64c" providerId="ADAL" clId="{39FB8C38-F478-4631-9B30-109FBDC3F360}" dt="2024-09-19T03:21:31.619" v="6125" actId="20577"/>
          <ac:spMkLst>
            <pc:docMk/>
            <pc:sldMk cId="1902783178" sldId="43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22:33.932" v="6324" actId="20577"/>
          <ac:spMkLst>
            <pc:docMk/>
            <pc:sldMk cId="1902783178" sldId="435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8T10:18:58.078" v="41947" actId="20577"/>
          <ac:spMkLst>
            <pc:docMk/>
            <pc:sldMk cId="1902783178" sldId="435"/>
            <ac:spMk id="4" creationId="{11DBAD39-D015-4679-7882-CF993D2AFA0E}"/>
          </ac:spMkLst>
        </pc:spChg>
        <pc:spChg chg="add mod">
          <ac:chgData name="장성빈" userId="faed9783-0f2f-452b-b998-4701542ec64c" providerId="ADAL" clId="{39FB8C38-F478-4631-9B30-109FBDC3F360}" dt="2024-09-19T03:28:40.348" v="6355"/>
          <ac:spMkLst>
            <pc:docMk/>
            <pc:sldMk cId="1902783178" sldId="435"/>
            <ac:spMk id="6" creationId="{8989E7AE-06BF-653F-0E2C-C95B4EBDBBCC}"/>
          </ac:spMkLst>
        </pc:spChg>
        <pc:spChg chg="add del">
          <ac:chgData name="장성빈" userId="faed9783-0f2f-452b-b998-4701542ec64c" providerId="ADAL" clId="{39FB8C38-F478-4631-9B30-109FBDC3F360}" dt="2024-09-24T02:18:34.165" v="20910" actId="22"/>
          <ac:spMkLst>
            <pc:docMk/>
            <pc:sldMk cId="1902783178" sldId="435"/>
            <ac:spMk id="6" creationId="{A27630F6-234F-7CC9-4F82-E582E913B9A4}"/>
          </ac:spMkLst>
        </pc:spChg>
        <pc:spChg chg="mod ord">
          <ac:chgData name="장성빈" userId="faed9783-0f2f-452b-b998-4701542ec64c" providerId="ADAL" clId="{39FB8C38-F478-4631-9B30-109FBDC3F360}" dt="2024-09-19T03:24:37.480" v="6353" actId="20577"/>
          <ac:spMkLst>
            <pc:docMk/>
            <pc:sldMk cId="1902783178" sldId="435"/>
            <ac:spMk id="10" creationId="{705B25E2-B805-CF03-A3E6-FF87B8D8A32E}"/>
          </ac:spMkLst>
        </pc:spChg>
        <pc:spChg chg="del">
          <ac:chgData name="장성빈" userId="faed9783-0f2f-452b-b998-4701542ec64c" providerId="ADAL" clId="{39FB8C38-F478-4631-9B30-109FBDC3F360}" dt="2024-09-19T03:20:52.010" v="6063" actId="478"/>
          <ac:spMkLst>
            <pc:docMk/>
            <pc:sldMk cId="1902783178" sldId="435"/>
            <ac:spMk id="18" creationId="{509343EF-F7F7-9CB5-2F83-BE9F6EF3DFEE}"/>
          </ac:spMkLst>
        </pc:spChg>
        <pc:graphicFrameChg chg="del">
          <ac:chgData name="장성빈" userId="faed9783-0f2f-452b-b998-4701542ec64c" providerId="ADAL" clId="{39FB8C38-F478-4631-9B30-109FBDC3F360}" dt="2024-09-19T03:22:41.023" v="6326" actId="478"/>
          <ac:graphicFrameMkLst>
            <pc:docMk/>
            <pc:sldMk cId="1902783178" sldId="435"/>
            <ac:graphicFrameMk id="4" creationId="{B4BBB866-B745-10B8-E92B-B734419D5D43}"/>
          </ac:graphicFrameMkLst>
        </pc:graphicFrameChg>
        <pc:graphicFrameChg chg="add mod">
          <ac:chgData name="장성빈" userId="faed9783-0f2f-452b-b998-4701542ec64c" providerId="ADAL" clId="{39FB8C38-F478-4631-9B30-109FBDC3F360}" dt="2024-09-19T03:33:31.831" v="6611" actId="207"/>
          <ac:graphicFrameMkLst>
            <pc:docMk/>
            <pc:sldMk cId="1902783178" sldId="435"/>
            <ac:graphicFrameMk id="5" creationId="{E05C1725-6C69-5F5A-AE30-A67B834D3593}"/>
          </ac:graphicFrameMkLst>
        </pc:graphicFrameChg>
        <pc:cxnChg chg="add mod">
          <ac:chgData name="장성빈" userId="faed9783-0f2f-452b-b998-4701542ec64c" providerId="ADAL" clId="{39FB8C38-F478-4631-9B30-109FBDC3F360}" dt="2024-09-19T03:53:54.683" v="7150" actId="14100"/>
          <ac:cxnSpMkLst>
            <pc:docMk/>
            <pc:sldMk cId="1902783178" sldId="435"/>
            <ac:cxnSpMk id="7" creationId="{BF99AD3F-F210-F53E-7354-6AD9990E1BD3}"/>
          </ac:cxnSpMkLst>
        </pc:cxnChg>
        <pc:cxnChg chg="add del mod">
          <ac:chgData name="장성빈" userId="faed9783-0f2f-452b-b998-4701542ec64c" providerId="ADAL" clId="{39FB8C38-F478-4631-9B30-109FBDC3F360}" dt="2024-09-19T03:53:45.865" v="7147" actId="478"/>
          <ac:cxnSpMkLst>
            <pc:docMk/>
            <pc:sldMk cId="1902783178" sldId="435"/>
            <ac:cxnSpMk id="8" creationId="{C8C4CB82-48A0-E873-1601-EF7233449EA2}"/>
          </ac:cxnSpMkLst>
        </pc:cxnChg>
      </pc:sldChg>
      <pc:sldChg chg="add del">
        <pc:chgData name="장성빈" userId="faed9783-0f2f-452b-b998-4701542ec64c" providerId="ADAL" clId="{39FB8C38-F478-4631-9B30-109FBDC3F360}" dt="2024-09-19T03:24:13.198" v="6350" actId="47"/>
        <pc:sldMkLst>
          <pc:docMk/>
          <pc:sldMk cId="3140631664" sldId="436"/>
        </pc:sldMkLst>
      </pc:sldChg>
      <pc:sldChg chg="addSp modSp add del">
        <pc:chgData name="장성빈" userId="faed9783-0f2f-452b-b998-4701542ec64c" providerId="ADAL" clId="{39FB8C38-F478-4631-9B30-109FBDC3F360}" dt="2024-09-19T03:24:08.951" v="6347" actId="47"/>
        <pc:sldMkLst>
          <pc:docMk/>
          <pc:sldMk cId="1594840255" sldId="437"/>
        </pc:sldMkLst>
        <pc:spChg chg="add mod">
          <ac:chgData name="장성빈" userId="faed9783-0f2f-452b-b998-4701542ec64c" providerId="ADAL" clId="{39FB8C38-F478-4631-9B30-109FBDC3F360}" dt="2024-09-19T03:23:49.214" v="6345"/>
          <ac:spMkLst>
            <pc:docMk/>
            <pc:sldMk cId="1594840255" sldId="437"/>
            <ac:spMk id="5" creationId="{F61E146E-F679-A02E-7EA0-FAA4DB635D87}"/>
          </ac:spMkLst>
        </pc:spChg>
      </pc:sldChg>
      <pc:sldChg chg="addSp delSp modSp add del mod">
        <pc:chgData name="장성빈" userId="faed9783-0f2f-452b-b998-4701542ec64c" providerId="ADAL" clId="{39FB8C38-F478-4631-9B30-109FBDC3F360}" dt="2024-09-19T03:33:01.505" v="6605" actId="47"/>
        <pc:sldMkLst>
          <pc:docMk/>
          <pc:sldMk cId="3069139019" sldId="437"/>
        </pc:sldMkLst>
        <pc:spChg chg="add del mod">
          <ac:chgData name="장성빈" userId="faed9783-0f2f-452b-b998-4701542ec64c" providerId="ADAL" clId="{39FB8C38-F478-4631-9B30-109FBDC3F360}" dt="2024-09-19T03:28:51.404" v="6363" actId="478"/>
          <ac:spMkLst>
            <pc:docMk/>
            <pc:sldMk cId="3069139019" sldId="437"/>
            <ac:spMk id="5" creationId="{8989E7AE-06BF-653F-0E2C-C95B4EBDBBCC}"/>
          </ac:spMkLst>
        </pc:spChg>
        <pc:spChg chg="add mod">
          <ac:chgData name="장성빈" userId="faed9783-0f2f-452b-b998-4701542ec64c" providerId="ADAL" clId="{39FB8C38-F478-4631-9B30-109FBDC3F360}" dt="2024-09-19T03:32:45.865" v="6604"/>
          <ac:spMkLst>
            <pc:docMk/>
            <pc:sldMk cId="3069139019" sldId="437"/>
            <ac:spMk id="7" creationId="{4ED5EDCA-4B44-DB66-5E48-328AB675ADE0}"/>
          </ac:spMkLst>
        </pc:spChg>
        <pc:graphicFrameChg chg="add mod">
          <ac:chgData name="장성빈" userId="faed9783-0f2f-452b-b998-4701542ec64c" providerId="ADAL" clId="{39FB8C38-F478-4631-9B30-109FBDC3F360}" dt="2024-09-19T03:32:45.865" v="6604"/>
          <ac:graphicFrameMkLst>
            <pc:docMk/>
            <pc:sldMk cId="3069139019" sldId="437"/>
            <ac:graphicFrameMk id="6" creationId="{E346398C-CC70-9C7E-0CC3-95031130A57D}"/>
          </ac:graphicFrameMkLst>
        </pc:graphicFrameChg>
      </pc:sldChg>
      <pc:sldChg chg="add del">
        <pc:chgData name="장성빈" userId="faed9783-0f2f-452b-b998-4701542ec64c" providerId="ADAL" clId="{39FB8C38-F478-4631-9B30-109FBDC3F360}" dt="2024-09-19T03:28:44.048" v="6359"/>
        <pc:sldMkLst>
          <pc:docMk/>
          <pc:sldMk cId="1649267980" sldId="438"/>
        </pc:sldMkLst>
      </pc:sldChg>
      <pc:sldChg chg="addSp modSp add mod modNotesTx">
        <pc:chgData name="장성빈" userId="faed9783-0f2f-452b-b998-4701542ec64c" providerId="ADAL" clId="{39FB8C38-F478-4631-9B30-109FBDC3F360}" dt="2024-09-24T02:19:37.232" v="20960"/>
        <pc:sldMkLst>
          <pc:docMk/>
          <pc:sldMk cId="4198336829" sldId="438"/>
        </pc:sldMkLst>
        <pc:spChg chg="add mod">
          <ac:chgData name="장성빈" userId="faed9783-0f2f-452b-b998-4701542ec64c" providerId="ADAL" clId="{39FB8C38-F478-4631-9B30-109FBDC3F360}" dt="2024-09-19T04:56:54.093" v="7952" actId="403"/>
          <ac:spMkLst>
            <pc:docMk/>
            <pc:sldMk cId="4198336829" sldId="438"/>
            <ac:spMk id="4" creationId="{B26246A2-319E-EB80-7C3B-F93241A68001}"/>
          </ac:spMkLst>
        </pc:spChg>
      </pc:sldChg>
      <pc:sldChg chg="add del">
        <pc:chgData name="장성빈" userId="faed9783-0f2f-452b-b998-4701542ec64c" providerId="ADAL" clId="{39FB8C38-F478-4631-9B30-109FBDC3F360}" dt="2024-09-19T03:28:43.655" v="6358"/>
        <pc:sldMkLst>
          <pc:docMk/>
          <pc:sldMk cId="574426409" sldId="439"/>
        </pc:sldMkLst>
      </pc:sldChg>
      <pc:sldChg chg="addSp delSp modSp add del mod modNotesTx">
        <pc:chgData name="장성빈" userId="faed9783-0f2f-452b-b998-4701542ec64c" providerId="ADAL" clId="{39FB8C38-F478-4631-9B30-109FBDC3F360}" dt="2024-09-24T07:11:33.559" v="29149" actId="47"/>
        <pc:sldMkLst>
          <pc:docMk/>
          <pc:sldMk cId="3486284817" sldId="439"/>
        </pc:sldMkLst>
        <pc:spChg chg="mod">
          <ac:chgData name="장성빈" userId="faed9783-0f2f-452b-b998-4701542ec64c" providerId="ADAL" clId="{39FB8C38-F478-4631-9B30-109FBDC3F360}" dt="2024-09-19T03:34:50.322" v="6641" actId="20577"/>
          <ac:spMkLst>
            <pc:docMk/>
            <pc:sldMk cId="3486284817" sldId="439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37:12.735" v="6689" actId="20577"/>
          <ac:spMkLst>
            <pc:docMk/>
            <pc:sldMk cId="3486284817" sldId="439"/>
            <ac:spMk id="3" creationId="{F52459FD-E6AA-90EA-24A5-59950775C237}"/>
          </ac:spMkLst>
        </pc:spChg>
        <pc:spChg chg="mod ord">
          <ac:chgData name="장성빈" userId="faed9783-0f2f-452b-b998-4701542ec64c" providerId="ADAL" clId="{39FB8C38-F478-4631-9B30-109FBDC3F360}" dt="2024-09-19T03:39:06.013" v="6722" actId="1076"/>
          <ac:spMkLst>
            <pc:docMk/>
            <pc:sldMk cId="3486284817" sldId="439"/>
            <ac:spMk id="10" creationId="{705B25E2-B805-CF03-A3E6-FF87B8D8A32E}"/>
          </ac:spMkLst>
        </pc:spChg>
        <pc:spChg chg="add del mod">
          <ac:chgData name="장성빈" userId="faed9783-0f2f-452b-b998-4701542ec64c" providerId="ADAL" clId="{39FB8C38-F478-4631-9B30-109FBDC3F360}" dt="2024-09-19T03:41:22.683" v="6729" actId="478"/>
          <ac:spMkLst>
            <pc:docMk/>
            <pc:sldMk cId="3486284817" sldId="439"/>
            <ac:spMk id="11" creationId="{ED3CC22D-8377-FE65-B700-F8F0A9930D5E}"/>
          </ac:spMkLst>
        </pc:spChg>
        <pc:spChg chg="add del mod">
          <ac:chgData name="장성빈" userId="faed9783-0f2f-452b-b998-4701542ec64c" providerId="ADAL" clId="{39FB8C38-F478-4631-9B30-109FBDC3F360}" dt="2024-09-19T03:46:37.595" v="7067" actId="478"/>
          <ac:spMkLst>
            <pc:docMk/>
            <pc:sldMk cId="3486284817" sldId="439"/>
            <ac:spMk id="12" creationId="{28CEAD60-B6CD-BBAA-7F94-AC6C992E9CC6}"/>
          </ac:spMkLst>
        </pc:spChg>
        <pc:graphicFrameChg chg="add del mod">
          <ac:chgData name="장성빈" userId="faed9783-0f2f-452b-b998-4701542ec64c" providerId="ADAL" clId="{39FB8C38-F478-4631-9B30-109FBDC3F360}" dt="2024-09-19T03:38:49.685" v="6714" actId="21"/>
          <ac:graphicFrameMkLst>
            <pc:docMk/>
            <pc:sldMk cId="3486284817" sldId="439"/>
            <ac:graphicFrameMk id="4" creationId="{920EE589-B872-AD8E-41DF-A01E3D563BF1}"/>
          </ac:graphicFrameMkLst>
        </pc:graphicFrameChg>
        <pc:graphicFrameChg chg="del">
          <ac:chgData name="장성빈" userId="faed9783-0f2f-452b-b998-4701542ec64c" providerId="ADAL" clId="{39FB8C38-F478-4631-9B30-109FBDC3F360}" dt="2024-09-19T03:36:50.523" v="6683" actId="478"/>
          <ac:graphicFrameMkLst>
            <pc:docMk/>
            <pc:sldMk cId="3486284817" sldId="439"/>
            <ac:graphicFrameMk id="5" creationId="{E05C1725-6C69-5F5A-AE30-A67B834D3593}"/>
          </ac:graphicFrameMkLst>
        </pc:graphicFrameChg>
        <pc:graphicFrameChg chg="add del mod">
          <ac:chgData name="장성빈" userId="faed9783-0f2f-452b-b998-4701542ec64c" providerId="ADAL" clId="{39FB8C38-F478-4631-9B30-109FBDC3F360}" dt="2024-09-19T03:38:50.905" v="6715" actId="478"/>
          <ac:graphicFrameMkLst>
            <pc:docMk/>
            <pc:sldMk cId="3486284817" sldId="439"/>
            <ac:graphicFrameMk id="6" creationId="{3E89D6FE-EE20-961B-946A-409051BD4BCD}"/>
          </ac:graphicFrameMkLst>
        </pc:graphicFrameChg>
        <pc:graphicFrameChg chg="add mod">
          <ac:chgData name="장성빈" userId="faed9783-0f2f-452b-b998-4701542ec64c" providerId="ADAL" clId="{39FB8C38-F478-4631-9B30-109FBDC3F360}" dt="2024-09-19T03:38:51.085" v="6716"/>
          <ac:graphicFrameMkLst>
            <pc:docMk/>
            <pc:sldMk cId="3486284817" sldId="439"/>
            <ac:graphicFrameMk id="7" creationId="{920EE589-B872-AD8E-41DF-A01E3D563BF1}"/>
          </ac:graphicFrameMkLst>
        </pc:graphicFrameChg>
        <pc:graphicFrameChg chg="add mod">
          <ac:chgData name="장성빈" userId="faed9783-0f2f-452b-b998-4701542ec64c" providerId="ADAL" clId="{39FB8C38-F478-4631-9B30-109FBDC3F360}" dt="2024-09-19T03:38:54.948" v="6718"/>
          <ac:graphicFrameMkLst>
            <pc:docMk/>
            <pc:sldMk cId="3486284817" sldId="439"/>
            <ac:graphicFrameMk id="8" creationId="{179843FC-4389-86F8-CC6F-B3948F7D7BA1}"/>
          </ac:graphicFrameMkLst>
        </pc:graphicFrameChg>
        <pc:graphicFrameChg chg="add mod">
          <ac:chgData name="장성빈" userId="faed9783-0f2f-452b-b998-4701542ec64c" providerId="ADAL" clId="{39FB8C38-F478-4631-9B30-109FBDC3F360}" dt="2024-09-19T03:38:58.924" v="6720"/>
          <ac:graphicFrameMkLst>
            <pc:docMk/>
            <pc:sldMk cId="3486284817" sldId="439"/>
            <ac:graphicFrameMk id="9" creationId="{54D04D93-C751-77B8-433F-4D73037A53E9}"/>
          </ac:graphicFrameMkLst>
        </pc:graphicFrameChg>
        <pc:cxnChg chg="add mod">
          <ac:chgData name="장성빈" userId="faed9783-0f2f-452b-b998-4701542ec64c" providerId="ADAL" clId="{39FB8C38-F478-4631-9B30-109FBDC3F360}" dt="2024-09-19T03:53:11.139" v="7123" actId="1076"/>
          <ac:cxnSpMkLst>
            <pc:docMk/>
            <pc:sldMk cId="3486284817" sldId="439"/>
            <ac:cxnSpMk id="13" creationId="{C7A4DF79-4998-2E7C-69AD-1BE8456EFCB2}"/>
          </ac:cxnSpMkLst>
        </pc:cxnChg>
        <pc:cxnChg chg="add mod">
          <ac:chgData name="장성빈" userId="faed9783-0f2f-452b-b998-4701542ec64c" providerId="ADAL" clId="{39FB8C38-F478-4631-9B30-109FBDC3F360}" dt="2024-09-19T03:53:23.944" v="7145" actId="1038"/>
          <ac:cxnSpMkLst>
            <pc:docMk/>
            <pc:sldMk cId="3486284817" sldId="439"/>
            <ac:cxnSpMk id="14" creationId="{8897B249-DFCA-47F5-F7F1-3F0C9C442CC7}"/>
          </ac:cxnSpMkLst>
        </pc:cxnChg>
      </pc:sldChg>
      <pc:sldChg chg="addSp delSp modSp add mod ord modShow modNotesTx">
        <pc:chgData name="장성빈" userId="faed9783-0f2f-452b-b998-4701542ec64c" providerId="ADAL" clId="{39FB8C38-F478-4631-9B30-109FBDC3F360}" dt="2024-10-08T10:22:50.548" v="42077"/>
        <pc:sldMkLst>
          <pc:docMk/>
          <pc:sldMk cId="2404421101" sldId="440"/>
        </pc:sldMkLst>
        <pc:spChg chg="mod">
          <ac:chgData name="장성빈" userId="faed9783-0f2f-452b-b998-4701542ec64c" providerId="ADAL" clId="{39FB8C38-F478-4631-9B30-109FBDC3F360}" dt="2024-09-19T03:35:32.869" v="6679" actId="20577"/>
          <ac:spMkLst>
            <pc:docMk/>
            <pc:sldMk cId="2404421101" sldId="440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3:35:41.169" v="6682" actId="20577"/>
          <ac:spMkLst>
            <pc:docMk/>
            <pc:sldMk cId="2404421101" sldId="440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9T03:52:03.931" v="7118" actId="20577"/>
          <ac:spMkLst>
            <pc:docMk/>
            <pc:sldMk cId="2404421101" sldId="440"/>
            <ac:spMk id="7" creationId="{7DBC1923-3DE5-6391-C818-17EACC652B05}"/>
          </ac:spMkLst>
        </pc:spChg>
        <pc:spChg chg="del">
          <ac:chgData name="장성빈" userId="faed9783-0f2f-452b-b998-4701542ec64c" providerId="ADAL" clId="{39FB8C38-F478-4631-9B30-109FBDC3F360}" dt="2024-09-19T03:51:23.134" v="7111" actId="478"/>
          <ac:spMkLst>
            <pc:docMk/>
            <pc:sldMk cId="2404421101" sldId="440"/>
            <ac:spMk id="10" creationId="{705B25E2-B805-CF03-A3E6-FF87B8D8A32E}"/>
          </ac:spMkLst>
        </pc:spChg>
        <pc:graphicFrameChg chg="add del mod">
          <ac:chgData name="장성빈" userId="faed9783-0f2f-452b-b998-4701542ec64c" providerId="ADAL" clId="{39FB8C38-F478-4631-9B30-109FBDC3F360}" dt="2024-09-19T03:51:19.315" v="7109" actId="21"/>
          <ac:graphicFrameMkLst>
            <pc:docMk/>
            <pc:sldMk cId="2404421101" sldId="440"/>
            <ac:graphicFrameMk id="4" creationId="{1151F51A-C407-6947-B53B-AC671FF9B001}"/>
          </ac:graphicFrameMkLst>
        </pc:graphicFrameChg>
        <pc:graphicFrameChg chg="del">
          <ac:chgData name="장성빈" userId="faed9783-0f2f-452b-b998-4701542ec64c" providerId="ADAL" clId="{39FB8C38-F478-4631-9B30-109FBDC3F360}" dt="2024-09-19T03:51:20.806" v="7110" actId="478"/>
          <ac:graphicFrameMkLst>
            <pc:docMk/>
            <pc:sldMk cId="2404421101" sldId="440"/>
            <ac:graphicFrameMk id="5" creationId="{E05C1725-6C69-5F5A-AE30-A67B834D3593}"/>
          </ac:graphicFrameMkLst>
        </pc:graphicFrameChg>
        <pc:graphicFrameChg chg="add mod">
          <ac:chgData name="장성빈" userId="faed9783-0f2f-452b-b998-4701542ec64c" providerId="ADAL" clId="{39FB8C38-F478-4631-9B30-109FBDC3F360}" dt="2024-09-19T03:51:24.427" v="7112"/>
          <ac:graphicFrameMkLst>
            <pc:docMk/>
            <pc:sldMk cId="2404421101" sldId="440"/>
            <ac:graphicFrameMk id="6" creationId="{1151F51A-C407-6947-B53B-AC671FF9B001}"/>
          </ac:graphicFrameMkLst>
        </pc:graphicFrameChg>
      </pc:sldChg>
      <pc:sldChg chg="modSp add mod modNotesTx">
        <pc:chgData name="장성빈" userId="faed9783-0f2f-452b-b998-4701542ec64c" providerId="ADAL" clId="{39FB8C38-F478-4631-9B30-109FBDC3F360}" dt="2024-10-08T12:27:34.181" v="42951" actId="403"/>
        <pc:sldMkLst>
          <pc:docMk/>
          <pc:sldMk cId="1874487558" sldId="441"/>
        </pc:sldMkLst>
        <pc:spChg chg="mod">
          <ac:chgData name="장성빈" userId="faed9783-0f2f-452b-b998-4701542ec64c" providerId="ADAL" clId="{39FB8C38-F478-4631-9B30-109FBDC3F360}" dt="2024-10-08T12:27:34.181" v="42951" actId="403"/>
          <ac:spMkLst>
            <pc:docMk/>
            <pc:sldMk cId="1874487558" sldId="441"/>
            <ac:spMk id="8" creationId="{DE2C45E5-8ECA-81A8-7CE9-2C991FE8CB05}"/>
          </ac:spMkLst>
        </pc:spChg>
      </pc:sldChg>
      <pc:sldChg chg="addSp modSp add mod">
        <pc:chgData name="장성빈" userId="faed9783-0f2f-452b-b998-4701542ec64c" providerId="ADAL" clId="{39FB8C38-F478-4631-9B30-109FBDC3F360}" dt="2024-09-19T05:33:44.854" v="9160" actId="20577"/>
        <pc:sldMkLst>
          <pc:docMk/>
          <pc:sldMk cId="957548697" sldId="442"/>
        </pc:sldMkLst>
        <pc:spChg chg="add mod">
          <ac:chgData name="장성빈" userId="faed9783-0f2f-452b-b998-4701542ec64c" providerId="ADAL" clId="{39FB8C38-F478-4631-9B30-109FBDC3F360}" dt="2024-09-19T03:48:11.567" v="7089"/>
          <ac:spMkLst>
            <pc:docMk/>
            <pc:sldMk cId="957548697" sldId="442"/>
            <ac:spMk id="4" creationId="{237165B4-377F-B0EE-16AC-3712B879C193}"/>
          </ac:spMkLst>
        </pc:spChg>
        <pc:spChg chg="mod">
          <ac:chgData name="장성빈" userId="faed9783-0f2f-452b-b998-4701542ec64c" providerId="ADAL" clId="{39FB8C38-F478-4631-9B30-109FBDC3F360}" dt="2024-09-19T05:33:44.854" v="9160" actId="20577"/>
          <ac:spMkLst>
            <pc:docMk/>
            <pc:sldMk cId="957548697" sldId="442"/>
            <ac:spMk id="12" creationId="{28CEAD60-B6CD-BBAA-7F94-AC6C992E9CC6}"/>
          </ac:spMkLst>
        </pc:spChg>
      </pc:sldChg>
      <pc:sldChg chg="modSp add mod ord modNotesTx">
        <pc:chgData name="장성빈" userId="faed9783-0f2f-452b-b998-4701542ec64c" providerId="ADAL" clId="{39FB8C38-F478-4631-9B30-109FBDC3F360}" dt="2024-10-08T12:27:49.394" v="42953" actId="403"/>
        <pc:sldMkLst>
          <pc:docMk/>
          <pc:sldMk cId="673356163" sldId="443"/>
        </pc:sldMkLst>
        <pc:spChg chg="mod">
          <ac:chgData name="장성빈" userId="faed9783-0f2f-452b-b998-4701542ec64c" providerId="ADAL" clId="{39FB8C38-F478-4631-9B30-109FBDC3F360}" dt="2024-10-08T12:27:49.394" v="42953" actId="403"/>
          <ac:spMkLst>
            <pc:docMk/>
            <pc:sldMk cId="673356163" sldId="443"/>
            <ac:spMk id="8" creationId="{DE2C45E5-8ECA-81A8-7CE9-2C991FE8CB05}"/>
          </ac:spMkLst>
        </pc:spChg>
      </pc:sldChg>
      <pc:sldChg chg="addSp delSp modSp add del mod ord">
        <pc:chgData name="장성빈" userId="faed9783-0f2f-452b-b998-4701542ec64c" providerId="ADAL" clId="{39FB8C38-F478-4631-9B30-109FBDC3F360}" dt="2024-09-19T05:31:31.671" v="9067" actId="47"/>
        <pc:sldMkLst>
          <pc:docMk/>
          <pc:sldMk cId="272185808" sldId="444"/>
        </pc:sldMkLst>
        <pc:spChg chg="mod">
          <ac:chgData name="장성빈" userId="faed9783-0f2f-452b-b998-4701542ec64c" providerId="ADAL" clId="{39FB8C38-F478-4631-9B30-109FBDC3F360}" dt="2024-09-19T04:33:37.409" v="7179" actId="20577"/>
          <ac:spMkLst>
            <pc:docMk/>
            <pc:sldMk cId="272185808" sldId="44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4:43:43.086" v="7724" actId="20577"/>
          <ac:spMkLst>
            <pc:docMk/>
            <pc:sldMk cId="272185808" sldId="444"/>
            <ac:spMk id="3" creationId="{F52459FD-E6AA-90EA-24A5-59950775C237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4" creationId="{AA9E28FE-2DAC-F815-618C-330B6EF8BDFC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5" creationId="{F0B09225-3535-29AC-765D-C7706F7987D3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6" creationId="{BC890A00-3A45-F571-4A20-A2B775C0596C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7" creationId="{D993A9C7-226E-C81A-2D40-36746CAFED75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8" creationId="{C498EB22-B3C2-0C92-B290-D67484E961A9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9" creationId="{BE1A0783-3E87-D538-522B-60B78762B14A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10" creationId="{0BDB3282-CC3D-5F26-F2A0-492936D824EB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11" creationId="{ABA3DA19-ACAB-A5B4-B40C-FFDE108B83A6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15" creationId="{0496E1C0-B6E0-3AF7-7C43-A8C19AA52832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16" creationId="{3B971A74-58E9-B9BE-0A95-78772E7EE009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17" creationId="{1A6BFB4A-F965-06D1-8CA6-5D64C6931D22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19" creationId="{E8DE08A7-8CCB-95E0-20DF-B88344036591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0" creationId="{70E7303A-A79D-C25C-7278-252EEE5601B7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2" creationId="{24370749-8FF6-3DA0-B7A1-AA473800E494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3" creationId="{2692DCF9-DB22-C24E-7D56-95A5315D7C32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4" creationId="{6BE7662E-322C-EC57-D803-BC6118E54D31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5" creationId="{D6C8E676-4751-77B4-F682-FA1FA1859B33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7" creationId="{E63B8A92-5D27-6C70-BE4B-823B21C34658}"/>
          </ac:spMkLst>
        </pc:spChg>
        <pc:spChg chg="del mod">
          <ac:chgData name="장성빈" userId="faed9783-0f2f-452b-b998-4701542ec64c" providerId="ADAL" clId="{39FB8C38-F478-4631-9B30-109FBDC3F360}" dt="2024-09-19T04:37:27.118" v="7364" actId="478"/>
          <ac:spMkLst>
            <pc:docMk/>
            <pc:sldMk cId="272185808" sldId="444"/>
            <ac:spMk id="29" creationId="{283BAA59-1288-F525-3C51-47DEF981CA80}"/>
          </ac:spMkLst>
        </pc:spChg>
        <pc:spChg chg="add del mod">
          <ac:chgData name="장성빈" userId="faed9783-0f2f-452b-b998-4701542ec64c" providerId="ADAL" clId="{39FB8C38-F478-4631-9B30-109FBDC3F360}" dt="2024-09-19T04:43:18.089" v="7705" actId="478"/>
          <ac:spMkLst>
            <pc:docMk/>
            <pc:sldMk cId="272185808" sldId="444"/>
            <ac:spMk id="31" creationId="{6F8B1778-9745-CE0B-0395-C4C98A963F05}"/>
          </ac:spMkLst>
        </pc:spChg>
        <pc:spChg chg="add mod">
          <ac:chgData name="장성빈" userId="faed9783-0f2f-452b-b998-4701542ec64c" providerId="ADAL" clId="{39FB8C38-F478-4631-9B30-109FBDC3F360}" dt="2024-09-19T04:55:19.598" v="7917"/>
          <ac:spMkLst>
            <pc:docMk/>
            <pc:sldMk cId="272185808" sldId="444"/>
            <ac:spMk id="32" creationId="{AF092211-C515-6AFD-6057-A241534E8A75}"/>
          </ac:spMkLst>
        </pc:sp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12" creationId="{28B98FC9-A996-C45A-EC25-479D97DF72B4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13" creationId="{D3A609B3-AA64-6841-A836-6130BE34A247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14" creationId="{F1E7A764-22EB-1419-F539-DE22997AD86B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18" creationId="{1158AF21-C8ED-C9A6-138D-6A7ED4366142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21" creationId="{80FC23C0-C9BD-D2DB-A3B2-642A82CE5901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26" creationId="{8F64C4B5-1FBC-56D7-859C-280D32D446C0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28" creationId="{198771DC-4648-1DE9-49E8-220FD5685F7D}"/>
          </ac:cxnSpMkLst>
        </pc:cxnChg>
        <pc:cxnChg chg="del mod">
          <ac:chgData name="장성빈" userId="faed9783-0f2f-452b-b998-4701542ec64c" providerId="ADAL" clId="{39FB8C38-F478-4631-9B30-109FBDC3F360}" dt="2024-09-19T04:37:27.118" v="7364" actId="478"/>
          <ac:cxnSpMkLst>
            <pc:docMk/>
            <pc:sldMk cId="272185808" sldId="444"/>
            <ac:cxnSpMk id="30" creationId="{E003A993-86CB-498B-8813-A89DCC6B6337}"/>
          </ac:cxnSpMkLst>
        </pc:cxnChg>
      </pc:sldChg>
      <pc:sldChg chg="addSp delSp modSp add del mod">
        <pc:chgData name="장성빈" userId="faed9783-0f2f-452b-b998-4701542ec64c" providerId="ADAL" clId="{39FB8C38-F478-4631-9B30-109FBDC3F360}" dt="2024-09-19T04:46:53.856" v="7790" actId="47"/>
        <pc:sldMkLst>
          <pc:docMk/>
          <pc:sldMk cId="1813330456" sldId="445"/>
        </pc:sldMkLst>
        <pc:spChg chg="del mod">
          <ac:chgData name="장성빈" userId="faed9783-0f2f-452b-b998-4701542ec64c" providerId="ADAL" clId="{39FB8C38-F478-4631-9B30-109FBDC3F360}" dt="2024-09-19T04:46:22.896" v="7762" actId="478"/>
          <ac:spMkLst>
            <pc:docMk/>
            <pc:sldMk cId="1813330456" sldId="445"/>
            <ac:spMk id="2" creationId="{66AC8BA4-0F03-A855-365B-B7A0B262B301}"/>
          </ac:spMkLst>
        </pc:spChg>
        <pc:spChg chg="del">
          <ac:chgData name="장성빈" userId="faed9783-0f2f-452b-b998-4701542ec64c" providerId="ADAL" clId="{39FB8C38-F478-4631-9B30-109FBDC3F360}" dt="2024-09-19T04:46:06.084" v="7756" actId="478"/>
          <ac:spMkLst>
            <pc:docMk/>
            <pc:sldMk cId="1813330456" sldId="445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09-19T04:46:17.889" v="7759" actId="478"/>
          <ac:spMkLst>
            <pc:docMk/>
            <pc:sldMk cId="1813330456" sldId="445"/>
            <ac:spMk id="5" creationId="{7552D064-169D-9780-BAB2-F881C24B0983}"/>
          </ac:spMkLst>
        </pc:spChg>
        <pc:spChg chg="add mod">
          <ac:chgData name="장성빈" userId="faed9783-0f2f-452b-b998-4701542ec64c" providerId="ADAL" clId="{39FB8C38-F478-4631-9B30-109FBDC3F360}" dt="2024-09-19T04:46:35.396" v="7788" actId="403"/>
          <ac:spMkLst>
            <pc:docMk/>
            <pc:sldMk cId="1813330456" sldId="445"/>
            <ac:spMk id="6" creationId="{28CEAD60-B6CD-BBAA-7F94-AC6C992E9CC6}"/>
          </ac:spMkLst>
        </pc:spChg>
        <pc:spChg chg="del">
          <ac:chgData name="장성빈" userId="faed9783-0f2f-452b-b998-4701542ec64c" providerId="ADAL" clId="{39FB8C38-F478-4631-9B30-109FBDC3F360}" dt="2024-09-19T04:46:21.033" v="7761" actId="478"/>
          <ac:spMkLst>
            <pc:docMk/>
            <pc:sldMk cId="1813330456" sldId="445"/>
            <ac:spMk id="10" creationId="{705B25E2-B805-CF03-A3E6-FF87B8D8A32E}"/>
          </ac:spMkLst>
        </pc:spChg>
        <pc:spChg chg="del">
          <ac:chgData name="장성빈" userId="faed9783-0f2f-452b-b998-4701542ec64c" providerId="ADAL" clId="{39FB8C38-F478-4631-9B30-109FBDC3F360}" dt="2024-09-19T04:46:15.133" v="7758" actId="21"/>
          <ac:spMkLst>
            <pc:docMk/>
            <pc:sldMk cId="1813330456" sldId="445"/>
            <ac:spMk id="12" creationId="{28CEAD60-B6CD-BBAA-7F94-AC6C992E9CC6}"/>
          </ac:spMkLst>
        </pc:spChg>
        <pc:graphicFrameChg chg="del">
          <ac:chgData name="장성빈" userId="faed9783-0f2f-452b-b998-4701542ec64c" providerId="ADAL" clId="{39FB8C38-F478-4631-9B30-109FBDC3F360}" dt="2024-09-19T04:46:18.867" v="7760" actId="478"/>
          <ac:graphicFrameMkLst>
            <pc:docMk/>
            <pc:sldMk cId="1813330456" sldId="445"/>
            <ac:graphicFrameMk id="9" creationId="{54D04D93-C751-77B8-433F-4D73037A53E9}"/>
          </ac:graphicFrameMkLst>
        </pc:graphicFrameChg>
      </pc:sldChg>
      <pc:sldChg chg="modSp add mod modNotesTx">
        <pc:chgData name="장성빈" userId="faed9783-0f2f-452b-b998-4701542ec64c" providerId="ADAL" clId="{39FB8C38-F478-4631-9B30-109FBDC3F360}" dt="2024-10-07T03:30:29.468" v="33534" actId="113"/>
        <pc:sldMkLst>
          <pc:docMk/>
          <pc:sldMk cId="3279850075" sldId="446"/>
        </pc:sldMkLst>
        <pc:spChg chg="mod">
          <ac:chgData name="장성빈" userId="faed9783-0f2f-452b-b998-4701542ec64c" providerId="ADAL" clId="{39FB8C38-F478-4631-9B30-109FBDC3F360}" dt="2024-09-19T04:47:06.484" v="7808" actId="20577"/>
          <ac:spMkLst>
            <pc:docMk/>
            <pc:sldMk cId="3279850075" sldId="446"/>
            <ac:spMk id="5" creationId="{2EF77700-7B41-B455-0E23-7E590DAB0F12}"/>
          </ac:spMkLst>
        </pc:spChg>
        <pc:spChg chg="mod">
          <ac:chgData name="장성빈" userId="faed9783-0f2f-452b-b998-4701542ec64c" providerId="ADAL" clId="{39FB8C38-F478-4631-9B30-109FBDC3F360}" dt="2024-10-07T03:30:29.468" v="33534" actId="113"/>
          <ac:spMkLst>
            <pc:docMk/>
            <pc:sldMk cId="3279850075" sldId="446"/>
            <ac:spMk id="6" creationId="{3B75F2A8-0C95-A2B2-5887-AB27BCC56E63}"/>
          </ac:spMkLst>
        </pc:spChg>
      </pc:sldChg>
      <pc:sldChg chg="addSp delSp modSp add mod">
        <pc:chgData name="장성빈" userId="faed9783-0f2f-452b-b998-4701542ec64c" providerId="ADAL" clId="{39FB8C38-F478-4631-9B30-109FBDC3F360}" dt="2024-09-19T04:47:58.739" v="7835" actId="207"/>
        <pc:sldMkLst>
          <pc:docMk/>
          <pc:sldMk cId="3553872053" sldId="447"/>
        </pc:sldMkLst>
        <pc:spChg chg="add del mod">
          <ac:chgData name="장성빈" userId="faed9783-0f2f-452b-b998-4701542ec64c" providerId="ADAL" clId="{39FB8C38-F478-4631-9B30-109FBDC3F360}" dt="2024-09-19T04:47:28.392" v="7828" actId="478"/>
          <ac:spMkLst>
            <pc:docMk/>
            <pc:sldMk cId="3553872053" sldId="447"/>
            <ac:spMk id="4" creationId="{AD1F281F-D7CB-731C-CA8F-F73CE1F34EA1}"/>
          </ac:spMkLst>
        </pc:spChg>
        <pc:spChg chg="mod">
          <ac:chgData name="장성빈" userId="faed9783-0f2f-452b-b998-4701542ec64c" providerId="ADAL" clId="{39FB8C38-F478-4631-9B30-109FBDC3F360}" dt="2024-09-19T04:47:58.739" v="7835" actId="207"/>
          <ac:spMkLst>
            <pc:docMk/>
            <pc:sldMk cId="3553872053" sldId="447"/>
            <ac:spMk id="5" creationId="{2EF77700-7B41-B455-0E23-7E590DAB0F12}"/>
          </ac:spMkLst>
        </pc:spChg>
        <pc:spChg chg="del">
          <ac:chgData name="장성빈" userId="faed9783-0f2f-452b-b998-4701542ec64c" providerId="ADAL" clId="{39FB8C38-F478-4631-9B30-109FBDC3F360}" dt="2024-09-19T04:47:23.667" v="7824" actId="478"/>
          <ac:spMkLst>
            <pc:docMk/>
            <pc:sldMk cId="3553872053" sldId="447"/>
            <ac:spMk id="6" creationId="{3B75F2A8-0C95-A2B2-5887-AB27BCC56E63}"/>
          </ac:spMkLst>
        </pc:spChg>
        <pc:spChg chg="del">
          <ac:chgData name="장성빈" userId="faed9783-0f2f-452b-b998-4701542ec64c" providerId="ADAL" clId="{39FB8C38-F478-4631-9B30-109FBDC3F360}" dt="2024-09-19T04:47:25.040" v="7825" actId="478"/>
          <ac:spMkLst>
            <pc:docMk/>
            <pc:sldMk cId="3553872053" sldId="447"/>
            <ac:spMk id="7" creationId="{54E527D9-5961-61AA-C4B5-324F17727BF8}"/>
          </ac:spMkLst>
        </pc:spChg>
        <pc:picChg chg="del">
          <ac:chgData name="장성빈" userId="faed9783-0f2f-452b-b998-4701542ec64c" providerId="ADAL" clId="{39FB8C38-F478-4631-9B30-109FBDC3F360}" dt="2024-09-19T04:47:26.478" v="7826" actId="478"/>
          <ac:picMkLst>
            <pc:docMk/>
            <pc:sldMk cId="3553872053" sldId="447"/>
            <ac:picMk id="3" creationId="{51687C92-FFCE-66B2-CB74-3814EC11CD19}"/>
          </ac:picMkLst>
        </pc:picChg>
        <pc:picChg chg="del">
          <ac:chgData name="장성빈" userId="faed9783-0f2f-452b-b998-4701542ec64c" providerId="ADAL" clId="{39FB8C38-F478-4631-9B30-109FBDC3F360}" dt="2024-09-19T04:47:26.854" v="7827" actId="478"/>
          <ac:picMkLst>
            <pc:docMk/>
            <pc:sldMk cId="3553872053" sldId="447"/>
            <ac:picMk id="9" creationId="{EE3CFC5D-F824-1CFA-881F-1E6DC3E70D45}"/>
          </ac:picMkLst>
        </pc:picChg>
      </pc:sldChg>
      <pc:sldChg chg="addSp delSp modSp add del mod">
        <pc:chgData name="장성빈" userId="faed9783-0f2f-452b-b998-4701542ec64c" providerId="ADAL" clId="{39FB8C38-F478-4631-9B30-109FBDC3F360}" dt="2024-09-24T02:37:41.249" v="21988" actId="47"/>
        <pc:sldMkLst>
          <pc:docMk/>
          <pc:sldMk cId="4214569550" sldId="448"/>
        </pc:sldMkLst>
        <pc:spChg chg="add del mod">
          <ac:chgData name="장성빈" userId="faed9783-0f2f-452b-b998-4701542ec64c" providerId="ADAL" clId="{39FB8C38-F478-4631-9B30-109FBDC3F360}" dt="2024-09-19T07:29:57.895" v="11593" actId="478"/>
          <ac:spMkLst>
            <pc:docMk/>
            <pc:sldMk cId="4214569550" sldId="448"/>
            <ac:spMk id="4" creationId="{66B3E6FB-6BCC-F0CD-7962-C2898FFEDF7F}"/>
          </ac:spMkLst>
        </pc:spChg>
        <pc:spChg chg="add del mod">
          <ac:chgData name="장성빈" userId="faed9783-0f2f-452b-b998-4701542ec64c" providerId="ADAL" clId="{39FB8C38-F478-4631-9B30-109FBDC3F360}" dt="2024-09-19T05:05:35.630" v="8643" actId="478"/>
          <ac:spMkLst>
            <pc:docMk/>
            <pc:sldMk cId="4214569550" sldId="448"/>
            <ac:spMk id="5" creationId="{F8F039A1-8206-2B2D-7A84-42977EEBE1AB}"/>
          </ac:spMkLst>
        </pc:spChg>
        <pc:spChg chg="add del mod">
          <ac:chgData name="장성빈" userId="faed9783-0f2f-452b-b998-4701542ec64c" providerId="ADAL" clId="{39FB8C38-F478-4631-9B30-109FBDC3F360}" dt="2024-09-19T05:05:35.894" v="8644" actId="478"/>
          <ac:spMkLst>
            <pc:docMk/>
            <pc:sldMk cId="4214569550" sldId="448"/>
            <ac:spMk id="6" creationId="{8746E3D6-72E6-05A3-1822-31522D4A0831}"/>
          </ac:spMkLst>
        </pc:spChg>
        <pc:spChg chg="add del mod">
          <ac:chgData name="장성빈" userId="faed9783-0f2f-452b-b998-4701542ec64c" providerId="ADAL" clId="{39FB8C38-F478-4631-9B30-109FBDC3F360}" dt="2024-09-19T07:29:57.895" v="11593" actId="478"/>
          <ac:spMkLst>
            <pc:docMk/>
            <pc:sldMk cId="4214569550" sldId="448"/>
            <ac:spMk id="7" creationId="{15FF9211-00D7-E375-581E-2608E0FD7AA4}"/>
          </ac:spMkLst>
        </pc:spChg>
        <pc:spChg chg="add del mod">
          <ac:chgData name="장성빈" userId="faed9783-0f2f-452b-b998-4701542ec64c" providerId="ADAL" clId="{39FB8C38-F478-4631-9B30-109FBDC3F360}" dt="2024-09-19T07:29:57.895" v="11593" actId="478"/>
          <ac:spMkLst>
            <pc:docMk/>
            <pc:sldMk cId="4214569550" sldId="448"/>
            <ac:spMk id="8" creationId="{5AECF850-4FC2-E5EF-2B0E-4FC93E9678E5}"/>
          </ac:spMkLst>
        </pc:spChg>
        <pc:spChg chg="add del mod">
          <ac:chgData name="장성빈" userId="faed9783-0f2f-452b-b998-4701542ec64c" providerId="ADAL" clId="{39FB8C38-F478-4631-9B30-109FBDC3F360}" dt="2024-09-19T05:30:02.700" v="9021" actId="478"/>
          <ac:spMkLst>
            <pc:docMk/>
            <pc:sldMk cId="4214569550" sldId="448"/>
            <ac:spMk id="9" creationId="{95B981CE-BE33-86EE-1403-902BE2599040}"/>
          </ac:spMkLst>
        </pc:spChg>
        <pc:spChg chg="add del mod">
          <ac:chgData name="장성빈" userId="faed9783-0f2f-452b-b998-4701542ec64c" providerId="ADAL" clId="{39FB8C38-F478-4631-9B30-109FBDC3F360}" dt="2024-09-19T05:30:02.700" v="9021" actId="478"/>
          <ac:spMkLst>
            <pc:docMk/>
            <pc:sldMk cId="4214569550" sldId="448"/>
            <ac:spMk id="10" creationId="{8A976677-17BD-227E-64B7-E6FB29A7E531}"/>
          </ac:spMkLst>
        </pc:spChg>
        <pc:spChg chg="add del mod">
          <ac:chgData name="장성빈" userId="faed9783-0f2f-452b-b998-4701542ec64c" providerId="ADAL" clId="{39FB8C38-F478-4631-9B30-109FBDC3F360}" dt="2024-09-19T05:30:02.700" v="9021" actId="478"/>
          <ac:spMkLst>
            <pc:docMk/>
            <pc:sldMk cId="4214569550" sldId="448"/>
            <ac:spMk id="11" creationId="{85B82DA6-A7C6-453B-98E4-6AB539278A66}"/>
          </ac:spMkLst>
        </pc:spChg>
        <pc:spChg chg="del">
          <ac:chgData name="장성빈" userId="faed9783-0f2f-452b-b998-4701542ec64c" providerId="ADAL" clId="{39FB8C38-F478-4631-9B30-109FBDC3F360}" dt="2024-09-19T04:57:06.906" v="7954" actId="478"/>
          <ac:spMkLst>
            <pc:docMk/>
            <pc:sldMk cId="4214569550" sldId="448"/>
            <ac:spMk id="32" creationId="{AF092211-C515-6AFD-6057-A241534E8A75}"/>
          </ac:spMkLst>
        </pc:spChg>
        <pc:cxnChg chg="add del mod">
          <ac:chgData name="장성빈" userId="faed9783-0f2f-452b-b998-4701542ec64c" providerId="ADAL" clId="{39FB8C38-F478-4631-9B30-109FBDC3F360}" dt="2024-09-19T05:30:02.700" v="9021" actId="478"/>
          <ac:cxnSpMkLst>
            <pc:docMk/>
            <pc:sldMk cId="4214569550" sldId="448"/>
            <ac:cxnSpMk id="13" creationId="{4477E0D7-CA01-0501-8E22-55FD92C8674E}"/>
          </ac:cxnSpMkLst>
        </pc:cxnChg>
        <pc:cxnChg chg="add del mod">
          <ac:chgData name="장성빈" userId="faed9783-0f2f-452b-b998-4701542ec64c" providerId="ADAL" clId="{39FB8C38-F478-4631-9B30-109FBDC3F360}" dt="2024-09-19T05:30:02.700" v="9021" actId="478"/>
          <ac:cxnSpMkLst>
            <pc:docMk/>
            <pc:sldMk cId="4214569550" sldId="448"/>
            <ac:cxnSpMk id="14" creationId="{646DA46D-9A7D-4198-933F-33A2A6002C6C}"/>
          </ac:cxnSpMkLst>
        </pc:cxnChg>
        <pc:cxnChg chg="add del mod">
          <ac:chgData name="장성빈" userId="faed9783-0f2f-452b-b998-4701542ec64c" providerId="ADAL" clId="{39FB8C38-F478-4631-9B30-109FBDC3F360}" dt="2024-09-19T05:30:02.700" v="9021" actId="478"/>
          <ac:cxnSpMkLst>
            <pc:docMk/>
            <pc:sldMk cId="4214569550" sldId="448"/>
            <ac:cxnSpMk id="17" creationId="{DD006FB7-39C5-046D-AFC0-7643C198E896}"/>
          </ac:cxnSpMkLst>
        </pc:cxnChg>
      </pc:sldChg>
      <pc:sldChg chg="modSp add del mod">
        <pc:chgData name="장성빈" userId="faed9783-0f2f-452b-b998-4701542ec64c" providerId="ADAL" clId="{39FB8C38-F478-4631-9B30-109FBDC3F360}" dt="2024-09-19T05:01:38.143" v="8221" actId="47"/>
        <pc:sldMkLst>
          <pc:docMk/>
          <pc:sldMk cId="2626336966" sldId="449"/>
        </pc:sldMkLst>
        <pc:spChg chg="mod">
          <ac:chgData name="장성빈" userId="faed9783-0f2f-452b-b998-4701542ec64c" providerId="ADAL" clId="{39FB8C38-F478-4631-9B30-109FBDC3F360}" dt="2024-09-19T04:59:46.397" v="8095" actId="20577"/>
          <ac:spMkLst>
            <pc:docMk/>
            <pc:sldMk cId="2626336966" sldId="449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5:00:50.725" v="8146" actId="20577"/>
          <ac:spMkLst>
            <pc:docMk/>
            <pc:sldMk cId="2626336966" sldId="449"/>
            <ac:spMk id="3" creationId="{F52459FD-E6AA-90EA-24A5-59950775C237}"/>
          </ac:spMkLst>
        </pc:spChg>
      </pc:sldChg>
      <pc:sldChg chg="addSp delSp modSp add del mod">
        <pc:chgData name="장성빈" userId="faed9783-0f2f-452b-b998-4701542ec64c" providerId="ADAL" clId="{39FB8C38-F478-4631-9B30-109FBDC3F360}" dt="2024-09-24T02:37:41.249" v="21988" actId="47"/>
        <pc:sldMkLst>
          <pc:docMk/>
          <pc:sldMk cId="3204639353" sldId="449"/>
        </pc:sldMkLst>
        <pc:spChg chg="mod">
          <ac:chgData name="장성빈" userId="faed9783-0f2f-452b-b998-4701542ec64c" providerId="ADAL" clId="{39FB8C38-F478-4631-9B30-109FBDC3F360}" dt="2024-09-20T10:28:42.329" v="17534" actId="113"/>
          <ac:spMkLst>
            <pc:docMk/>
            <pc:sldMk cId="3204639353" sldId="449"/>
            <ac:spMk id="4" creationId="{66B3E6FB-6BCC-F0CD-7962-C2898FFEDF7F}"/>
          </ac:spMkLst>
        </pc:spChg>
        <pc:spChg chg="add del mod">
          <ac:chgData name="장성빈" userId="faed9783-0f2f-452b-b998-4701542ec64c" providerId="ADAL" clId="{39FB8C38-F478-4631-9B30-109FBDC3F360}" dt="2024-09-19T05:32:16.634" v="9140" actId="478"/>
          <ac:spMkLst>
            <pc:docMk/>
            <pc:sldMk cId="3204639353" sldId="449"/>
            <ac:spMk id="6" creationId="{BE6224A8-E440-76CA-ABF9-00E84C34640B}"/>
          </ac:spMkLst>
        </pc:spChg>
        <pc:spChg chg="mod">
          <ac:chgData name="장성빈" userId="faed9783-0f2f-452b-b998-4701542ec64c" providerId="ADAL" clId="{39FB8C38-F478-4631-9B30-109FBDC3F360}" dt="2024-09-20T10:28:42.329" v="17534" actId="113"/>
          <ac:spMkLst>
            <pc:docMk/>
            <pc:sldMk cId="3204639353" sldId="449"/>
            <ac:spMk id="7" creationId="{15FF9211-00D7-E375-581E-2608E0FD7AA4}"/>
          </ac:spMkLst>
        </pc:spChg>
        <pc:spChg chg="mod">
          <ac:chgData name="장성빈" userId="faed9783-0f2f-452b-b998-4701542ec64c" providerId="ADAL" clId="{39FB8C38-F478-4631-9B30-109FBDC3F360}" dt="2024-09-20T10:28:42.329" v="17534" actId="113"/>
          <ac:spMkLst>
            <pc:docMk/>
            <pc:sldMk cId="3204639353" sldId="449"/>
            <ac:spMk id="8" creationId="{5AECF850-4FC2-E5EF-2B0E-4FC93E9678E5}"/>
          </ac:spMkLst>
        </pc:spChg>
        <pc:spChg chg="mod">
          <ac:chgData name="장성빈" userId="faed9783-0f2f-452b-b998-4701542ec64c" providerId="ADAL" clId="{39FB8C38-F478-4631-9B30-109FBDC3F360}" dt="2024-09-20T10:28:42.329" v="17534" actId="113"/>
          <ac:spMkLst>
            <pc:docMk/>
            <pc:sldMk cId="3204639353" sldId="449"/>
            <ac:spMk id="9" creationId="{95B981CE-BE33-86EE-1403-902BE2599040}"/>
          </ac:spMkLst>
        </pc:spChg>
        <pc:spChg chg="mod">
          <ac:chgData name="장성빈" userId="faed9783-0f2f-452b-b998-4701542ec64c" providerId="ADAL" clId="{39FB8C38-F478-4631-9B30-109FBDC3F360}" dt="2024-09-20T10:28:42.329" v="17534" actId="113"/>
          <ac:spMkLst>
            <pc:docMk/>
            <pc:sldMk cId="3204639353" sldId="449"/>
            <ac:spMk id="10" creationId="{8A976677-17BD-227E-64B7-E6FB29A7E531}"/>
          </ac:spMkLst>
        </pc:spChg>
        <pc:spChg chg="mod">
          <ac:chgData name="장성빈" userId="faed9783-0f2f-452b-b998-4701542ec64c" providerId="ADAL" clId="{39FB8C38-F478-4631-9B30-109FBDC3F360}" dt="2024-09-20T10:28:42.329" v="17534" actId="113"/>
          <ac:spMkLst>
            <pc:docMk/>
            <pc:sldMk cId="3204639353" sldId="449"/>
            <ac:spMk id="11" creationId="{85B82DA6-A7C6-453B-98E4-6AB539278A66}"/>
          </ac:spMkLst>
        </pc:spChg>
        <pc:cxnChg chg="mod">
          <ac:chgData name="장성빈" userId="faed9783-0f2f-452b-b998-4701542ec64c" providerId="ADAL" clId="{39FB8C38-F478-4631-9B30-109FBDC3F360}" dt="2024-09-19T05:30:32.223" v="9025" actId="1076"/>
          <ac:cxnSpMkLst>
            <pc:docMk/>
            <pc:sldMk cId="3204639353" sldId="449"/>
            <ac:cxnSpMk id="14" creationId="{646DA46D-9A7D-4198-933F-33A2A6002C6C}"/>
          </ac:cxnSpMkLst>
        </pc:cxnChg>
      </pc:sldChg>
      <pc:sldChg chg="modSp add del mod">
        <pc:chgData name="장성빈" userId="faed9783-0f2f-452b-b998-4701542ec64c" providerId="ADAL" clId="{39FB8C38-F478-4631-9B30-109FBDC3F360}" dt="2024-09-24T02:37:41.249" v="21988" actId="47"/>
        <pc:sldMkLst>
          <pc:docMk/>
          <pc:sldMk cId="3147857132" sldId="450"/>
        </pc:sldMkLst>
        <pc:spChg chg="mod">
          <ac:chgData name="장성빈" userId="faed9783-0f2f-452b-b998-4701542ec64c" providerId="ADAL" clId="{39FB8C38-F478-4631-9B30-109FBDC3F360}" dt="2024-09-19T07:46:32.554" v="12211" actId="1076"/>
          <ac:spMkLst>
            <pc:docMk/>
            <pc:sldMk cId="3147857132" sldId="450"/>
            <ac:spMk id="6" creationId="{BE6224A8-E440-76CA-ABF9-00E84C34640B}"/>
          </ac:spMkLst>
        </pc:spChg>
      </pc:sldChg>
      <pc:sldChg chg="modSp add del mod">
        <pc:chgData name="장성빈" userId="faed9783-0f2f-452b-b998-4701542ec64c" providerId="ADAL" clId="{39FB8C38-F478-4631-9B30-109FBDC3F360}" dt="2024-09-24T02:37:41.249" v="21988" actId="47"/>
        <pc:sldMkLst>
          <pc:docMk/>
          <pc:sldMk cId="3247687083" sldId="451"/>
        </pc:sldMkLst>
        <pc:spChg chg="mod">
          <ac:chgData name="장성빈" userId="faed9783-0f2f-452b-b998-4701542ec64c" providerId="ADAL" clId="{39FB8C38-F478-4631-9B30-109FBDC3F360}" dt="2024-09-20T10:28:39.708" v="17533" actId="113"/>
          <ac:spMkLst>
            <pc:docMk/>
            <pc:sldMk cId="3247687083" sldId="451"/>
            <ac:spMk id="4" creationId="{66B3E6FB-6BCC-F0CD-7962-C2898FFEDF7F}"/>
          </ac:spMkLst>
        </pc:spChg>
        <pc:spChg chg="mod">
          <ac:chgData name="장성빈" userId="faed9783-0f2f-452b-b998-4701542ec64c" providerId="ADAL" clId="{39FB8C38-F478-4631-9B30-109FBDC3F360}" dt="2024-09-20T10:28:39.708" v="17533" actId="113"/>
          <ac:spMkLst>
            <pc:docMk/>
            <pc:sldMk cId="3247687083" sldId="451"/>
            <ac:spMk id="7" creationId="{15FF9211-00D7-E375-581E-2608E0FD7AA4}"/>
          </ac:spMkLst>
        </pc:spChg>
        <pc:spChg chg="mod">
          <ac:chgData name="장성빈" userId="faed9783-0f2f-452b-b998-4701542ec64c" providerId="ADAL" clId="{39FB8C38-F478-4631-9B30-109FBDC3F360}" dt="2024-09-20T10:28:39.708" v="17533" actId="113"/>
          <ac:spMkLst>
            <pc:docMk/>
            <pc:sldMk cId="3247687083" sldId="451"/>
            <ac:spMk id="8" creationId="{5AECF850-4FC2-E5EF-2B0E-4FC93E9678E5}"/>
          </ac:spMkLst>
        </pc:spChg>
      </pc:sldChg>
      <pc:sldChg chg="addSp delSp modSp add mod ord modNotesTx">
        <pc:chgData name="장성빈" userId="faed9783-0f2f-452b-b998-4701542ec64c" providerId="ADAL" clId="{39FB8C38-F478-4631-9B30-109FBDC3F360}" dt="2024-10-08T12:12:54.802" v="42697"/>
        <pc:sldMkLst>
          <pc:docMk/>
          <pc:sldMk cId="3705674805" sldId="452"/>
        </pc:sldMkLst>
        <pc:spChg chg="mod">
          <ac:chgData name="장성빈" userId="faed9783-0f2f-452b-b998-4701542ec64c" providerId="ADAL" clId="{39FB8C38-F478-4631-9B30-109FBDC3F360}" dt="2024-09-19T08:35:33.138" v="13807" actId="20577"/>
          <ac:spMkLst>
            <pc:docMk/>
            <pc:sldMk cId="3705674805" sldId="452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2T03:02:08.240" v="31577" actId="20577"/>
          <ac:spMkLst>
            <pc:docMk/>
            <pc:sldMk cId="3705674805" sldId="452"/>
            <ac:spMk id="3" creationId="{F52459FD-E6AA-90EA-24A5-59950775C237}"/>
          </ac:spMkLst>
        </pc:spChg>
        <pc:spChg chg="del mod">
          <ac:chgData name="장성빈" userId="faed9783-0f2f-452b-b998-4701542ec64c" providerId="ADAL" clId="{39FB8C38-F478-4631-9B30-109FBDC3F360}" dt="2024-10-07T09:12:59.115" v="36439" actId="478"/>
          <ac:spMkLst>
            <pc:docMk/>
            <pc:sldMk cId="3705674805" sldId="452"/>
            <ac:spMk id="4" creationId="{1B61DA46-966C-5B63-B6CD-AA781C6197B6}"/>
          </ac:spMkLst>
        </pc:spChg>
        <pc:spChg chg="mod">
          <ac:chgData name="장성빈" userId="faed9783-0f2f-452b-b998-4701542ec64c" providerId="ADAL" clId="{39FB8C38-F478-4631-9B30-109FBDC3F360}" dt="2024-10-07T09:06:00.051" v="36223" actId="1076"/>
          <ac:spMkLst>
            <pc:docMk/>
            <pc:sldMk cId="3705674805" sldId="452"/>
            <ac:spMk id="5" creationId="{815ED30E-42D3-D532-7BC9-34EB7414B192}"/>
          </ac:spMkLst>
        </pc:spChg>
        <pc:spChg chg="mod">
          <ac:chgData name="장성빈" userId="faed9783-0f2f-452b-b998-4701542ec64c" providerId="ADAL" clId="{39FB8C38-F478-4631-9B30-109FBDC3F360}" dt="2024-10-07T09:06:00.051" v="36223" actId="1076"/>
          <ac:spMkLst>
            <pc:docMk/>
            <pc:sldMk cId="3705674805" sldId="452"/>
            <ac:spMk id="6" creationId="{C61BE591-777F-70AA-5DD6-CF0F8E1094D1}"/>
          </ac:spMkLst>
        </pc:spChg>
        <pc:spChg chg="del mod">
          <ac:chgData name="장성빈" userId="faed9783-0f2f-452b-b998-4701542ec64c" providerId="ADAL" clId="{39FB8C38-F478-4631-9B30-109FBDC3F360}" dt="2024-10-07T09:12:59.115" v="36439" actId="478"/>
          <ac:spMkLst>
            <pc:docMk/>
            <pc:sldMk cId="3705674805" sldId="452"/>
            <ac:spMk id="7" creationId="{0A8DDBBE-78AC-C07B-229F-B4C884A8150C}"/>
          </ac:spMkLst>
        </pc:spChg>
        <pc:spChg chg="mod">
          <ac:chgData name="장성빈" userId="faed9783-0f2f-452b-b998-4701542ec64c" providerId="ADAL" clId="{39FB8C38-F478-4631-9B30-109FBDC3F360}" dt="2024-10-07T09:06:10.198" v="36224" actId="1076"/>
          <ac:spMkLst>
            <pc:docMk/>
            <pc:sldMk cId="3705674805" sldId="452"/>
            <ac:spMk id="13" creationId="{B074C267-91D3-CBFE-6D76-23FD75F37E68}"/>
          </ac:spMkLst>
        </pc:spChg>
        <pc:spChg chg="add mod">
          <ac:chgData name="장성빈" userId="faed9783-0f2f-452b-b998-4701542ec64c" providerId="ADAL" clId="{39FB8C38-F478-4631-9B30-109FBDC3F360}" dt="2024-10-08T10:19:51.844" v="41979" actId="20577"/>
          <ac:spMkLst>
            <pc:docMk/>
            <pc:sldMk cId="3705674805" sldId="452"/>
            <ac:spMk id="21" creationId="{4A4365E4-7EA1-5A5C-B62B-5D71C1E08299}"/>
          </ac:spMkLst>
        </pc:spChg>
        <pc:graphicFrameChg chg="del mod">
          <ac:chgData name="장성빈" userId="faed9783-0f2f-452b-b998-4701542ec64c" providerId="ADAL" clId="{39FB8C38-F478-4631-9B30-109FBDC3F360}" dt="2024-10-07T09:12:59.115" v="36439" actId="478"/>
          <ac:graphicFrameMkLst>
            <pc:docMk/>
            <pc:sldMk cId="3705674805" sldId="452"/>
            <ac:graphicFrameMk id="8" creationId="{6E0BB102-E350-B08D-7C4E-3A29CE5FB214}"/>
          </ac:graphicFrameMkLst>
        </pc:graphicFrameChg>
        <pc:graphicFrameChg chg="mod modGraphic">
          <ac:chgData name="장성빈" userId="faed9783-0f2f-452b-b998-4701542ec64c" providerId="ADAL" clId="{39FB8C38-F478-4631-9B30-109FBDC3F360}" dt="2024-10-07T09:21:27.340" v="36564" actId="207"/>
          <ac:graphicFrameMkLst>
            <pc:docMk/>
            <pc:sldMk cId="3705674805" sldId="452"/>
            <ac:graphicFrameMk id="9" creationId="{C504B62F-7CE8-B340-13C2-D540C4DCBB09}"/>
          </ac:graphicFrameMkLst>
        </pc:graphicFrameChg>
        <pc:graphicFrameChg chg="add del mod modGraphic">
          <ac:chgData name="장성빈" userId="faed9783-0f2f-452b-b998-4701542ec64c" providerId="ADAL" clId="{39FB8C38-F478-4631-9B30-109FBDC3F360}" dt="2024-10-07T09:20:01.526" v="36547" actId="20577"/>
          <ac:graphicFrameMkLst>
            <pc:docMk/>
            <pc:sldMk cId="3705674805" sldId="452"/>
            <ac:graphicFrameMk id="11" creationId="{D32FF069-3370-3FD4-2FD4-9D29DEBF5DB2}"/>
          </ac:graphicFrameMkLst>
        </pc:graphicFrameChg>
        <pc:graphicFrameChg chg="del mod">
          <ac:chgData name="장성빈" userId="faed9783-0f2f-452b-b998-4701542ec64c" providerId="ADAL" clId="{39FB8C38-F478-4631-9B30-109FBDC3F360}" dt="2024-10-07T09:12:59.115" v="36439" actId="478"/>
          <ac:graphicFrameMkLst>
            <pc:docMk/>
            <pc:sldMk cId="3705674805" sldId="452"/>
            <ac:graphicFrameMk id="12" creationId="{FB6B4D8C-6338-876F-6B1F-73C6A2C56E26}"/>
          </ac:graphicFrameMkLst>
        </pc:graphicFrameChg>
        <pc:graphicFrameChg chg="mod modGraphic">
          <ac:chgData name="장성빈" userId="faed9783-0f2f-452b-b998-4701542ec64c" providerId="ADAL" clId="{39FB8C38-F478-4631-9B30-109FBDC3F360}" dt="2024-10-07T09:19:48.137" v="36536" actId="207"/>
          <ac:graphicFrameMkLst>
            <pc:docMk/>
            <pc:sldMk cId="3705674805" sldId="452"/>
            <ac:graphicFrameMk id="15" creationId="{D5C2B14C-96F5-2EE0-93F7-4CAF11E8F149}"/>
          </ac:graphicFrameMkLst>
        </pc:graphicFrameChg>
        <pc:picChg chg="add mod">
          <ac:chgData name="장성빈" userId="faed9783-0f2f-452b-b998-4701542ec64c" providerId="ADAL" clId="{39FB8C38-F478-4631-9B30-109FBDC3F360}" dt="2024-10-07T09:05:51.004" v="36222" actId="1037"/>
          <ac:picMkLst>
            <pc:docMk/>
            <pc:sldMk cId="3705674805" sldId="452"/>
            <ac:picMk id="10" creationId="{9462F710-CF7C-112E-3CC5-51975890BB8C}"/>
          </ac:picMkLst>
        </pc:picChg>
        <pc:picChg chg="add del mod">
          <ac:chgData name="장성빈" userId="faed9783-0f2f-452b-b998-4701542ec64c" providerId="ADAL" clId="{39FB8C38-F478-4631-9B30-109FBDC3F360}" dt="2024-10-07T09:12:59.115" v="36439" actId="478"/>
          <ac:picMkLst>
            <pc:docMk/>
            <pc:sldMk cId="3705674805" sldId="452"/>
            <ac:picMk id="14" creationId="{7F0D3545-DD5E-4E09-CF70-7AE774967074}"/>
          </ac:picMkLst>
        </pc:picChg>
        <pc:picChg chg="add del mod">
          <ac:chgData name="장성빈" userId="faed9783-0f2f-452b-b998-4701542ec64c" providerId="ADAL" clId="{39FB8C38-F478-4631-9B30-109FBDC3F360}" dt="2024-10-07T09:05:07.393" v="36186" actId="478"/>
          <ac:picMkLst>
            <pc:docMk/>
            <pc:sldMk cId="3705674805" sldId="452"/>
            <ac:picMk id="16" creationId="{F62E912D-0180-C000-2DDA-C07DD3DD8784}"/>
          </ac:picMkLst>
        </pc:picChg>
        <pc:picChg chg="add mod">
          <ac:chgData name="장성빈" userId="faed9783-0f2f-452b-b998-4701542ec64c" providerId="ADAL" clId="{39FB8C38-F478-4631-9B30-109FBDC3F360}" dt="2024-10-07T09:07:07.532" v="36231" actId="1076"/>
          <ac:picMkLst>
            <pc:docMk/>
            <pc:sldMk cId="3705674805" sldId="452"/>
            <ac:picMk id="20" creationId="{CD99995F-B1C3-165E-5911-04CB826F0C17}"/>
          </ac:picMkLst>
        </pc:picChg>
        <pc:cxnChg chg="add del mod">
          <ac:chgData name="장성빈" userId="faed9783-0f2f-452b-b998-4701542ec64c" providerId="ADAL" clId="{39FB8C38-F478-4631-9B30-109FBDC3F360}" dt="2024-10-07T09:12:59.115" v="36439" actId="478"/>
          <ac:cxnSpMkLst>
            <pc:docMk/>
            <pc:sldMk cId="3705674805" sldId="452"/>
            <ac:cxnSpMk id="18" creationId="{C0315C85-BE08-4284-2B00-60E614C57EA9}"/>
          </ac:cxnSpMkLst>
        </pc:cxnChg>
        <pc:cxnChg chg="add mod">
          <ac:chgData name="장성빈" userId="faed9783-0f2f-452b-b998-4701542ec64c" providerId="ADAL" clId="{39FB8C38-F478-4631-9B30-109FBDC3F360}" dt="2024-10-07T09:05:51.004" v="36222" actId="1037"/>
          <ac:cxnSpMkLst>
            <pc:docMk/>
            <pc:sldMk cId="3705674805" sldId="452"/>
            <ac:cxnSpMk id="19" creationId="{ED2934DC-EBF8-335C-42FF-AF8F91F09781}"/>
          </ac:cxnSpMkLst>
        </pc:cxnChg>
      </pc:sldChg>
      <pc:sldChg chg="addSp modSp add del mod modShow modNotesTx">
        <pc:chgData name="장성빈" userId="faed9783-0f2f-452b-b998-4701542ec64c" providerId="ADAL" clId="{39FB8C38-F478-4631-9B30-109FBDC3F360}" dt="2024-09-19T07:44:28.739" v="12111" actId="2696"/>
        <pc:sldMkLst>
          <pc:docMk/>
          <pc:sldMk cId="2111944584" sldId="453"/>
        </pc:sldMkLst>
        <pc:graphicFrameChg chg="modGraphic">
          <ac:chgData name="장성빈" userId="faed9783-0f2f-452b-b998-4701542ec64c" providerId="ADAL" clId="{39FB8C38-F478-4631-9B30-109FBDC3F360}" dt="2024-09-19T07:36:47.034" v="11704" actId="207"/>
          <ac:graphicFrameMkLst>
            <pc:docMk/>
            <pc:sldMk cId="2111944584" sldId="453"/>
            <ac:graphicFrameMk id="8" creationId="{6E0BB102-E350-B08D-7C4E-3A29CE5FB214}"/>
          </ac:graphicFrameMkLst>
        </pc:graphicFrameChg>
        <pc:graphicFrameChg chg="modGraphic">
          <ac:chgData name="장성빈" userId="faed9783-0f2f-452b-b998-4701542ec64c" providerId="ADAL" clId="{39FB8C38-F478-4631-9B30-109FBDC3F360}" dt="2024-09-19T07:36:43.819" v="11703" actId="207"/>
          <ac:graphicFrameMkLst>
            <pc:docMk/>
            <pc:sldMk cId="2111944584" sldId="453"/>
            <ac:graphicFrameMk id="9" creationId="{C504B62F-7CE8-B340-13C2-D540C4DCBB09}"/>
          </ac:graphicFrameMkLst>
        </pc:graphicFrameChg>
        <pc:graphicFrameChg chg="modGraphic">
          <ac:chgData name="장성빈" userId="faed9783-0f2f-452b-b998-4701542ec64c" providerId="ADAL" clId="{39FB8C38-F478-4631-9B30-109FBDC3F360}" dt="2024-09-19T07:36:55.833" v="11706" actId="207"/>
          <ac:graphicFrameMkLst>
            <pc:docMk/>
            <pc:sldMk cId="2111944584" sldId="453"/>
            <ac:graphicFrameMk id="11" creationId="{D32FF069-3370-3FD4-2FD4-9D29DEBF5DB2}"/>
          </ac:graphicFrameMkLst>
        </pc:graphicFrameChg>
        <pc:graphicFrameChg chg="modGraphic">
          <ac:chgData name="장성빈" userId="faed9783-0f2f-452b-b998-4701542ec64c" providerId="ADAL" clId="{39FB8C38-F478-4631-9B30-109FBDC3F360}" dt="2024-09-19T07:37:00.780" v="11707" actId="207"/>
          <ac:graphicFrameMkLst>
            <pc:docMk/>
            <pc:sldMk cId="2111944584" sldId="453"/>
            <ac:graphicFrameMk id="12" creationId="{FB6B4D8C-6338-876F-6B1F-73C6A2C56E26}"/>
          </ac:graphicFrameMkLst>
        </pc:graphicFrameChg>
        <pc:cxnChg chg="add mod">
          <ac:chgData name="장성빈" userId="faed9783-0f2f-452b-b998-4701542ec64c" providerId="ADAL" clId="{39FB8C38-F478-4631-9B30-109FBDC3F360}" dt="2024-09-19T07:36:33.062" v="11696" actId="14100"/>
          <ac:cxnSpMkLst>
            <pc:docMk/>
            <pc:sldMk cId="2111944584" sldId="453"/>
            <ac:cxnSpMk id="10" creationId="{EB0534D2-F1E6-0D9C-AB88-A695C7B46B2E}"/>
          </ac:cxnSpMkLst>
        </pc:cxnChg>
      </pc:sldChg>
      <pc:sldChg chg="modSp add mod modNotesTx">
        <pc:chgData name="장성빈" userId="faed9783-0f2f-452b-b998-4701542ec64c" providerId="ADAL" clId="{39FB8C38-F478-4631-9B30-109FBDC3F360}" dt="2024-09-20T10:40:54.172" v="18092" actId="20577"/>
        <pc:sldMkLst>
          <pc:docMk/>
          <pc:sldMk cId="501246804" sldId="454"/>
        </pc:sldMkLst>
        <pc:spChg chg="mod">
          <ac:chgData name="장성빈" userId="faed9783-0f2f-452b-b998-4701542ec64c" providerId="ADAL" clId="{39FB8C38-F478-4631-9B30-109FBDC3F360}" dt="2024-09-20T10:40:54.172" v="18092" actId="20577"/>
          <ac:spMkLst>
            <pc:docMk/>
            <pc:sldMk cId="501246804" sldId="45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8:05:47.379" v="13212" actId="1076"/>
          <ac:spMkLst>
            <pc:docMk/>
            <pc:sldMk cId="501246804" sldId="454"/>
            <ac:spMk id="35" creationId="{AAC63B6C-D5A3-8435-B3A4-AD55459E8E84}"/>
          </ac:spMkLst>
        </pc:spChg>
      </pc:sldChg>
      <pc:sldChg chg="add del">
        <pc:chgData name="장성빈" userId="faed9783-0f2f-452b-b998-4701542ec64c" providerId="ADAL" clId="{39FB8C38-F478-4631-9B30-109FBDC3F360}" dt="2024-09-19T08:02:28.807" v="13149" actId="47"/>
        <pc:sldMkLst>
          <pc:docMk/>
          <pc:sldMk cId="2921889022" sldId="455"/>
        </pc:sldMkLst>
      </pc:sldChg>
      <pc:sldChg chg="addSp delSp modSp add del mod modShow modNotesTx">
        <pc:chgData name="장성빈" userId="faed9783-0f2f-452b-b998-4701542ec64c" providerId="ADAL" clId="{39FB8C38-F478-4631-9B30-109FBDC3F360}" dt="2024-10-07T10:29:07.841" v="38238" actId="47"/>
        <pc:sldMkLst>
          <pc:docMk/>
          <pc:sldMk cId="3027426711" sldId="455"/>
        </pc:sldMkLst>
        <pc:spChg chg="mod">
          <ac:chgData name="장성빈" userId="faed9783-0f2f-452b-b998-4701542ec64c" providerId="ADAL" clId="{39FB8C38-F478-4631-9B30-109FBDC3F360}" dt="2024-09-20T10:40:51.524" v="18091" actId="20577"/>
          <ac:spMkLst>
            <pc:docMk/>
            <pc:sldMk cId="3027426711" sldId="45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2T03:14:10.864" v="32450" actId="20577"/>
          <ac:spMkLst>
            <pc:docMk/>
            <pc:sldMk cId="3027426711" sldId="455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19T08:38:47.487" v="13956" actId="478"/>
          <ac:spMkLst>
            <pc:docMk/>
            <pc:sldMk cId="3027426711" sldId="455"/>
            <ac:spMk id="4" creationId="{544FFFDC-7F87-AB30-B009-5BB688A51AF8}"/>
          </ac:spMkLst>
        </pc:spChg>
        <pc:spChg chg="del">
          <ac:chgData name="장성빈" userId="faed9783-0f2f-452b-b998-4701542ec64c" providerId="ADAL" clId="{39FB8C38-F478-4631-9B30-109FBDC3F360}" dt="2024-09-19T08:38:47.487" v="13956" actId="478"/>
          <ac:spMkLst>
            <pc:docMk/>
            <pc:sldMk cId="3027426711" sldId="455"/>
            <ac:spMk id="6" creationId="{98BBB3E1-A7D1-4BDD-29D6-E425B6963691}"/>
          </ac:spMkLst>
        </pc:spChg>
        <pc:spChg chg="del">
          <ac:chgData name="장성빈" userId="faed9783-0f2f-452b-b998-4701542ec64c" providerId="ADAL" clId="{39FB8C38-F478-4631-9B30-109FBDC3F360}" dt="2024-09-19T08:38:47.487" v="13956" actId="478"/>
          <ac:spMkLst>
            <pc:docMk/>
            <pc:sldMk cId="3027426711" sldId="455"/>
            <ac:spMk id="7" creationId="{648371D3-5EEE-E022-82EB-FDD69BD8E570}"/>
          </ac:spMkLst>
        </pc:spChg>
        <pc:spChg chg="del">
          <ac:chgData name="장성빈" userId="faed9783-0f2f-452b-b998-4701542ec64c" providerId="ADAL" clId="{39FB8C38-F478-4631-9B30-109FBDC3F360}" dt="2024-09-19T08:38:47.487" v="13956" actId="478"/>
          <ac:spMkLst>
            <pc:docMk/>
            <pc:sldMk cId="3027426711" sldId="455"/>
            <ac:spMk id="8" creationId="{B23E0085-1221-525F-F6C8-24A0335B223E}"/>
          </ac:spMkLst>
        </pc:spChg>
        <pc:spChg chg="add mod">
          <ac:chgData name="장성빈" userId="faed9783-0f2f-452b-b998-4701542ec64c" providerId="ADAL" clId="{39FB8C38-F478-4631-9B30-109FBDC3F360}" dt="2024-09-19T08:47:54.858" v="14184" actId="1076"/>
          <ac:spMkLst>
            <pc:docMk/>
            <pc:sldMk cId="3027426711" sldId="455"/>
            <ac:spMk id="14" creationId="{DA5B0A02-839C-8EFC-FF5C-53647BC447CD}"/>
          </ac:spMkLst>
        </pc:spChg>
        <pc:spChg chg="del">
          <ac:chgData name="장성빈" userId="faed9783-0f2f-452b-b998-4701542ec64c" providerId="ADAL" clId="{39FB8C38-F478-4631-9B30-109FBDC3F360}" dt="2024-09-19T08:38:47.487" v="13956" actId="478"/>
          <ac:spMkLst>
            <pc:docMk/>
            <pc:sldMk cId="3027426711" sldId="455"/>
            <ac:spMk id="32" creationId="{D4D76BC9-B97F-8A16-1E7C-6D52EE3EC193}"/>
          </ac:spMkLst>
        </pc:spChg>
        <pc:graphicFrameChg chg="add mod">
          <ac:chgData name="장성빈" userId="faed9783-0f2f-452b-b998-4701542ec64c" providerId="ADAL" clId="{39FB8C38-F478-4631-9B30-109FBDC3F360}" dt="2024-09-19T08:40:39.086" v="13968" actId="403"/>
          <ac:graphicFrameMkLst>
            <pc:docMk/>
            <pc:sldMk cId="3027426711" sldId="455"/>
            <ac:graphicFrameMk id="5" creationId="{D352E8B7-2315-DA82-C9B2-7F8FD7FE1291}"/>
          </ac:graphicFrameMkLst>
        </pc:graphicFrameChg>
        <pc:graphicFrameChg chg="del">
          <ac:chgData name="장성빈" userId="faed9783-0f2f-452b-b998-4701542ec64c" providerId="ADAL" clId="{39FB8C38-F478-4631-9B30-109FBDC3F360}" dt="2024-09-19T08:38:47.487" v="13956" actId="478"/>
          <ac:graphicFrameMkLst>
            <pc:docMk/>
            <pc:sldMk cId="3027426711" sldId="455"/>
            <ac:graphicFrameMk id="9" creationId="{46A1292B-F1E4-AF9A-928B-ADE63116258B}"/>
          </ac:graphicFrameMkLst>
        </pc:graphicFrameChg>
        <pc:graphicFrameChg chg="del">
          <ac:chgData name="장성빈" userId="faed9783-0f2f-452b-b998-4701542ec64c" providerId="ADAL" clId="{39FB8C38-F478-4631-9B30-109FBDC3F360}" dt="2024-09-19T08:38:47.487" v="13956" actId="478"/>
          <ac:graphicFrameMkLst>
            <pc:docMk/>
            <pc:sldMk cId="3027426711" sldId="455"/>
            <ac:graphicFrameMk id="10" creationId="{74867C4F-9F59-64CC-CCF9-7FCC83F95291}"/>
          </ac:graphicFrameMkLst>
        </pc:graphicFrameChg>
        <pc:graphicFrameChg chg="del">
          <ac:chgData name="장성빈" userId="faed9783-0f2f-452b-b998-4701542ec64c" providerId="ADAL" clId="{39FB8C38-F478-4631-9B30-109FBDC3F360}" dt="2024-09-19T08:38:47.487" v="13956" actId="478"/>
          <ac:graphicFrameMkLst>
            <pc:docMk/>
            <pc:sldMk cId="3027426711" sldId="455"/>
            <ac:graphicFrameMk id="11" creationId="{CD204D78-1E95-C69C-5299-486CD8D4D016}"/>
          </ac:graphicFrameMkLst>
        </pc:graphicFrameChg>
        <pc:graphicFrameChg chg="del">
          <ac:chgData name="장성빈" userId="faed9783-0f2f-452b-b998-4701542ec64c" providerId="ADAL" clId="{39FB8C38-F478-4631-9B30-109FBDC3F360}" dt="2024-09-19T08:38:47.487" v="13956" actId="478"/>
          <ac:graphicFrameMkLst>
            <pc:docMk/>
            <pc:sldMk cId="3027426711" sldId="455"/>
            <ac:graphicFrameMk id="12" creationId="{7C938D55-6334-71B1-E93D-D211E665D225}"/>
          </ac:graphicFrameMkLst>
        </pc:graphicFrameChg>
        <pc:graphicFrameChg chg="add del mod">
          <ac:chgData name="장성빈" userId="faed9783-0f2f-452b-b998-4701542ec64c" providerId="ADAL" clId="{39FB8C38-F478-4631-9B30-109FBDC3F360}" dt="2024-09-19T08:40:31.708" v="13966" actId="478"/>
          <ac:graphicFrameMkLst>
            <pc:docMk/>
            <pc:sldMk cId="3027426711" sldId="455"/>
            <ac:graphicFrameMk id="13" creationId="{9D516967-9EAA-C696-B426-5669B3B8CFD5}"/>
          </ac:graphicFrameMkLst>
        </pc:graphicFrameChg>
        <pc:cxnChg chg="del">
          <ac:chgData name="장성빈" userId="faed9783-0f2f-452b-b998-4701542ec64c" providerId="ADAL" clId="{39FB8C38-F478-4631-9B30-109FBDC3F360}" dt="2024-09-19T08:38:47.487" v="13956" actId="478"/>
          <ac:cxnSpMkLst>
            <pc:docMk/>
            <pc:sldMk cId="3027426711" sldId="455"/>
            <ac:cxnSpMk id="16" creationId="{4C688F63-EE60-22E1-8019-01D101B4D0B6}"/>
          </ac:cxnSpMkLst>
        </pc:cxnChg>
        <pc:cxnChg chg="del">
          <ac:chgData name="장성빈" userId="faed9783-0f2f-452b-b998-4701542ec64c" providerId="ADAL" clId="{39FB8C38-F478-4631-9B30-109FBDC3F360}" dt="2024-09-19T08:38:47.487" v="13956" actId="478"/>
          <ac:cxnSpMkLst>
            <pc:docMk/>
            <pc:sldMk cId="3027426711" sldId="455"/>
            <ac:cxnSpMk id="20" creationId="{C2D17FD9-AB98-A644-705C-2724CC606BAB}"/>
          </ac:cxnSpMkLst>
        </pc:cxnChg>
        <pc:cxnChg chg="del">
          <ac:chgData name="장성빈" userId="faed9783-0f2f-452b-b998-4701542ec64c" providerId="ADAL" clId="{39FB8C38-F478-4631-9B30-109FBDC3F360}" dt="2024-09-19T08:38:47.487" v="13956" actId="478"/>
          <ac:cxnSpMkLst>
            <pc:docMk/>
            <pc:sldMk cId="3027426711" sldId="455"/>
            <ac:cxnSpMk id="22" creationId="{22D0CF77-115D-9A98-6DBA-AD147FF88572}"/>
          </ac:cxnSpMkLst>
        </pc:cxnChg>
        <pc:cxnChg chg="del">
          <ac:chgData name="장성빈" userId="faed9783-0f2f-452b-b998-4701542ec64c" providerId="ADAL" clId="{39FB8C38-F478-4631-9B30-109FBDC3F360}" dt="2024-09-19T08:38:47.487" v="13956" actId="478"/>
          <ac:cxnSpMkLst>
            <pc:docMk/>
            <pc:sldMk cId="3027426711" sldId="455"/>
            <ac:cxnSpMk id="25" creationId="{E2F21285-5EA9-5BC6-1673-B170EB70C385}"/>
          </ac:cxnSpMkLst>
        </pc:cxnChg>
        <pc:cxnChg chg="del">
          <ac:chgData name="장성빈" userId="faed9783-0f2f-452b-b998-4701542ec64c" providerId="ADAL" clId="{39FB8C38-F478-4631-9B30-109FBDC3F360}" dt="2024-09-19T08:38:47.487" v="13956" actId="478"/>
          <ac:cxnSpMkLst>
            <pc:docMk/>
            <pc:sldMk cId="3027426711" sldId="455"/>
            <ac:cxnSpMk id="28" creationId="{02F2B69D-F891-7956-2794-2B204FEF7A10}"/>
          </ac:cxnSpMkLst>
        </pc:cxnChg>
      </pc:sldChg>
      <pc:sldChg chg="delSp modSp add del mod ord">
        <pc:chgData name="장성빈" userId="faed9783-0f2f-452b-b998-4701542ec64c" providerId="ADAL" clId="{39FB8C38-F478-4631-9B30-109FBDC3F360}" dt="2024-09-19T08:42:47.850" v="14024" actId="47"/>
        <pc:sldMkLst>
          <pc:docMk/>
          <pc:sldMk cId="1281017748" sldId="456"/>
        </pc:sldMkLst>
        <pc:spChg chg="mod">
          <ac:chgData name="장성빈" userId="faed9783-0f2f-452b-b998-4701542ec64c" providerId="ADAL" clId="{39FB8C38-F478-4631-9B30-109FBDC3F360}" dt="2024-09-19T08:19:01.970" v="13781" actId="20577"/>
          <ac:spMkLst>
            <pc:docMk/>
            <pc:sldMk cId="1281017748" sldId="456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8:19:20.306" v="13789" actId="15"/>
          <ac:spMkLst>
            <pc:docMk/>
            <pc:sldMk cId="1281017748" sldId="456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19T08:18:44.631" v="13768" actId="478"/>
          <ac:spMkLst>
            <pc:docMk/>
            <pc:sldMk cId="1281017748" sldId="456"/>
            <ac:spMk id="4" creationId="{1B61DA46-966C-5B63-B6CD-AA781C6197B6}"/>
          </ac:spMkLst>
        </pc:spChg>
        <pc:spChg chg="del">
          <ac:chgData name="장성빈" userId="faed9783-0f2f-452b-b998-4701542ec64c" providerId="ADAL" clId="{39FB8C38-F478-4631-9B30-109FBDC3F360}" dt="2024-09-19T08:18:44.631" v="13768" actId="478"/>
          <ac:spMkLst>
            <pc:docMk/>
            <pc:sldMk cId="1281017748" sldId="456"/>
            <ac:spMk id="5" creationId="{815ED30E-42D3-D532-7BC9-34EB7414B192}"/>
          </ac:spMkLst>
        </pc:spChg>
        <pc:spChg chg="del">
          <ac:chgData name="장성빈" userId="faed9783-0f2f-452b-b998-4701542ec64c" providerId="ADAL" clId="{39FB8C38-F478-4631-9B30-109FBDC3F360}" dt="2024-09-19T08:18:44.631" v="13768" actId="478"/>
          <ac:spMkLst>
            <pc:docMk/>
            <pc:sldMk cId="1281017748" sldId="456"/>
            <ac:spMk id="6" creationId="{C61BE591-777F-70AA-5DD6-CF0F8E1094D1}"/>
          </ac:spMkLst>
        </pc:spChg>
        <pc:spChg chg="del">
          <ac:chgData name="장성빈" userId="faed9783-0f2f-452b-b998-4701542ec64c" providerId="ADAL" clId="{39FB8C38-F478-4631-9B30-109FBDC3F360}" dt="2024-09-19T08:18:44.631" v="13768" actId="478"/>
          <ac:spMkLst>
            <pc:docMk/>
            <pc:sldMk cId="1281017748" sldId="456"/>
            <ac:spMk id="7" creationId="{0A8DDBBE-78AC-C07B-229F-B4C884A8150C}"/>
          </ac:spMkLst>
        </pc:spChg>
        <pc:spChg chg="del">
          <ac:chgData name="장성빈" userId="faed9783-0f2f-452b-b998-4701542ec64c" providerId="ADAL" clId="{39FB8C38-F478-4631-9B30-109FBDC3F360}" dt="2024-09-19T08:18:44.631" v="13768" actId="478"/>
          <ac:spMkLst>
            <pc:docMk/>
            <pc:sldMk cId="1281017748" sldId="456"/>
            <ac:spMk id="35" creationId="{AAC63B6C-D5A3-8435-B3A4-AD55459E8E84}"/>
          </ac:spMkLst>
        </pc:spChg>
        <pc:graphicFrameChg chg="del">
          <ac:chgData name="장성빈" userId="faed9783-0f2f-452b-b998-4701542ec64c" providerId="ADAL" clId="{39FB8C38-F478-4631-9B30-109FBDC3F360}" dt="2024-09-19T08:18:44.631" v="13768" actId="478"/>
          <ac:graphicFrameMkLst>
            <pc:docMk/>
            <pc:sldMk cId="1281017748" sldId="456"/>
            <ac:graphicFrameMk id="8" creationId="{6E0BB102-E350-B08D-7C4E-3A29CE5FB214}"/>
          </ac:graphicFrameMkLst>
        </pc:graphicFrameChg>
        <pc:graphicFrameChg chg="del">
          <ac:chgData name="장성빈" userId="faed9783-0f2f-452b-b998-4701542ec64c" providerId="ADAL" clId="{39FB8C38-F478-4631-9B30-109FBDC3F360}" dt="2024-09-19T08:18:44.631" v="13768" actId="478"/>
          <ac:graphicFrameMkLst>
            <pc:docMk/>
            <pc:sldMk cId="1281017748" sldId="456"/>
            <ac:graphicFrameMk id="9" creationId="{C504B62F-7CE8-B340-13C2-D540C4DCBB09}"/>
          </ac:graphicFrameMkLst>
        </pc:graphicFrameChg>
        <pc:graphicFrameChg chg="del">
          <ac:chgData name="장성빈" userId="faed9783-0f2f-452b-b998-4701542ec64c" providerId="ADAL" clId="{39FB8C38-F478-4631-9B30-109FBDC3F360}" dt="2024-09-19T08:18:44.631" v="13768" actId="478"/>
          <ac:graphicFrameMkLst>
            <pc:docMk/>
            <pc:sldMk cId="1281017748" sldId="456"/>
            <ac:graphicFrameMk id="11" creationId="{D32FF069-3370-3FD4-2FD4-9D29DEBF5DB2}"/>
          </ac:graphicFrameMkLst>
        </pc:graphicFrameChg>
        <pc:graphicFrameChg chg="del">
          <ac:chgData name="장성빈" userId="faed9783-0f2f-452b-b998-4701542ec64c" providerId="ADAL" clId="{39FB8C38-F478-4631-9B30-109FBDC3F360}" dt="2024-09-19T08:18:44.631" v="13768" actId="478"/>
          <ac:graphicFrameMkLst>
            <pc:docMk/>
            <pc:sldMk cId="1281017748" sldId="456"/>
            <ac:graphicFrameMk id="12" creationId="{FB6B4D8C-6338-876F-6B1F-73C6A2C56E26}"/>
          </ac:graphicFrameMkLst>
        </pc:graphicFrameChg>
        <pc:cxnChg chg="del">
          <ac:chgData name="장성빈" userId="faed9783-0f2f-452b-b998-4701542ec64c" providerId="ADAL" clId="{39FB8C38-F478-4631-9B30-109FBDC3F360}" dt="2024-09-19T08:18:44.631" v="13768" actId="478"/>
          <ac:cxnSpMkLst>
            <pc:docMk/>
            <pc:sldMk cId="1281017748" sldId="456"/>
            <ac:cxnSpMk id="32" creationId="{1314140A-884A-7A72-28DE-B403E7687982}"/>
          </ac:cxnSpMkLst>
        </pc:cxnChg>
      </pc:sldChg>
      <pc:sldChg chg="addSp delSp modSp add del mod">
        <pc:chgData name="장성빈" userId="faed9783-0f2f-452b-b998-4701542ec64c" providerId="ADAL" clId="{39FB8C38-F478-4631-9B30-109FBDC3F360}" dt="2024-09-20T10:46:35.941" v="18407" actId="47"/>
        <pc:sldMkLst>
          <pc:docMk/>
          <pc:sldMk cId="2344798186" sldId="457"/>
        </pc:sldMkLst>
        <pc:spChg chg="mod">
          <ac:chgData name="장성빈" userId="faed9783-0f2f-452b-b998-4701542ec64c" providerId="ADAL" clId="{39FB8C38-F478-4631-9B30-109FBDC3F360}" dt="2024-09-20T10:41:09.736" v="18107"/>
          <ac:spMkLst>
            <pc:docMk/>
            <pc:sldMk cId="2344798186" sldId="457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10:33:50.852" v="17611" actId="20577"/>
          <ac:spMkLst>
            <pc:docMk/>
            <pc:sldMk cId="2344798186" sldId="457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19T08:42:37.450" v="14023" actId="478"/>
          <ac:spMkLst>
            <pc:docMk/>
            <pc:sldMk cId="2344798186" sldId="457"/>
            <ac:spMk id="4" creationId="{1B61DA46-966C-5B63-B6CD-AA781C6197B6}"/>
          </ac:spMkLst>
        </pc:spChg>
        <pc:spChg chg="add del mod">
          <ac:chgData name="장성빈" userId="faed9783-0f2f-452b-b998-4701542ec64c" providerId="ADAL" clId="{39FB8C38-F478-4631-9B30-109FBDC3F360}" dt="2024-09-20T10:33:47.886" v="17610" actId="478"/>
          <ac:spMkLst>
            <pc:docMk/>
            <pc:sldMk cId="2344798186" sldId="457"/>
            <ac:spMk id="4" creationId="{DD7E2539-FEC2-6B39-CCED-34AF7C89D8A9}"/>
          </ac:spMkLst>
        </pc:spChg>
        <pc:spChg chg="add mod">
          <ac:chgData name="장성빈" userId="faed9783-0f2f-452b-b998-4701542ec64c" providerId="ADAL" clId="{39FB8C38-F478-4631-9B30-109FBDC3F360}" dt="2024-09-20T10:44:15.046" v="18348" actId="12"/>
          <ac:spMkLst>
            <pc:docMk/>
            <pc:sldMk cId="2344798186" sldId="457"/>
            <ac:spMk id="5" creationId="{568D71CE-C910-949D-AF86-4574C57DA03C}"/>
          </ac:spMkLst>
        </pc:spChg>
        <pc:spChg chg="del">
          <ac:chgData name="장성빈" userId="faed9783-0f2f-452b-b998-4701542ec64c" providerId="ADAL" clId="{39FB8C38-F478-4631-9B30-109FBDC3F360}" dt="2024-09-19T08:42:37.450" v="14023" actId="478"/>
          <ac:spMkLst>
            <pc:docMk/>
            <pc:sldMk cId="2344798186" sldId="457"/>
            <ac:spMk id="5" creationId="{815ED30E-42D3-D532-7BC9-34EB7414B192}"/>
          </ac:spMkLst>
        </pc:spChg>
        <pc:spChg chg="add mod">
          <ac:chgData name="장성빈" userId="faed9783-0f2f-452b-b998-4701542ec64c" providerId="ADAL" clId="{39FB8C38-F478-4631-9B30-109FBDC3F360}" dt="2024-09-20T10:44:15.046" v="18348" actId="12"/>
          <ac:spMkLst>
            <pc:docMk/>
            <pc:sldMk cId="2344798186" sldId="457"/>
            <ac:spMk id="6" creationId="{5FEE6878-1956-0E40-E919-DED6FF379EDA}"/>
          </ac:spMkLst>
        </pc:spChg>
        <pc:spChg chg="del">
          <ac:chgData name="장성빈" userId="faed9783-0f2f-452b-b998-4701542ec64c" providerId="ADAL" clId="{39FB8C38-F478-4631-9B30-109FBDC3F360}" dt="2024-09-19T08:42:37.450" v="14023" actId="478"/>
          <ac:spMkLst>
            <pc:docMk/>
            <pc:sldMk cId="2344798186" sldId="457"/>
            <ac:spMk id="6" creationId="{C61BE591-777F-70AA-5DD6-CF0F8E1094D1}"/>
          </ac:spMkLst>
        </pc:spChg>
        <pc:spChg chg="del">
          <ac:chgData name="장성빈" userId="faed9783-0f2f-452b-b998-4701542ec64c" providerId="ADAL" clId="{39FB8C38-F478-4631-9B30-109FBDC3F360}" dt="2024-09-19T08:42:37.450" v="14023" actId="478"/>
          <ac:spMkLst>
            <pc:docMk/>
            <pc:sldMk cId="2344798186" sldId="457"/>
            <ac:spMk id="7" creationId="{0A8DDBBE-78AC-C07B-229F-B4C884A8150C}"/>
          </ac:spMkLst>
        </pc:spChg>
        <pc:spChg chg="add mod">
          <ac:chgData name="장성빈" userId="faed9783-0f2f-452b-b998-4701542ec64c" providerId="ADAL" clId="{39FB8C38-F478-4631-9B30-109FBDC3F360}" dt="2024-09-20T10:44:15.046" v="18348" actId="12"/>
          <ac:spMkLst>
            <pc:docMk/>
            <pc:sldMk cId="2344798186" sldId="457"/>
            <ac:spMk id="7" creationId="{B567F120-B3D5-2F2E-88DD-FB188A67BC25}"/>
          </ac:spMkLst>
        </pc:spChg>
        <pc:spChg chg="add mod">
          <ac:chgData name="장성빈" userId="faed9783-0f2f-452b-b998-4701542ec64c" providerId="ADAL" clId="{39FB8C38-F478-4631-9B30-109FBDC3F360}" dt="2024-09-20T10:37:47.655" v="17945"/>
          <ac:spMkLst>
            <pc:docMk/>
            <pc:sldMk cId="2344798186" sldId="457"/>
            <ac:spMk id="8" creationId="{78D385A4-60DE-259E-890E-72F38515B02D}"/>
          </ac:spMkLst>
        </pc:spChg>
        <pc:spChg chg="add del mod">
          <ac:chgData name="장성빈" userId="faed9783-0f2f-452b-b998-4701542ec64c" providerId="ADAL" clId="{39FB8C38-F478-4631-9B30-109FBDC3F360}" dt="2024-09-20T10:39:51.621" v="18089" actId="478"/>
          <ac:spMkLst>
            <pc:docMk/>
            <pc:sldMk cId="2344798186" sldId="457"/>
            <ac:spMk id="9" creationId="{9635834D-5F10-BC66-34AD-6055DD8E1EA1}"/>
          </ac:spMkLst>
        </pc:spChg>
        <pc:spChg chg="del">
          <ac:chgData name="장성빈" userId="faed9783-0f2f-452b-b998-4701542ec64c" providerId="ADAL" clId="{39FB8C38-F478-4631-9B30-109FBDC3F360}" dt="2024-09-19T08:42:37.450" v="14023" actId="478"/>
          <ac:spMkLst>
            <pc:docMk/>
            <pc:sldMk cId="2344798186" sldId="457"/>
            <ac:spMk id="35" creationId="{AAC63B6C-D5A3-8435-B3A4-AD55459E8E84}"/>
          </ac:spMkLst>
        </pc:spChg>
        <pc:graphicFrameChg chg="del">
          <ac:chgData name="장성빈" userId="faed9783-0f2f-452b-b998-4701542ec64c" providerId="ADAL" clId="{39FB8C38-F478-4631-9B30-109FBDC3F360}" dt="2024-09-19T08:42:37.450" v="14023" actId="478"/>
          <ac:graphicFrameMkLst>
            <pc:docMk/>
            <pc:sldMk cId="2344798186" sldId="457"/>
            <ac:graphicFrameMk id="8" creationId="{6E0BB102-E350-B08D-7C4E-3A29CE5FB214}"/>
          </ac:graphicFrameMkLst>
        </pc:graphicFrameChg>
        <pc:graphicFrameChg chg="del">
          <ac:chgData name="장성빈" userId="faed9783-0f2f-452b-b998-4701542ec64c" providerId="ADAL" clId="{39FB8C38-F478-4631-9B30-109FBDC3F360}" dt="2024-09-19T08:42:37.450" v="14023" actId="478"/>
          <ac:graphicFrameMkLst>
            <pc:docMk/>
            <pc:sldMk cId="2344798186" sldId="457"/>
            <ac:graphicFrameMk id="9" creationId="{C504B62F-7CE8-B340-13C2-D540C4DCBB09}"/>
          </ac:graphicFrameMkLst>
        </pc:graphicFrameChg>
        <pc:graphicFrameChg chg="del">
          <ac:chgData name="장성빈" userId="faed9783-0f2f-452b-b998-4701542ec64c" providerId="ADAL" clId="{39FB8C38-F478-4631-9B30-109FBDC3F360}" dt="2024-09-19T08:42:37.450" v="14023" actId="478"/>
          <ac:graphicFrameMkLst>
            <pc:docMk/>
            <pc:sldMk cId="2344798186" sldId="457"/>
            <ac:graphicFrameMk id="11" creationId="{D32FF069-3370-3FD4-2FD4-9D29DEBF5DB2}"/>
          </ac:graphicFrameMkLst>
        </pc:graphicFrameChg>
        <pc:graphicFrameChg chg="del">
          <ac:chgData name="장성빈" userId="faed9783-0f2f-452b-b998-4701542ec64c" providerId="ADAL" clId="{39FB8C38-F478-4631-9B30-109FBDC3F360}" dt="2024-09-19T08:42:37.450" v="14023" actId="478"/>
          <ac:graphicFrameMkLst>
            <pc:docMk/>
            <pc:sldMk cId="2344798186" sldId="457"/>
            <ac:graphicFrameMk id="12" creationId="{FB6B4D8C-6338-876F-6B1F-73C6A2C56E26}"/>
          </ac:graphicFrameMkLst>
        </pc:graphicFrameChg>
        <pc:cxnChg chg="del">
          <ac:chgData name="장성빈" userId="faed9783-0f2f-452b-b998-4701542ec64c" providerId="ADAL" clId="{39FB8C38-F478-4631-9B30-109FBDC3F360}" dt="2024-09-19T08:42:37.450" v="14023" actId="478"/>
          <ac:cxnSpMkLst>
            <pc:docMk/>
            <pc:sldMk cId="2344798186" sldId="457"/>
            <ac:cxnSpMk id="32" creationId="{1314140A-884A-7A72-28DE-B403E7687982}"/>
          </ac:cxnSpMkLst>
        </pc:cxnChg>
      </pc:sldChg>
      <pc:sldChg chg="addSp modSp add mod">
        <pc:chgData name="장성빈" userId="faed9783-0f2f-452b-b998-4701542ec64c" providerId="ADAL" clId="{39FB8C38-F478-4631-9B30-109FBDC3F360}" dt="2024-09-19T08:50:34.369" v="14532" actId="1035"/>
        <pc:sldMkLst>
          <pc:docMk/>
          <pc:sldMk cId="3522950479" sldId="458"/>
        </pc:sldMkLst>
        <pc:spChg chg="mod">
          <ac:chgData name="장성빈" userId="faed9783-0f2f-452b-b998-4701542ec64c" providerId="ADAL" clId="{39FB8C38-F478-4631-9B30-109FBDC3F360}" dt="2024-09-19T08:43:04.336" v="14079" actId="20577"/>
          <ac:spMkLst>
            <pc:docMk/>
            <pc:sldMk cId="3522950479" sldId="458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19T08:50:28.356" v="14488" actId="20577"/>
          <ac:spMkLst>
            <pc:docMk/>
            <pc:sldMk cId="3522950479" sldId="458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4" creationId="{66E19277-AB3B-60B5-3683-627492DCEF3E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5" creationId="{72151D0E-5650-6A0C-A7C7-FE232327A27C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6" creationId="{B1A628E8-A71D-46EF-C076-821E3FE0669C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7" creationId="{411874B6-EB0D-D896-DC01-E8607BAC5B8D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8" creationId="{7F4A9739-EFE1-EEAA-52A3-13F2FE24C437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9" creationId="{9F909E86-F2E6-6679-BBD2-630EAE542A78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0" creationId="{2A4C5A0C-D80B-808B-C267-B085BD27C03A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1" creationId="{7E3F9858-C6DD-21A9-337B-4C684BD5EA67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2" creationId="{A5B0F870-18AF-A75B-4AA8-08F99AA4D855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3" creationId="{05E592FB-0E73-4955-0E56-56997910BC12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6" creationId="{20FFCA0F-AF9E-A93F-8C8D-9A8B82FFE14A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7" creationId="{E95B5041-A39B-119A-3E07-F63C90ECD023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8" creationId="{FF350F97-BAFB-26CE-B081-30D89F5E43A5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19" creationId="{2106F76F-DC63-5346-F159-4F41E6078C1C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22" creationId="{E33F5DDC-6ACE-B551-5083-0824FB03AA36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23" creationId="{63F7293E-2FDA-B657-4A03-1DC0FA551BB7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24" creationId="{C4ADBAA9-7391-E2D7-903F-88CA8E84B10A}"/>
          </ac:spMkLst>
        </pc:spChg>
        <pc:spChg chg="add mod">
          <ac:chgData name="장성빈" userId="faed9783-0f2f-452b-b998-4701542ec64c" providerId="ADAL" clId="{39FB8C38-F478-4631-9B30-109FBDC3F360}" dt="2024-09-19T08:50:34.369" v="14532" actId="1035"/>
          <ac:spMkLst>
            <pc:docMk/>
            <pc:sldMk cId="3522950479" sldId="458"/>
            <ac:spMk id="25" creationId="{FB5F9F6E-3F8B-B6F6-1A73-97681EE85A2D}"/>
          </ac:spMkLst>
        </pc:spChg>
        <pc:cxnChg chg="add mod">
          <ac:chgData name="장성빈" userId="faed9783-0f2f-452b-b998-4701542ec64c" providerId="ADAL" clId="{39FB8C38-F478-4631-9B30-109FBDC3F360}" dt="2024-09-19T08:50:34.369" v="14532" actId="1035"/>
          <ac:cxnSpMkLst>
            <pc:docMk/>
            <pc:sldMk cId="3522950479" sldId="458"/>
            <ac:cxnSpMk id="14" creationId="{64EE0044-EAB0-C91C-55AB-DA108BA9DDDF}"/>
          </ac:cxnSpMkLst>
        </pc:cxnChg>
        <pc:cxnChg chg="add mod">
          <ac:chgData name="장성빈" userId="faed9783-0f2f-452b-b998-4701542ec64c" providerId="ADAL" clId="{39FB8C38-F478-4631-9B30-109FBDC3F360}" dt="2024-09-19T08:50:34.369" v="14532" actId="1035"/>
          <ac:cxnSpMkLst>
            <pc:docMk/>
            <pc:sldMk cId="3522950479" sldId="458"/>
            <ac:cxnSpMk id="15" creationId="{E76F9487-8BDA-D77C-7EBE-ED3F22720039}"/>
          </ac:cxnSpMkLst>
        </pc:cxnChg>
        <pc:cxnChg chg="add mod">
          <ac:chgData name="장성빈" userId="faed9783-0f2f-452b-b998-4701542ec64c" providerId="ADAL" clId="{39FB8C38-F478-4631-9B30-109FBDC3F360}" dt="2024-09-19T08:50:34.369" v="14532" actId="1035"/>
          <ac:cxnSpMkLst>
            <pc:docMk/>
            <pc:sldMk cId="3522950479" sldId="458"/>
            <ac:cxnSpMk id="20" creationId="{3437B351-BC79-54CE-42EE-073A7F1CFC63}"/>
          </ac:cxnSpMkLst>
        </pc:cxnChg>
        <pc:cxnChg chg="add mod">
          <ac:chgData name="장성빈" userId="faed9783-0f2f-452b-b998-4701542ec64c" providerId="ADAL" clId="{39FB8C38-F478-4631-9B30-109FBDC3F360}" dt="2024-09-19T08:50:34.369" v="14532" actId="1035"/>
          <ac:cxnSpMkLst>
            <pc:docMk/>
            <pc:sldMk cId="3522950479" sldId="458"/>
            <ac:cxnSpMk id="21" creationId="{D31A0BB7-A37E-15B3-3EC8-AF4D7E96B64D}"/>
          </ac:cxnSpMkLst>
        </pc:cxnChg>
      </pc:sldChg>
      <pc:sldChg chg="modSp add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870299991" sldId="459"/>
        </pc:sldMkLst>
        <pc:spChg chg="mod">
          <ac:chgData name="장성빈" userId="faed9783-0f2f-452b-b998-4701542ec64c" providerId="ADAL" clId="{39FB8C38-F478-4631-9B30-109FBDC3F360}" dt="2024-09-19T08:51:20.523" v="14585" actId="20577"/>
          <ac:spMkLst>
            <pc:docMk/>
            <pc:sldMk cId="870299991" sldId="459"/>
            <ac:spMk id="2" creationId="{66AC8BA4-0F03-A855-365B-B7A0B262B301}"/>
          </ac:spMkLst>
        </pc:sp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702813871" sldId="459"/>
        </pc:sldMkLst>
      </pc:sldChg>
      <pc:sldChg chg="del">
        <pc:chgData name="장성빈" userId="faed9783-0f2f-452b-b998-4701542ec64c" providerId="ADAL" clId="{39FB8C38-F478-4631-9B30-109FBDC3F360}" dt="2024-09-24T02:38:10.980" v="22001" actId="47"/>
        <pc:sldMkLst>
          <pc:docMk/>
          <pc:sldMk cId="2514706353" sldId="460"/>
        </pc:sldMkLst>
      </pc:sldChg>
      <pc:sldChg chg="modSp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1076105806" sldId="461"/>
        </pc:sldMkLst>
        <pc:spChg chg="mod">
          <ac:chgData name="장성빈" userId="faed9783-0f2f-452b-b998-4701542ec64c" providerId="ADAL" clId="{39FB8C38-F478-4631-9B30-109FBDC3F360}" dt="2024-09-20T09:26:40.097" v="17340" actId="20577"/>
          <ac:spMkLst>
            <pc:docMk/>
            <pc:sldMk cId="1076105806" sldId="461"/>
            <ac:spMk id="8" creationId="{DE2C45E5-8ECA-81A8-7CE9-2C991FE8CB05}"/>
          </ac:spMkLst>
        </pc:sp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440708118" sldId="461"/>
        </pc:sldMkLst>
      </pc:sldChg>
      <pc:sldChg chg="modSp mod modNotesTx">
        <pc:chgData name="장성빈" userId="faed9783-0f2f-452b-b998-4701542ec64c" providerId="ADAL" clId="{39FB8C38-F478-4631-9B30-109FBDC3F360}" dt="2024-10-08T12:27:31.115" v="42950" actId="403"/>
        <pc:sldMkLst>
          <pc:docMk/>
          <pc:sldMk cId="1920918624" sldId="462"/>
        </pc:sldMkLst>
        <pc:spChg chg="mod">
          <ac:chgData name="장성빈" userId="faed9783-0f2f-452b-b998-4701542ec64c" providerId="ADAL" clId="{39FB8C38-F478-4631-9B30-109FBDC3F360}" dt="2024-10-08T12:27:31.115" v="42950" actId="403"/>
          <ac:spMkLst>
            <pc:docMk/>
            <pc:sldMk cId="1920918624" sldId="462"/>
            <ac:spMk id="8" creationId="{DE2C45E5-8ECA-81A8-7CE9-2C991FE8CB05}"/>
          </ac:spMkLst>
        </pc:sp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574539991" sldId="463"/>
        </pc:sldMkLst>
      </pc:sldChg>
      <pc:sldChg chg="modSp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3069459902" sldId="463"/>
        </pc:sldMkLst>
        <pc:spChg chg="mod">
          <ac:chgData name="장성빈" userId="faed9783-0f2f-452b-b998-4701542ec64c" providerId="ADAL" clId="{39FB8C38-F478-4631-9B30-109FBDC3F360}" dt="2024-09-20T08:51:23.968" v="16313" actId="20577"/>
          <ac:spMkLst>
            <pc:docMk/>
            <pc:sldMk cId="3069459902" sldId="463"/>
            <ac:spMk id="8" creationId="{DE2C45E5-8ECA-81A8-7CE9-2C991FE8CB05}"/>
          </ac:spMkLst>
        </pc:spChg>
      </pc:sldChg>
      <pc:sldChg chg="del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1445294633" sldId="467"/>
        </pc:sldMkLst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855132452" sldId="467"/>
        </pc:sldMkLst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33452860" sldId="468"/>
        </pc:sldMkLst>
      </pc:sldChg>
      <pc:sldChg chg="del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3063521237" sldId="468"/>
        </pc:sldMkLst>
      </pc:sldChg>
      <pc:sldChg chg="modNotesTx">
        <pc:chgData name="장성빈" userId="faed9783-0f2f-452b-b998-4701542ec64c" providerId="ADAL" clId="{39FB8C38-F478-4631-9B30-109FBDC3F360}" dt="2024-09-24T06:25:04.923" v="25204" actId="20577"/>
        <pc:sldMkLst>
          <pc:docMk/>
          <pc:sldMk cId="547878007" sldId="469"/>
        </pc:sldMkLst>
      </pc:sldChg>
      <pc:sldChg chg="del">
        <pc:chgData name="장성빈" userId="faed9783-0f2f-452b-b998-4701542ec64c" providerId="ADAL" clId="{39FB8C38-F478-4631-9B30-109FBDC3F360}" dt="2024-10-07T12:12:02.169" v="40520" actId="2696"/>
        <pc:sldMkLst>
          <pc:docMk/>
          <pc:sldMk cId="577907509" sldId="469"/>
        </pc:sldMkLst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3028049503" sldId="469"/>
        </pc:sldMkLst>
      </pc:sldChg>
      <pc:sldChg chg="addSp delSp modSp del mod">
        <pc:chgData name="장성빈" userId="faed9783-0f2f-452b-b998-4701542ec64c" providerId="ADAL" clId="{39FB8C38-F478-4631-9B30-109FBDC3F360}" dt="2024-09-20T08:09:22.195" v="15367" actId="47"/>
        <pc:sldMkLst>
          <pc:docMk/>
          <pc:sldMk cId="853818979" sldId="470"/>
        </pc:sldMkLst>
        <pc:spChg chg="mod">
          <ac:chgData name="장성빈" userId="faed9783-0f2f-452b-b998-4701542ec64c" providerId="ADAL" clId="{39FB8C38-F478-4631-9B30-109FBDC3F360}" dt="2024-09-20T07:38:22.199" v="14753" actId="20577"/>
          <ac:spMkLst>
            <pc:docMk/>
            <pc:sldMk cId="853818979" sldId="470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08:04:11.427" v="15212" actId="20577"/>
          <ac:spMkLst>
            <pc:docMk/>
            <pc:sldMk cId="853818979" sldId="470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0T07:45:06.698" v="15108" actId="207"/>
          <ac:spMkLst>
            <pc:docMk/>
            <pc:sldMk cId="853818979" sldId="470"/>
            <ac:spMk id="5" creationId="{4A3E1E89-BF97-8416-E1BF-AA015F3CF9F4}"/>
          </ac:spMkLst>
        </pc:spChg>
        <pc:spChg chg="add mod">
          <ac:chgData name="장성빈" userId="faed9783-0f2f-452b-b998-4701542ec64c" providerId="ADAL" clId="{39FB8C38-F478-4631-9B30-109FBDC3F360}" dt="2024-09-20T07:45:06.698" v="15108" actId="207"/>
          <ac:spMkLst>
            <pc:docMk/>
            <pc:sldMk cId="853818979" sldId="470"/>
            <ac:spMk id="6" creationId="{3EB92FE1-35FC-8794-E699-18E08E8B6288}"/>
          </ac:spMkLst>
        </pc:spChg>
        <pc:spChg chg="add mod">
          <ac:chgData name="장성빈" userId="faed9783-0f2f-452b-b998-4701542ec64c" providerId="ADAL" clId="{39FB8C38-F478-4631-9B30-109FBDC3F360}" dt="2024-09-20T07:45:06.698" v="15108" actId="207"/>
          <ac:spMkLst>
            <pc:docMk/>
            <pc:sldMk cId="853818979" sldId="470"/>
            <ac:spMk id="7" creationId="{342FFE6C-C560-E6D1-E509-B091E4116EFA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8" creationId="{F4747F86-7D24-1FF2-D347-EDDC59796431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9" creationId="{C2E71A58-D64E-0B61-408B-FB04123094F4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0" creationId="{776117D5-B9AB-0E95-1812-857C255078BE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1" creationId="{2886D674-B9F3-D1EE-7619-E9A2807C73EB}"/>
          </ac:spMkLst>
        </pc:spChg>
        <pc:spChg chg="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3" creationId="{BE6D94B4-F2BD-5C57-3F94-2672BB821E6B}"/>
          </ac:spMkLst>
        </pc:spChg>
        <pc:spChg chg="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4" creationId="{C89EFFE0-9F0D-A422-5AD2-B367B1E72BD4}"/>
          </ac:spMkLst>
        </pc:spChg>
        <pc:spChg chg="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5" creationId="{855FD8B0-4E17-C4E3-6A67-E5C6E55415B3}"/>
          </ac:spMkLst>
        </pc:spChg>
        <pc:spChg chg="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6" creationId="{2802B588-1CD0-1E05-25A5-A5E745C05C96}"/>
          </ac:spMkLst>
        </pc:spChg>
        <pc:spChg chg="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7" creationId="{646F5827-5536-346B-C1C1-82A19B864CA9}"/>
          </ac:spMkLst>
        </pc:spChg>
        <pc:spChg chg="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18" creationId="{35FEA2B8-FDC4-9BBA-45C6-45E8EF55361B}"/>
          </ac:spMkLst>
        </pc:spChg>
        <pc:spChg chg="add mod">
          <ac:chgData name="장성빈" userId="faed9783-0f2f-452b-b998-4701542ec64c" providerId="ADAL" clId="{39FB8C38-F478-4631-9B30-109FBDC3F360}" dt="2024-09-20T07:44:34.389" v="15104" actId="2711"/>
          <ac:spMkLst>
            <pc:docMk/>
            <pc:sldMk cId="853818979" sldId="470"/>
            <ac:spMk id="19" creationId="{B55D5595-C373-1C08-7343-607073B107E9}"/>
          </ac:spMkLst>
        </pc:spChg>
        <pc:spChg chg="add mod">
          <ac:chgData name="장성빈" userId="faed9783-0f2f-452b-b998-4701542ec64c" providerId="ADAL" clId="{39FB8C38-F478-4631-9B30-109FBDC3F360}" dt="2024-09-20T07:44:34.389" v="15104" actId="2711"/>
          <ac:spMkLst>
            <pc:docMk/>
            <pc:sldMk cId="853818979" sldId="470"/>
            <ac:spMk id="21" creationId="{A9A0372C-A104-F0E2-8544-D6072CF45455}"/>
          </ac:spMkLst>
        </pc:spChg>
        <pc:spChg chg="add mod">
          <ac:chgData name="장성빈" userId="faed9783-0f2f-452b-b998-4701542ec64c" providerId="ADAL" clId="{39FB8C38-F478-4631-9B30-109FBDC3F360}" dt="2024-09-20T07:45:06.698" v="15108" actId="207"/>
          <ac:spMkLst>
            <pc:docMk/>
            <pc:sldMk cId="853818979" sldId="470"/>
            <ac:spMk id="23" creationId="{2EC0D294-2ED4-FDD3-85A4-B5AF189E36D3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24" creationId="{AD4B45C7-22B0-5E2D-A956-C39C87EE64ED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25" creationId="{121BB75B-EC50-DFC9-FD3F-984A0D755EAF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26" creationId="{C4BC784B-5B20-E16F-3829-69132D284B54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27" creationId="{2FD8C1E0-E103-1D55-30D9-7BB5B3AF7A3C}"/>
          </ac:spMkLst>
        </pc:spChg>
        <pc:spChg chg="add mod">
          <ac:chgData name="장성빈" userId="faed9783-0f2f-452b-b998-4701542ec64c" providerId="ADAL" clId="{39FB8C38-F478-4631-9B30-109FBDC3F360}" dt="2024-09-20T07:44:53.991" v="15106" actId="2711"/>
          <ac:spMkLst>
            <pc:docMk/>
            <pc:sldMk cId="853818979" sldId="470"/>
            <ac:spMk id="28" creationId="{ADDCB861-8DDD-0793-BB31-0BF58263A6D6}"/>
          </ac:spMkLst>
        </pc:spChg>
        <pc:spChg chg="add mod">
          <ac:chgData name="장성빈" userId="faed9783-0f2f-452b-b998-4701542ec64c" providerId="ADAL" clId="{39FB8C38-F478-4631-9B30-109FBDC3F360}" dt="2024-09-20T08:09:12.470" v="15363" actId="1035"/>
          <ac:spMkLst>
            <pc:docMk/>
            <pc:sldMk cId="853818979" sldId="470"/>
            <ac:spMk id="30" creationId="{1FBF98A6-FB55-60E2-19E5-43B41092CE2E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31" creationId="{CC54356B-4D17-2D52-C0CF-45119EF3ED08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33" creationId="{4395C420-C5C3-CF5F-3A76-F05640457B0F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34" creationId="{E82FFB2D-474B-655B-43D7-EBB7AE77931F}"/>
          </ac:spMkLst>
        </pc:spChg>
        <pc:spChg chg="add mod">
          <ac:chgData name="장성빈" userId="faed9783-0f2f-452b-b998-4701542ec64c" providerId="ADAL" clId="{39FB8C38-F478-4631-9B30-109FBDC3F360}" dt="2024-09-20T07:46:50.682" v="15111" actId="207"/>
          <ac:spMkLst>
            <pc:docMk/>
            <pc:sldMk cId="853818979" sldId="470"/>
            <ac:spMk id="35" creationId="{1F20774C-263A-D6C4-A2EC-4714EF448281}"/>
          </ac:spMkLst>
        </pc:spChg>
        <pc:spChg chg="add mod">
          <ac:chgData name="장성빈" userId="faed9783-0f2f-452b-b998-4701542ec64c" providerId="ADAL" clId="{39FB8C38-F478-4631-9B30-109FBDC3F360}" dt="2024-09-20T07:46:50.682" v="15111" actId="207"/>
          <ac:spMkLst>
            <pc:docMk/>
            <pc:sldMk cId="853818979" sldId="470"/>
            <ac:spMk id="36" creationId="{99200D86-940A-DE68-1612-6492FD0A3F53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37" creationId="{DE22460A-E15C-918F-F37C-F037E6388155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38" creationId="{5B8482EE-D373-6EAA-52BF-7B88EB7BF06F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39" creationId="{1E0CCA2A-2E9E-7EDF-B458-8481DBCC857F}"/>
          </ac:spMkLst>
        </pc:spChg>
        <pc:spChg chg="add mod">
          <ac:chgData name="장성빈" userId="faed9783-0f2f-452b-b998-4701542ec64c" providerId="ADAL" clId="{39FB8C38-F478-4631-9B30-109FBDC3F360}" dt="2024-09-20T08:05:11.170" v="15230" actId="20577"/>
          <ac:spMkLst>
            <pc:docMk/>
            <pc:sldMk cId="853818979" sldId="470"/>
            <ac:spMk id="40" creationId="{FEB06815-7771-869F-72A3-B48EDF49ADC2}"/>
          </ac:spMkLst>
        </pc:spChg>
        <pc:spChg chg="add mod">
          <ac:chgData name="장성빈" userId="faed9783-0f2f-452b-b998-4701542ec64c" providerId="ADAL" clId="{39FB8C38-F478-4631-9B30-109FBDC3F360}" dt="2024-09-20T08:05:16.113" v="15231" actId="20577"/>
          <ac:spMkLst>
            <pc:docMk/>
            <pc:sldMk cId="853818979" sldId="470"/>
            <ac:spMk id="41" creationId="{C05264B9-6E55-8454-4725-0507178788CE}"/>
          </ac:spMkLst>
        </pc:spChg>
        <pc:spChg chg="add mod">
          <ac:chgData name="장성빈" userId="faed9783-0f2f-452b-b998-4701542ec64c" providerId="ADAL" clId="{39FB8C38-F478-4631-9B30-109FBDC3F360}" dt="2024-09-20T08:04:57.537" v="15215" actId="20577"/>
          <ac:spMkLst>
            <pc:docMk/>
            <pc:sldMk cId="853818979" sldId="470"/>
            <ac:spMk id="42" creationId="{0182FE38-1C65-87E8-E992-D23A0D5A0E57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43" creationId="{D4BD9BD6-4C70-A3E1-90B0-E8745A2E8ADC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44" creationId="{4E0CF1D9-7E88-6B10-30CC-E413490BFD83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45" creationId="{F88AB323-3EC4-0B76-F390-7A1C7BAB003F}"/>
          </ac:spMkLst>
        </pc:spChg>
        <pc:spChg chg="add mod">
          <ac:chgData name="장성빈" userId="faed9783-0f2f-452b-b998-4701542ec64c" providerId="ADAL" clId="{39FB8C38-F478-4631-9B30-109FBDC3F360}" dt="2024-09-20T07:46:50.682" v="15111" actId="207"/>
          <ac:spMkLst>
            <pc:docMk/>
            <pc:sldMk cId="853818979" sldId="470"/>
            <ac:spMk id="46" creationId="{9A717728-7805-00B9-EF91-2E233BC581C4}"/>
          </ac:spMkLst>
        </pc:spChg>
        <pc:spChg chg="add mod">
          <ac:chgData name="장성빈" userId="faed9783-0f2f-452b-b998-4701542ec64c" providerId="ADAL" clId="{39FB8C38-F478-4631-9B30-109FBDC3F360}" dt="2024-09-20T07:45:00.171" v="15107" actId="404"/>
          <ac:spMkLst>
            <pc:docMk/>
            <pc:sldMk cId="853818979" sldId="470"/>
            <ac:spMk id="49" creationId="{E2AC47B5-8D2A-1AFB-ED8A-778E7CDD90AD}"/>
          </ac:spMkLst>
        </pc:spChg>
        <pc:spChg chg="add mod">
          <ac:chgData name="장성빈" userId="faed9783-0f2f-452b-b998-4701542ec64c" providerId="ADAL" clId="{39FB8C38-F478-4631-9B30-109FBDC3F360}" dt="2024-09-20T07:47:24.019" v="15119" actId="14100"/>
          <ac:spMkLst>
            <pc:docMk/>
            <pc:sldMk cId="853818979" sldId="470"/>
            <ac:spMk id="50" creationId="{B4160A00-DF7B-2A12-5E90-57DD3EF5250F}"/>
          </ac:spMkLst>
        </pc:spChg>
        <pc:spChg chg="add mod">
          <ac:chgData name="장성빈" userId="faed9783-0f2f-452b-b998-4701542ec64c" providerId="ADAL" clId="{39FB8C38-F478-4631-9B30-109FBDC3F360}" dt="2024-09-20T07:44:24.992" v="15103" actId="2711"/>
          <ac:spMkLst>
            <pc:docMk/>
            <pc:sldMk cId="853818979" sldId="470"/>
            <ac:spMk id="51" creationId="{7348F7D8-33E4-28DD-91C9-D6D6257F00A3}"/>
          </ac:spMkLst>
        </pc:spChg>
        <pc:grpChg chg="add mod">
          <ac:chgData name="장성빈" userId="faed9783-0f2f-452b-b998-4701542ec64c" providerId="ADAL" clId="{39FB8C38-F478-4631-9B30-109FBDC3F360}" dt="2024-09-20T07:43:47.961" v="15100" actId="1076"/>
          <ac:grpSpMkLst>
            <pc:docMk/>
            <pc:sldMk cId="853818979" sldId="470"/>
            <ac:grpSpMk id="12" creationId="{314BDB8E-6DB0-5863-6D86-C99C3F4103CF}"/>
          </ac:grpSpMkLst>
        </pc:grpChg>
        <pc:graphicFrameChg chg="add del">
          <ac:chgData name="장성빈" userId="faed9783-0f2f-452b-b998-4701542ec64c" providerId="ADAL" clId="{39FB8C38-F478-4631-9B30-109FBDC3F360}" dt="2024-09-20T07:42:40.375" v="15055" actId="478"/>
          <ac:graphicFrameMkLst>
            <pc:docMk/>
            <pc:sldMk cId="853818979" sldId="470"/>
            <ac:graphicFrameMk id="4" creationId="{51B8D3FD-9DE4-2257-A2B5-B8E2741D1EEB}"/>
          </ac:graphicFrameMkLst>
        </pc:graphicFrameChg>
        <pc:cxnChg chg="add mod">
          <ac:chgData name="장성빈" userId="faed9783-0f2f-452b-b998-4701542ec64c" providerId="ADAL" clId="{39FB8C38-F478-4631-9B30-109FBDC3F360}" dt="2024-09-20T07:43:47.961" v="15100" actId="1076"/>
          <ac:cxnSpMkLst>
            <pc:docMk/>
            <pc:sldMk cId="853818979" sldId="470"/>
            <ac:cxnSpMk id="20" creationId="{47AFDE6A-2124-F111-7705-D650C618DA32}"/>
          </ac:cxnSpMkLst>
        </pc:cxnChg>
        <pc:cxnChg chg="add mod">
          <ac:chgData name="장성빈" userId="faed9783-0f2f-452b-b998-4701542ec64c" providerId="ADAL" clId="{39FB8C38-F478-4631-9B30-109FBDC3F360}" dt="2024-09-20T08:04:48.073" v="15214" actId="14100"/>
          <ac:cxnSpMkLst>
            <pc:docMk/>
            <pc:sldMk cId="853818979" sldId="470"/>
            <ac:cxnSpMk id="22" creationId="{7CAB973B-C1B3-C5AB-C63A-25180E474A71}"/>
          </ac:cxnSpMkLst>
        </pc:cxnChg>
        <pc:cxnChg chg="add mod">
          <ac:chgData name="장성빈" userId="faed9783-0f2f-452b-b998-4701542ec64c" providerId="ADAL" clId="{39FB8C38-F478-4631-9B30-109FBDC3F360}" dt="2024-09-20T07:43:47.961" v="15100" actId="1076"/>
          <ac:cxnSpMkLst>
            <pc:docMk/>
            <pc:sldMk cId="853818979" sldId="470"/>
            <ac:cxnSpMk id="29" creationId="{DAB0FA70-8F2A-0B3E-D720-E36BACB91631}"/>
          </ac:cxnSpMkLst>
        </pc:cxnChg>
        <pc:cxnChg chg="add mod">
          <ac:chgData name="장성빈" userId="faed9783-0f2f-452b-b998-4701542ec64c" providerId="ADAL" clId="{39FB8C38-F478-4631-9B30-109FBDC3F360}" dt="2024-09-20T07:43:47.961" v="15100" actId="1076"/>
          <ac:cxnSpMkLst>
            <pc:docMk/>
            <pc:sldMk cId="853818979" sldId="470"/>
            <ac:cxnSpMk id="32" creationId="{14E96328-7EEC-6E98-234C-2601918B0C49}"/>
          </ac:cxnSpMkLst>
        </pc:cxnChg>
        <pc:cxnChg chg="add mod">
          <ac:chgData name="장성빈" userId="faed9783-0f2f-452b-b998-4701542ec64c" providerId="ADAL" clId="{39FB8C38-F478-4631-9B30-109FBDC3F360}" dt="2024-09-20T07:43:47.961" v="15100" actId="1076"/>
          <ac:cxnSpMkLst>
            <pc:docMk/>
            <pc:sldMk cId="853818979" sldId="470"/>
            <ac:cxnSpMk id="47" creationId="{DA78E11D-9F49-52A2-3E06-499A53A96B15}"/>
          </ac:cxnSpMkLst>
        </pc:cxnChg>
        <pc:cxnChg chg="add mod">
          <ac:chgData name="장성빈" userId="faed9783-0f2f-452b-b998-4701542ec64c" providerId="ADAL" clId="{39FB8C38-F478-4631-9B30-109FBDC3F360}" dt="2024-09-20T07:43:47.961" v="15100" actId="1076"/>
          <ac:cxnSpMkLst>
            <pc:docMk/>
            <pc:sldMk cId="853818979" sldId="470"/>
            <ac:cxnSpMk id="48" creationId="{045EDD72-3E84-0A1D-0D84-AB5F09C7A2C8}"/>
          </ac:cxnSpMkLst>
        </pc:cxnChg>
      </pc:sldChg>
      <pc:sldChg chg="addSp delSp modSp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1441754822" sldId="471"/>
        </pc:sldMkLst>
        <pc:spChg chg="mod">
          <ac:chgData name="장성빈" userId="faed9783-0f2f-452b-b998-4701542ec64c" providerId="ADAL" clId="{39FB8C38-F478-4631-9B30-109FBDC3F360}" dt="2024-09-20T09:06:09.223" v="16884" actId="20577"/>
          <ac:spMkLst>
            <pc:docMk/>
            <pc:sldMk cId="1441754822" sldId="47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09:00:29.298" v="16578" actId="20577"/>
          <ac:spMkLst>
            <pc:docMk/>
            <pc:sldMk cId="1441754822" sldId="47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0T09:07:29.210" v="16927" actId="207"/>
          <ac:spMkLst>
            <pc:docMk/>
            <pc:sldMk cId="1441754822" sldId="471"/>
            <ac:spMk id="4" creationId="{78A93E27-C514-86C6-D51D-67F679523AC3}"/>
          </ac:spMkLst>
        </pc:spChg>
        <pc:spChg chg="add mod">
          <ac:chgData name="장성빈" userId="faed9783-0f2f-452b-b998-4701542ec64c" providerId="ADAL" clId="{39FB8C38-F478-4631-9B30-109FBDC3F360}" dt="2024-10-02T03:57:21.596" v="33307"/>
          <ac:spMkLst>
            <pc:docMk/>
            <pc:sldMk cId="1441754822" sldId="471"/>
            <ac:spMk id="5" creationId="{1E7D01CF-D972-EFD3-AB55-AE735206FC49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5" creationId="{DF6175D8-42D3-10B2-EC5F-0E805778E5FC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6" creationId="{8094FDCF-0E8B-7595-29C7-595A19C580AB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7" creationId="{531BABA5-3D65-C90F-F213-456ED03BF600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8" creationId="{10F6B858-CB7D-895C-3652-EB0F8C65030E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9" creationId="{1FB0117B-1EBE-FA42-6033-B035FAD9D9F0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0" creationId="{640668C7-A3BA-C0E9-627D-D0F8DBDBCD52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1" creationId="{7B345EBF-10D5-5660-365A-DA50E8C94F27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2" creationId="{95D6A62E-92BD-9CD2-8628-EA505E4097F8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5" creationId="{263CAE55-D3F3-A601-4D31-B501D4CB4455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6" creationId="{5D463F54-A779-8CDD-0764-040E82CF1470}"/>
          </ac:spMkLst>
        </pc:spChg>
        <pc:spChg chg="add del mod">
          <ac:chgData name="장성빈" userId="faed9783-0f2f-452b-b998-4701542ec64c" providerId="ADAL" clId="{39FB8C38-F478-4631-9B30-109FBDC3F360}" dt="2024-09-20T09:08:10.967" v="16933" actId="478"/>
          <ac:spMkLst>
            <pc:docMk/>
            <pc:sldMk cId="1441754822" sldId="471"/>
            <ac:spMk id="18" creationId="{BCF5D966-4CDA-B6ED-29A1-FBA1B090EB0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9" creationId="{EBBC70D8-18A1-48D5-F870-B0A4CDFD0ECD}"/>
          </ac:spMkLst>
        </pc:spChg>
        <pc:spChg chg="mod">
          <ac:chgData name="장성빈" userId="faed9783-0f2f-452b-b998-4701542ec64c" providerId="ADAL" clId="{39FB8C38-F478-4631-9B30-109FBDC3F360}" dt="2024-09-20T09:05:17.372" v="16827" actId="404"/>
          <ac:spMkLst>
            <pc:docMk/>
            <pc:sldMk cId="1441754822" sldId="471"/>
            <ac:spMk id="20" creationId="{AB991BE3-CA3E-236D-1496-9D0A3B5131D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1" creationId="{3C0CA928-B49B-9403-5450-624F6B6E424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2" creationId="{BAF51B97-A9A1-A31F-77C0-09AD659E020E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3" creationId="{EC1B845E-B819-DBDA-B0E0-DA0C40466E97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4" creationId="{F917E678-B214-A059-DA6E-66AC0402525F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5" creationId="{A204B3CC-3067-DD97-2982-F53C7D3ED00F}"/>
          </ac:spMkLst>
        </pc:spChg>
        <pc:spChg chg="mod">
          <ac:chgData name="장성빈" userId="faed9783-0f2f-452b-b998-4701542ec64c" providerId="ADAL" clId="{39FB8C38-F478-4631-9B30-109FBDC3F360}" dt="2024-09-20T09:05:17.372" v="16827" actId="404"/>
          <ac:spMkLst>
            <pc:docMk/>
            <pc:sldMk cId="1441754822" sldId="471"/>
            <ac:spMk id="26" creationId="{57CCC1DA-20D4-48AB-A28F-352691DEC064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7" creationId="{35E38606-0507-9A1A-1595-54CD69DD80FB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8" creationId="{D5CA3EF0-0B32-0684-8DE9-207205EB467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29" creationId="{CDFCBA95-6B9A-C6CD-4F68-A785074379DE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0" creationId="{FEABD5BD-0A61-4702-E779-3E7591286D15}"/>
          </ac:spMkLst>
        </pc:spChg>
        <pc:spChg chg="mod">
          <ac:chgData name="장성빈" userId="faed9783-0f2f-452b-b998-4701542ec64c" providerId="ADAL" clId="{39FB8C38-F478-4631-9B30-109FBDC3F360}" dt="2024-09-20T09:05:17.372" v="16827" actId="404"/>
          <ac:spMkLst>
            <pc:docMk/>
            <pc:sldMk cId="1441754822" sldId="471"/>
            <ac:spMk id="31" creationId="{E0C8CE05-FE31-D0AE-4B11-18A1C9F7CF2E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2" creationId="{1FD89EEA-29AA-2C8E-53DA-9D907B2D93D1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3" creationId="{59F7B771-97C7-1F66-DDB5-FEFD26C53D0B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4" creationId="{07E792F4-5D90-3234-4B31-1E699D19C215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5" creationId="{98DC0DA4-AFBD-046D-8011-3BA191A0D7F4}"/>
          </ac:spMkLst>
        </pc:spChg>
        <pc:spChg chg="mod">
          <ac:chgData name="장성빈" userId="faed9783-0f2f-452b-b998-4701542ec64c" providerId="ADAL" clId="{39FB8C38-F478-4631-9B30-109FBDC3F360}" dt="2024-09-20T09:05:17.372" v="16827" actId="404"/>
          <ac:spMkLst>
            <pc:docMk/>
            <pc:sldMk cId="1441754822" sldId="471"/>
            <ac:spMk id="36" creationId="{54ADF81B-6769-6B69-A1A6-BF208AC5EB59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7" creationId="{CF46CEA3-9EF0-65F4-C842-6125F90677D6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8" creationId="{C781FC5C-4AC4-F2CE-2B22-006075168FE8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39" creationId="{143EA6B7-8C0A-8102-6F2C-62A896BC978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0" creationId="{0DD46E4C-DB48-BF75-CF25-4D80C9E07DBF}"/>
          </ac:spMkLst>
        </pc:spChg>
        <pc:spChg chg="mod">
          <ac:chgData name="장성빈" userId="faed9783-0f2f-452b-b998-4701542ec64c" providerId="ADAL" clId="{39FB8C38-F478-4631-9B30-109FBDC3F360}" dt="2024-09-20T09:05:10.748" v="16826" actId="404"/>
          <ac:spMkLst>
            <pc:docMk/>
            <pc:sldMk cId="1441754822" sldId="471"/>
            <ac:spMk id="41" creationId="{84E7EAE9-B545-F2F7-8F4C-2259C03E0F3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3" creationId="{079B3190-DC11-C243-CDD5-E8C95A97284A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4" creationId="{F1909840-947B-C2C7-13F4-CFDACFA5F78F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5" creationId="{78A74E26-7389-0994-2AB2-231F4A77C46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6" creationId="{DB335705-41DB-7CAF-7A54-75FBE6305C2F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7" creationId="{9529ABFF-3AB1-D88F-45EF-903C401AA968}"/>
          </ac:spMkLst>
        </pc:spChg>
        <pc:spChg chg="mod">
          <ac:chgData name="장성빈" userId="faed9783-0f2f-452b-b998-4701542ec64c" providerId="ADAL" clId="{39FB8C38-F478-4631-9B30-109FBDC3F360}" dt="2024-09-20T09:04:58.984" v="16819" actId="404"/>
          <ac:spMkLst>
            <pc:docMk/>
            <pc:sldMk cId="1441754822" sldId="471"/>
            <ac:spMk id="48" creationId="{42C0D22F-AEED-0A38-F21C-B809869CF23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49" creationId="{E9FEBB74-E72D-2E8C-CB45-1166DA6C8A9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0" creationId="{ED831FBA-835D-2E3B-0639-849710A2C15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1" creationId="{43A9F694-2E1B-5BBF-1E7F-F5EC7D954EE0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2" creationId="{0ABFF847-1582-A85E-6425-094529A34971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3" creationId="{B850A190-4380-4439-B273-8A55F8A5D98F}"/>
          </ac:spMkLst>
        </pc:spChg>
        <pc:spChg chg="mod">
          <ac:chgData name="장성빈" userId="faed9783-0f2f-452b-b998-4701542ec64c" providerId="ADAL" clId="{39FB8C38-F478-4631-9B30-109FBDC3F360}" dt="2024-09-20T09:05:34.699" v="16834" actId="14100"/>
          <ac:spMkLst>
            <pc:docMk/>
            <pc:sldMk cId="1441754822" sldId="471"/>
            <ac:spMk id="54" creationId="{7E1981F2-2D65-238F-7461-93869279BB48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5" creationId="{640BEADE-606B-8A56-D5E3-22ACBA90D574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6" creationId="{137D63FB-A717-5B8B-9623-49546E227EA8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7" creationId="{4DEAEE9D-BF62-4F17-7C06-9114948ABC2B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58" creationId="{832BD056-F5A9-44EF-E2D9-0893C09A8C38}"/>
          </ac:spMkLst>
        </pc:spChg>
        <pc:spChg chg="mod">
          <ac:chgData name="장성빈" userId="faed9783-0f2f-452b-b998-4701542ec64c" providerId="ADAL" clId="{39FB8C38-F478-4631-9B30-109FBDC3F360}" dt="2024-09-20T09:04:58.984" v="16819" actId="404"/>
          <ac:spMkLst>
            <pc:docMk/>
            <pc:sldMk cId="1441754822" sldId="471"/>
            <ac:spMk id="59" creationId="{2C960203-D2D6-111E-79CD-991BE5983D35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0" creationId="{BA25B52C-6FD9-6E2C-4D6C-4568D5A5E65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1" creationId="{EA6FD86B-A9E2-D4A4-3CAB-80F7EFA42477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2" creationId="{5768FD16-3FBC-7704-16A2-5CE944B7D55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3" creationId="{E69DD39D-8B67-534F-9CCE-2F02DB6508A3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4" creationId="{A0F9D432-780A-671D-A240-E73987E61FB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5" creationId="{008C7056-2C84-49D2-C20F-1D83B48A9F80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6" creationId="{378D5701-7385-7358-45AE-C919F2CFBCDF}"/>
          </ac:spMkLst>
        </pc:spChg>
        <pc:spChg chg="mod">
          <ac:chgData name="장성빈" userId="faed9783-0f2f-452b-b998-4701542ec64c" providerId="ADAL" clId="{39FB8C38-F478-4631-9B30-109FBDC3F360}" dt="2024-09-20T09:04:58.984" v="16819" actId="404"/>
          <ac:spMkLst>
            <pc:docMk/>
            <pc:sldMk cId="1441754822" sldId="471"/>
            <ac:spMk id="67" creationId="{6F5BB9C8-7193-7C53-D108-3A9D2CAB89B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8" creationId="{8492C49C-66DF-436B-FAC6-D1BCBB993490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69" creationId="{FD11FEE4-22D0-B55F-96F0-50AECF975AB1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0" creationId="{82B572C6-98B8-A986-B6D3-D388A7959C01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1" creationId="{18F83E40-49C9-48AF-C2F8-1D5783D68E47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2" creationId="{25EB9F90-E4AF-95DE-3EC2-DAC1450D5215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3" creationId="{61B68D61-A320-51A2-F81A-493499D1A39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4" creationId="{2CED870A-3FBA-5DA7-D013-36BD58C8E002}"/>
          </ac:spMkLst>
        </pc:spChg>
        <pc:spChg chg="mod">
          <ac:chgData name="장성빈" userId="faed9783-0f2f-452b-b998-4701542ec64c" providerId="ADAL" clId="{39FB8C38-F478-4631-9B30-109FBDC3F360}" dt="2024-09-20T09:04:58.984" v="16819" actId="404"/>
          <ac:spMkLst>
            <pc:docMk/>
            <pc:sldMk cId="1441754822" sldId="471"/>
            <ac:spMk id="75" creationId="{D4BBAEB0-0E5C-5EF9-3445-BFA6DA1C0966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6" creationId="{A4F744E5-D793-1392-75AB-F15DFB9F609F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7" creationId="{4EC8EBDC-A305-071E-961C-00E82446D7E6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8" creationId="{C2190742-C362-2A5B-8B10-A820B1E198A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79" creationId="{1110A10B-C96F-86C4-1D43-61D76513DAC5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1" creationId="{26258F42-55A7-AA8E-9114-F7C2CB676340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2" creationId="{B89B72AB-8C80-5EEC-DD3F-0FC45DC80A3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3" creationId="{2A296A9F-5BED-DE36-0133-456AB48DF586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4" creationId="{424CF2EC-2209-E45E-A13E-39B4C1A13433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5" creationId="{E0E78610-9410-8C9D-55B0-84E43EEF04A2}"/>
          </ac:spMkLst>
        </pc:spChg>
        <pc:spChg chg="mod">
          <ac:chgData name="장성빈" userId="faed9783-0f2f-452b-b998-4701542ec64c" providerId="ADAL" clId="{39FB8C38-F478-4631-9B30-109FBDC3F360}" dt="2024-09-20T09:04:44.638" v="16818" actId="404"/>
          <ac:spMkLst>
            <pc:docMk/>
            <pc:sldMk cId="1441754822" sldId="471"/>
            <ac:spMk id="86" creationId="{93080E1D-9A69-05C8-15F1-26AC182B367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7" creationId="{9D7CC998-AB8C-8CDC-80CA-68B1770416E4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8" creationId="{799C5D0F-9B9F-0F3D-CA6B-9265D1206D3E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89" creationId="{A765058C-277A-435A-E37A-1D6A06AA966F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0" creationId="{169ADD05-3E16-C6B1-2CB9-EA531CEA7C6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1" creationId="{D5588E92-3697-9794-E3C9-349B56186BF1}"/>
          </ac:spMkLst>
        </pc:spChg>
        <pc:spChg chg="mod">
          <ac:chgData name="장성빈" userId="faed9783-0f2f-452b-b998-4701542ec64c" providerId="ADAL" clId="{39FB8C38-F478-4631-9B30-109FBDC3F360}" dt="2024-09-20T09:05:31.252" v="16832" actId="14100"/>
          <ac:spMkLst>
            <pc:docMk/>
            <pc:sldMk cId="1441754822" sldId="471"/>
            <ac:spMk id="92" creationId="{54202627-AF82-D0CB-FFD2-3EBFD816A279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3" creationId="{73C446A3-D528-3505-5C92-1EA0A689315F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4" creationId="{25D285CF-BCDB-8834-999D-2C165B0F8227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5" creationId="{93CAACFD-9819-2402-2D8B-B798CCD0FB2A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6" creationId="{5A12118C-3AA9-5EF6-D5FC-A9D9269A87DE}"/>
          </ac:spMkLst>
        </pc:spChg>
        <pc:spChg chg="mod">
          <ac:chgData name="장성빈" userId="faed9783-0f2f-452b-b998-4701542ec64c" providerId="ADAL" clId="{39FB8C38-F478-4631-9B30-109FBDC3F360}" dt="2024-09-20T09:04:44.638" v="16818" actId="404"/>
          <ac:spMkLst>
            <pc:docMk/>
            <pc:sldMk cId="1441754822" sldId="471"/>
            <ac:spMk id="97" creationId="{83CC27BB-7340-5B2B-2358-7BADB0FFFC42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8" creationId="{B75B2535-B929-9BF3-4A4C-54CD3117819C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99" creationId="{99C7DF0D-DA60-4731-CFDB-B36E282E6458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0" creationId="{A31A1A67-785D-32EF-F0E7-99FC3E074A1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1" creationId="{039B9D55-E413-0573-F621-6715AFCC7F37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2" creationId="{BA68C902-2891-F4B6-8367-C12278C06536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3" creationId="{44C31AD6-B5B6-11C4-A740-CB5CAC3A2374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4" creationId="{E739FCF8-6054-59CB-C448-441F783DE06B}"/>
          </ac:spMkLst>
        </pc:spChg>
        <pc:spChg chg="mod">
          <ac:chgData name="장성빈" userId="faed9783-0f2f-452b-b998-4701542ec64c" providerId="ADAL" clId="{39FB8C38-F478-4631-9B30-109FBDC3F360}" dt="2024-09-20T09:04:44.638" v="16818" actId="404"/>
          <ac:spMkLst>
            <pc:docMk/>
            <pc:sldMk cId="1441754822" sldId="471"/>
            <ac:spMk id="105" creationId="{097C8EF2-0886-F7DF-B703-B487175E7E14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6" creationId="{B7962ADB-294E-5763-6FF6-F75C8763713D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7" creationId="{DF6BE9E9-68A7-7853-506A-8770CB4B96B5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8" creationId="{15BC957F-9AC7-2CFB-84B0-B43D8AB41651}"/>
          </ac:spMkLst>
        </pc:spChg>
        <pc:spChg chg="mod">
          <ac:chgData name="장성빈" userId="faed9783-0f2f-452b-b998-4701542ec64c" providerId="ADAL" clId="{39FB8C38-F478-4631-9B30-109FBDC3F360}" dt="2024-09-20T09:00:54.691" v="16581" actId="2711"/>
          <ac:spMkLst>
            <pc:docMk/>
            <pc:sldMk cId="1441754822" sldId="471"/>
            <ac:spMk id="109" creationId="{7FE7F3AC-CD1E-F26F-F768-FF7B72C0D311}"/>
          </ac:spMkLst>
        </pc:spChg>
        <pc:spChg chg="add mod">
          <ac:chgData name="장성빈" userId="faed9783-0f2f-452b-b998-4701542ec64c" providerId="ADAL" clId="{39FB8C38-F478-4631-9B30-109FBDC3F360}" dt="2024-09-20T09:07:06.932" v="16922" actId="404"/>
          <ac:spMkLst>
            <pc:docMk/>
            <pc:sldMk cId="1441754822" sldId="471"/>
            <ac:spMk id="110" creationId="{18A8E057-E1A5-E8D2-F756-D5AC40CDD021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12" creationId="{5F98936F-E044-67DE-3BDA-D98FDF61DD0A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13" creationId="{913CD9CE-8EF8-5C8B-164D-340071CDDE8A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14" creationId="{06F82C39-BC60-DE60-75A3-06C740D1413E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17" creationId="{4987E93F-A43A-485E-5CEA-6D81D498F124}"/>
          </ac:spMkLst>
        </pc:spChg>
        <pc:spChg chg="add mod">
          <ac:chgData name="장성빈" userId="faed9783-0f2f-452b-b998-4701542ec64c" providerId="ADAL" clId="{39FB8C38-F478-4631-9B30-109FBDC3F360}" dt="2024-09-20T09:07:15.667" v="16926" actId="404"/>
          <ac:spMkLst>
            <pc:docMk/>
            <pc:sldMk cId="1441754822" sldId="471"/>
            <ac:spMk id="120" creationId="{1641795E-83A8-56A4-4A68-3F9579C20D93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21" creationId="{FC73BBA1-4346-FF3D-14A5-708B34C40FAE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22" creationId="{9CBEF718-27E4-70A7-29E2-7F828A9F6A7E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25" creationId="{C64C6679-66D1-D455-C8FD-575CCDE80FAC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27" creationId="{3207C8C9-0B20-7594-4ECF-E7AB4E1FB21E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0" creationId="{BB495576-4EA6-2FB8-9673-BE464DBBCF2F}"/>
          </ac:spMkLst>
        </pc:spChg>
        <pc:spChg chg="add del mod">
          <ac:chgData name="장성빈" userId="faed9783-0f2f-452b-b998-4701542ec64c" providerId="ADAL" clId="{39FB8C38-F478-4631-9B30-109FBDC3F360}" dt="2024-09-20T09:12:11.489" v="16969" actId="478"/>
          <ac:spMkLst>
            <pc:docMk/>
            <pc:sldMk cId="1441754822" sldId="471"/>
            <ac:spMk id="132" creationId="{EDCA46ED-4C1A-9A74-75C6-5085C1226674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3" creationId="{FD17F56C-B65D-1AAF-C9FD-22AD02588D4C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4" creationId="{57A1AABF-9B95-057F-A2C2-C814431E554C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5" creationId="{173A6CF0-BCA5-3586-D7EE-94A57E234C3F}"/>
          </ac:spMkLst>
        </pc:spChg>
        <pc:spChg chg="add mod">
          <ac:chgData name="장성빈" userId="faed9783-0f2f-452b-b998-4701542ec64c" providerId="ADAL" clId="{39FB8C38-F478-4631-9B30-109FBDC3F360}" dt="2024-09-20T09:06:01.194" v="16868" actId="1036"/>
          <ac:spMkLst>
            <pc:docMk/>
            <pc:sldMk cId="1441754822" sldId="471"/>
            <ac:spMk id="136" creationId="{15DB54A0-32A1-5812-45B0-B17A1A63D8A7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7" creationId="{D3F59E9B-412F-2028-3CEA-D1FC40341EC6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8" creationId="{4D578FA5-FC39-909A-7782-0884DDA3DA86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39" creationId="{D8B7C1EB-636C-90E5-D386-96A17555E425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40" creationId="{CAA23996-A63F-CF20-35E6-43F035C0F9B0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41" creationId="{BB5632B6-45EF-2239-2517-610EA50E9025}"/>
          </ac:spMkLst>
        </pc:spChg>
        <pc:spChg chg="add del mod">
          <ac:chgData name="장성빈" userId="faed9783-0f2f-452b-b998-4701542ec64c" providerId="ADAL" clId="{39FB8C38-F478-4631-9B30-109FBDC3F360}" dt="2024-09-20T09:12:08.080" v="16967" actId="478"/>
          <ac:spMkLst>
            <pc:docMk/>
            <pc:sldMk cId="1441754822" sldId="471"/>
            <ac:spMk id="142" creationId="{A423FA83-0921-CE31-0745-9F48671091F3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49" creationId="{6DD6071B-A255-1CE5-939B-1B687838B76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0" creationId="{3D51187C-8683-4E74-4904-8D548905AA76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1" creationId="{E0A382FB-858F-A83A-1EF1-E7728BB2FBBF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2" creationId="{E236A824-90FD-2DBC-9B59-44ADE15D12F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3" creationId="{E3E4C988-3853-26B9-1D6E-995E9AC57EB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4" creationId="{3AE5CFB0-EE45-1620-7299-31C68615CE86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5" creationId="{4873F68F-1B66-008E-5552-8E8FA76A67A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6" creationId="{7B139E2C-BEEB-CA88-C3F1-7F72AB2CFF14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7" creationId="{8A7EED34-3262-0BC1-1CC1-110BF3A9C183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8" creationId="{DBBF9E3C-C6E2-225D-A92A-17162E73331A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59" creationId="{BEB6A557-7F30-E22F-65EC-4DBEF77C02FA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0" creationId="{32B11706-699A-45B8-B5E4-9072FE27073E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1" creationId="{24A73889-5B61-CEAD-C288-BAD9042F87C4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2" creationId="{EAA4DB11-1C2E-EDA1-15DD-C2D9F2D2B95F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3" creationId="{4F631EB1-C0F4-C866-65A0-FF464A22BD60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4" creationId="{52C9647C-9B79-34C2-11C6-0A38C077C980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5" creationId="{4A4D8D8D-5F91-A9CC-0B6D-BFF8CD408642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6" creationId="{E3D67DFD-0DB6-549C-9CE1-E825D6C0A694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7" creationId="{CEEF3DB6-9E1A-CE53-0269-CA0869176218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8" creationId="{E5B43D84-C644-EEDC-AE97-8311B8BD060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69" creationId="{8FBCD2F0-9242-A48D-DD48-9CE70121AB0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0" creationId="{2FB833D2-D994-E675-2C40-F9B044129E5F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1" creationId="{4F5E3B5E-0406-D228-EDDA-CF25B0B4C8B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2" creationId="{7FED8D55-FED5-3EDC-42C4-27F41C659FC1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3" creationId="{3E1BA9AA-F689-6DB8-32C0-D4C22516D81F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4" creationId="{05CF4FFA-848A-A9E7-D5D5-8953FDEE332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5" creationId="{F55A687B-71F9-F52B-D150-9134E7EB7E0F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6" creationId="{11A90CA1-0230-C8F7-6A95-CCA1B5E9C56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7" creationId="{9C4F3B76-9716-A3CE-4070-7861D6437A39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8" creationId="{8D34F590-B9FF-86BD-633F-770C45353B43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79" creationId="{200574AC-764A-CE6D-BDE4-A42B191A0B02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0" creationId="{94B21D58-896C-B55B-330B-8374C3FECDD6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1" creationId="{DF71550C-8DD3-94FA-EC2F-DFA1FBE914F9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2" creationId="{3F65F0B0-E7E6-BD28-DB65-2826585FF62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3" creationId="{226A8C6E-CBC7-8B93-155D-172200BB1A7A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4" creationId="{EB09118D-7E05-DC29-CCAC-B02BF7EB43F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5" creationId="{2645CB40-FBB7-FAA4-D5F4-B3A4B953C67E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6" creationId="{D2D1D803-C87C-F215-286C-B07D6EAF8C7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7" creationId="{AD5B2B12-FC78-FDFA-0C89-74D770F30FFC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8" creationId="{56AC811B-EE8F-79E7-E035-29372CB521B4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89" creationId="{5F651AAB-13C0-2DB0-E359-FEA1029644AE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0" creationId="{BEC2F5CF-4C75-B323-69DC-398CD2D9394C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1" creationId="{82522C0F-3D0A-E0B4-70FD-AC39B4D5F969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2" creationId="{C8CBDD48-9E5D-3F3F-FF99-37F5670611AE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3" creationId="{C6CAEAEF-7D09-A3AE-CE52-A1E2CBCECBF2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4" creationId="{752BE2EA-6111-ED9D-4222-475B36908106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5" creationId="{A95D3C39-010E-933D-D357-60A225384199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6" creationId="{B6B72F61-484C-C96A-27F8-86B7259F4F0D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7" creationId="{17468777-9BDC-77DF-30E4-B63F03A47E5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8" creationId="{D3337D1D-2A65-42DE-9236-F5FA1895733A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199" creationId="{1CDDC62D-F7E0-1B0F-986D-3740FACAEE6C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0" creationId="{3EDBF124-8F50-D89E-E2E4-24C37238C08A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1" creationId="{9DD30B1C-5D6A-0F54-5F92-26E8B2EB8AA8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2" creationId="{CEF13A5A-71A0-562A-99AB-9426A91BA6A4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3" creationId="{5C54F89E-346A-C8CC-8179-DBF3A5493067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4" creationId="{1FDEC35E-08E3-8845-1499-011CDD8BC455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5" creationId="{B74396A3-D1C3-E0A1-F859-D9E1B50975EA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6" creationId="{4A678F0A-95CD-B8E9-FF0E-58D223D6C809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7" creationId="{8B8684EA-AE63-1E83-9025-B31B0D75501C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8" creationId="{43BF805C-A0D7-3FC8-726E-7A5C8CE0272B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09" creationId="{F274832A-D982-D880-DCA5-DDEFB86A3571}"/>
          </ac:spMkLst>
        </pc:spChg>
        <pc:spChg chg="add mod">
          <ac:chgData name="장성빈" userId="faed9783-0f2f-452b-b998-4701542ec64c" providerId="ADAL" clId="{39FB8C38-F478-4631-9B30-109FBDC3F360}" dt="2024-09-20T09:08:13.302" v="16935"/>
          <ac:spMkLst>
            <pc:docMk/>
            <pc:sldMk cId="1441754822" sldId="471"/>
            <ac:spMk id="210" creationId="{3BE981AF-B5C4-99D0-01C8-E389B00F4CE0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1" creationId="{F2BD645B-87B0-464F-91D3-E7FD79638B68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2" creationId="{2A0DD637-B20F-E475-A480-20639A5463CA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3" creationId="{CE7B56E4-FB40-FB14-E1A8-129371C30D89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4" creationId="{924F3602-43AD-9CB0-A601-569B65F42656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5" creationId="{569846AE-834B-C2FB-73D2-0CCACAC0ED31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6" creationId="{B977B1DC-9CC0-A98B-5CCE-DE650BE67D56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7" creationId="{3D6BEAF7-36F5-E4FB-0BFF-24037B1D350F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18" creationId="{C021ABC2-5FFD-E350-6937-4F41EA2E3BEA}"/>
          </ac:spMkLst>
        </pc:spChg>
        <pc:spChg chg="add mod">
          <ac:chgData name="장성빈" userId="faed9783-0f2f-452b-b998-4701542ec64c" providerId="ADAL" clId="{39FB8C38-F478-4631-9B30-109FBDC3F360}" dt="2024-10-02T03:57:15.411" v="33305" actId="207"/>
          <ac:spMkLst>
            <pc:docMk/>
            <pc:sldMk cId="1441754822" sldId="471"/>
            <ac:spMk id="219" creationId="{16B297A1-8BFA-68DB-2667-8C97DE67B645}"/>
          </ac:spMkLst>
        </pc:spChg>
        <pc:spChg chg="add mod">
          <ac:chgData name="장성빈" userId="faed9783-0f2f-452b-b998-4701542ec64c" providerId="ADAL" clId="{39FB8C38-F478-4631-9B30-109FBDC3F360}" dt="2024-10-02T03:57:15.411" v="33305" actId="207"/>
          <ac:spMkLst>
            <pc:docMk/>
            <pc:sldMk cId="1441754822" sldId="471"/>
            <ac:spMk id="220" creationId="{683FF9B0-DC73-16E7-8A57-E62ABD577201}"/>
          </ac:spMkLst>
        </pc:spChg>
        <pc:spChg chg="add mod">
          <ac:chgData name="장성빈" userId="faed9783-0f2f-452b-b998-4701542ec64c" providerId="ADAL" clId="{39FB8C38-F478-4631-9B30-109FBDC3F360}" dt="2024-10-02T03:57:15.411" v="33305" actId="207"/>
          <ac:spMkLst>
            <pc:docMk/>
            <pc:sldMk cId="1441754822" sldId="471"/>
            <ac:spMk id="221" creationId="{26C64B6A-5238-9ED6-FE1B-F57C966D4EF5}"/>
          </ac:spMkLst>
        </pc:spChg>
        <pc:spChg chg="add mod">
          <ac:chgData name="장성빈" userId="faed9783-0f2f-452b-b998-4701542ec64c" providerId="ADAL" clId="{39FB8C38-F478-4631-9B30-109FBDC3F360}" dt="2024-10-02T03:57:15.411" v="33305" actId="207"/>
          <ac:spMkLst>
            <pc:docMk/>
            <pc:sldMk cId="1441754822" sldId="471"/>
            <ac:spMk id="222" creationId="{DC48A623-B17E-2835-3293-72EB99A1A222}"/>
          </ac:spMkLst>
        </pc:spChg>
        <pc:spChg chg="add mod">
          <ac:chgData name="장성빈" userId="faed9783-0f2f-452b-b998-4701542ec64c" providerId="ADAL" clId="{39FB8C38-F478-4631-9B30-109FBDC3F360}" dt="2024-10-02T03:57:15.411" v="33305" actId="207"/>
          <ac:spMkLst>
            <pc:docMk/>
            <pc:sldMk cId="1441754822" sldId="471"/>
            <ac:spMk id="223" creationId="{2A48AD1F-46B3-A87D-F77C-E0E298F86D8F}"/>
          </ac:spMkLst>
        </pc:spChg>
        <pc:spChg chg="add mod">
          <ac:chgData name="장성빈" userId="faed9783-0f2f-452b-b998-4701542ec64c" providerId="ADAL" clId="{39FB8C38-F478-4631-9B30-109FBDC3F360}" dt="2024-10-02T03:57:20.841" v="33306" actId="207"/>
          <ac:spMkLst>
            <pc:docMk/>
            <pc:sldMk cId="1441754822" sldId="471"/>
            <ac:spMk id="224" creationId="{A05D1C88-DB6B-E2FF-2C3E-CF3A10E7E377}"/>
          </ac:spMkLst>
        </pc:spChg>
        <pc:spChg chg="add mod">
          <ac:chgData name="장성빈" userId="faed9783-0f2f-452b-b998-4701542ec64c" providerId="ADAL" clId="{39FB8C38-F478-4631-9B30-109FBDC3F360}" dt="2024-10-02T03:57:20.841" v="33306" actId="207"/>
          <ac:spMkLst>
            <pc:docMk/>
            <pc:sldMk cId="1441754822" sldId="471"/>
            <ac:spMk id="225" creationId="{7D2AF3A0-ED5D-2876-D29E-BC85D002BE16}"/>
          </ac:spMkLst>
        </pc:spChg>
        <pc:spChg chg="add mod">
          <ac:chgData name="장성빈" userId="faed9783-0f2f-452b-b998-4701542ec64c" providerId="ADAL" clId="{39FB8C38-F478-4631-9B30-109FBDC3F360}" dt="2024-10-02T03:57:20.841" v="33306" actId="207"/>
          <ac:spMkLst>
            <pc:docMk/>
            <pc:sldMk cId="1441754822" sldId="471"/>
            <ac:spMk id="226" creationId="{53EAB151-7808-A2A7-3F2F-DDB07AD59613}"/>
          </ac:spMkLst>
        </pc:spChg>
        <pc:spChg chg="add mod">
          <ac:chgData name="장성빈" userId="faed9783-0f2f-452b-b998-4701542ec64c" providerId="ADAL" clId="{39FB8C38-F478-4631-9B30-109FBDC3F360}" dt="2024-10-02T03:57:20.841" v="33306" actId="207"/>
          <ac:spMkLst>
            <pc:docMk/>
            <pc:sldMk cId="1441754822" sldId="471"/>
            <ac:spMk id="227" creationId="{E81AB46E-AF7B-A587-441F-3CABFB1F1228}"/>
          </ac:spMkLst>
        </pc:spChg>
        <pc:spChg chg="add mod">
          <ac:chgData name="장성빈" userId="faed9783-0f2f-452b-b998-4701542ec64c" providerId="ADAL" clId="{39FB8C38-F478-4631-9B30-109FBDC3F360}" dt="2024-10-02T03:57:20.841" v="33306" actId="207"/>
          <ac:spMkLst>
            <pc:docMk/>
            <pc:sldMk cId="1441754822" sldId="471"/>
            <ac:spMk id="228" creationId="{25F7367E-E349-9589-C32B-93E244EF164F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29" creationId="{7A2D20F2-1DA7-2AB1-F23A-5D5FD96D56C4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30" creationId="{56C497CD-FE3E-A36A-AB1B-7105A496FB1A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31" creationId="{04D3514F-08EF-CB00-EC7E-1CA01F98E29F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32" creationId="{36D7B406-269F-9520-A81F-D722C88F5A0B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33" creationId="{85C21EA3-3C19-16C7-DE57-44FE5FD78C83}"/>
          </ac:spMkLst>
        </pc:spChg>
        <pc:spChg chg="add mod">
          <ac:chgData name="장성빈" userId="faed9783-0f2f-452b-b998-4701542ec64c" providerId="ADAL" clId="{39FB8C38-F478-4631-9B30-109FBDC3F360}" dt="2024-09-20T09:09:01.133" v="16942" actId="1076"/>
          <ac:spMkLst>
            <pc:docMk/>
            <pc:sldMk cId="1441754822" sldId="471"/>
            <ac:spMk id="234" creationId="{C6F96479-553C-C8C8-670C-767EAE731C69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35" creationId="{4A79813C-F6E8-EA48-E0B6-7B3791268910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36" creationId="{A1651F6B-4D02-469F-E584-95623CC6D4DD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37" creationId="{5A7F77C8-B342-F8AF-12AE-3390CE67A818}"/>
          </ac:spMkLst>
        </pc:spChg>
        <pc:spChg chg="add mod">
          <ac:chgData name="장성빈" userId="faed9783-0f2f-452b-b998-4701542ec64c" providerId="ADAL" clId="{39FB8C38-F478-4631-9B30-109FBDC3F360}" dt="2024-10-02T03:56:33.718" v="33292" actId="20577"/>
          <ac:spMkLst>
            <pc:docMk/>
            <pc:sldMk cId="1441754822" sldId="471"/>
            <ac:spMk id="238" creationId="{3303A3D0-F4BA-E5CB-C708-645D2F7CE265}"/>
          </ac:spMkLst>
        </pc:spChg>
        <pc:spChg chg="add mod">
          <ac:chgData name="장성빈" userId="faed9783-0f2f-452b-b998-4701542ec64c" providerId="ADAL" clId="{39FB8C38-F478-4631-9B30-109FBDC3F360}" dt="2024-10-02T03:56:34.352" v="33293" actId="20577"/>
          <ac:spMkLst>
            <pc:docMk/>
            <pc:sldMk cId="1441754822" sldId="471"/>
            <ac:spMk id="239" creationId="{85E9036B-BCA7-1A2A-1B9A-51212F6ECB40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0" creationId="{78DADDAD-4C06-CAF2-3D56-B9F22190EF08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1" creationId="{57E8F21F-EE7A-2118-6272-10E545A70C55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2" creationId="{2D055CE9-DFC1-EF05-4AA1-9D6259D3D93D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3" creationId="{7C2AA115-BD73-DD4B-6A64-48CBB2B7C01F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4" creationId="{0866D729-E88E-FCE8-10E6-3D0F83A78A49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5" creationId="{E701FA08-E584-D4F8-A93C-6CC56DA59523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6" creationId="{82F70CF3-F647-6D5A-0C70-C712AA56B9EB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47" creationId="{4A543149-01F3-B67C-0D57-B3BEB1E702BB}"/>
          </ac:spMkLst>
        </pc:spChg>
        <pc:spChg chg="add mod">
          <ac:chgData name="장성빈" userId="faed9783-0f2f-452b-b998-4701542ec64c" providerId="ADAL" clId="{39FB8C38-F478-4631-9B30-109FBDC3F360}" dt="2024-10-02T03:56:56.044" v="33301" actId="207"/>
          <ac:spMkLst>
            <pc:docMk/>
            <pc:sldMk cId="1441754822" sldId="471"/>
            <ac:spMk id="248" creationId="{65D1FBDC-CE64-4327-5007-2F59431C66AD}"/>
          </ac:spMkLst>
        </pc:spChg>
        <pc:spChg chg="add mod">
          <ac:chgData name="장성빈" userId="faed9783-0f2f-452b-b998-4701542ec64c" providerId="ADAL" clId="{39FB8C38-F478-4631-9B30-109FBDC3F360}" dt="2024-10-02T03:56:32.591" v="33291" actId="20577"/>
          <ac:spMkLst>
            <pc:docMk/>
            <pc:sldMk cId="1441754822" sldId="471"/>
            <ac:spMk id="249" creationId="{DD622941-EA53-BE65-9E80-FBCE637433A4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0" creationId="{AF0FB125-9B01-CFE3-1E3E-EDB927C1D8ED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1" creationId="{39B11856-5AC7-D190-A1F3-714A351F4DD3}"/>
          </ac:spMkLst>
        </pc:spChg>
        <pc:spChg chg="add mod">
          <ac:chgData name="장성빈" userId="faed9783-0f2f-452b-b998-4701542ec64c" providerId="ADAL" clId="{39FB8C38-F478-4631-9B30-109FBDC3F360}" dt="2024-10-02T03:56:29.140" v="33290" actId="20577"/>
          <ac:spMkLst>
            <pc:docMk/>
            <pc:sldMk cId="1441754822" sldId="471"/>
            <ac:spMk id="252" creationId="{BB56B1AB-68BF-D03E-9C51-47B35A8DA925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3" creationId="{62CBDB41-6552-EA09-7A8A-6721C28FC4A3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4" creationId="{7921DE66-085C-DACD-B8DD-3F1F16C39409}"/>
          </ac:spMkLst>
        </pc:spChg>
        <pc:spChg chg="add mod">
          <ac:chgData name="장성빈" userId="faed9783-0f2f-452b-b998-4701542ec64c" providerId="ADAL" clId="{39FB8C38-F478-4631-9B30-109FBDC3F360}" dt="2024-10-02T03:56:48.002" v="33299" actId="207"/>
          <ac:spMkLst>
            <pc:docMk/>
            <pc:sldMk cId="1441754822" sldId="471"/>
            <ac:spMk id="255" creationId="{84B2A97C-334A-8887-BE6D-9D14EE6EC54E}"/>
          </ac:spMkLst>
        </pc:spChg>
        <pc:spChg chg="add mod">
          <ac:chgData name="장성빈" userId="faed9783-0f2f-452b-b998-4701542ec64c" providerId="ADAL" clId="{39FB8C38-F478-4631-9B30-109FBDC3F360}" dt="2024-10-02T03:56:59.051" v="33302" actId="207"/>
          <ac:spMkLst>
            <pc:docMk/>
            <pc:sldMk cId="1441754822" sldId="471"/>
            <ac:spMk id="256" creationId="{D0969777-80D0-E9A5-8667-2C370B515BE9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7" creationId="{2B7E7BD6-F608-0C4A-206C-154418117774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8" creationId="{96C40C6A-68B8-EC6F-2CAD-C46E11E25292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59" creationId="{9DD00C56-DDC4-6D53-41A2-23E36134AA9B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0" creationId="{D3AB9DC5-8B0A-7AEA-45EF-78545F1D0823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1" creationId="{B5EA0C30-3A6A-148D-0F65-977A005AA1EA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2" creationId="{C7CFCF08-3EB9-7A59-37C7-8CBF16AE1F73}"/>
          </ac:spMkLst>
        </pc:spChg>
        <pc:spChg chg="add mod">
          <ac:chgData name="장성빈" userId="faed9783-0f2f-452b-b998-4701542ec64c" providerId="ADAL" clId="{39FB8C38-F478-4631-9B30-109FBDC3F360}" dt="2024-10-02T03:56:50.886" v="33300" actId="207"/>
          <ac:spMkLst>
            <pc:docMk/>
            <pc:sldMk cId="1441754822" sldId="471"/>
            <ac:spMk id="263" creationId="{6270FF32-8863-7B52-B448-A6D38D2CA0C6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4" creationId="{7D7D6966-F0CC-6046-C234-F253B771B26B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5" creationId="{0AB71CA9-B25F-1269-40F9-61F1B5AD0EBB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6" creationId="{B6D14A5F-44D9-72EB-B3DD-EFBF55DF9AA0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7" creationId="{6096FB37-B557-FEFA-001D-0FA04C83FB26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8" creationId="{4577DCC0-C357-8094-912A-2287F5230ECB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69" creationId="{0857B491-BD0B-8B69-8FDF-B564F0F68D95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70" creationId="{6C9565C4-2E04-BA21-FC40-C1217EB70588}"/>
          </ac:spMkLst>
        </pc:spChg>
        <pc:spChg chg="add mod">
          <ac:chgData name="장성빈" userId="faed9783-0f2f-452b-b998-4701542ec64c" providerId="ADAL" clId="{39FB8C38-F478-4631-9B30-109FBDC3F360}" dt="2024-09-20T09:09:17.535" v="16943" actId="1076"/>
          <ac:spMkLst>
            <pc:docMk/>
            <pc:sldMk cId="1441754822" sldId="471"/>
            <ac:spMk id="271" creationId="{1ACAAAB8-A66D-8D75-06BA-AD357503DF2E}"/>
          </ac:spMkLst>
        </pc:spChg>
        <pc:spChg chg="add del mod">
          <ac:chgData name="장성빈" userId="faed9783-0f2f-452b-b998-4701542ec64c" providerId="ADAL" clId="{39FB8C38-F478-4631-9B30-109FBDC3F360}" dt="2024-09-20T09:08:38.280" v="16940" actId="478"/>
          <ac:spMkLst>
            <pc:docMk/>
            <pc:sldMk cId="1441754822" sldId="471"/>
            <ac:spMk id="272" creationId="{C0EE593F-4014-4889-B028-1D3A7AFD098D}"/>
          </ac:spMkLst>
        </pc:spChg>
        <pc:spChg chg="add del mod">
          <ac:chgData name="장성빈" userId="faed9783-0f2f-452b-b998-4701542ec64c" providerId="ADAL" clId="{39FB8C38-F478-4631-9B30-109FBDC3F360}" dt="2024-10-02T03:57:06.288" v="33303" actId="21"/>
          <ac:spMkLst>
            <pc:docMk/>
            <pc:sldMk cId="1441754822" sldId="471"/>
            <ac:spMk id="279" creationId="{1E7D01CF-D972-EFD3-AB55-AE735206FC49}"/>
          </ac:spMkLst>
        </pc:spChg>
        <pc:spChg chg="add mod">
          <ac:chgData name="장성빈" userId="faed9783-0f2f-452b-b998-4701542ec64c" providerId="ADAL" clId="{39FB8C38-F478-4631-9B30-109FBDC3F360}" dt="2024-09-20T09:15:42.091" v="17134" actId="14100"/>
          <ac:spMkLst>
            <pc:docMk/>
            <pc:sldMk cId="1441754822" sldId="471"/>
            <ac:spMk id="280" creationId="{F6240B46-D4F0-2DC0-D559-F793546A890D}"/>
          </ac:spMkLst>
        </pc:spChg>
        <pc:spChg chg="add mod">
          <ac:chgData name="장성빈" userId="faed9783-0f2f-452b-b998-4701542ec64c" providerId="ADAL" clId="{39FB8C38-F478-4631-9B30-109FBDC3F360}" dt="2024-09-20T09:14:06.804" v="17057" actId="1076"/>
          <ac:spMkLst>
            <pc:docMk/>
            <pc:sldMk cId="1441754822" sldId="471"/>
            <ac:spMk id="281" creationId="{3AFFB455-9E36-6F24-4078-DCD7603BCF01}"/>
          </ac:spMkLst>
        </pc:spChg>
        <pc:grpChg chg="add del mod">
          <ac:chgData name="장성빈" userId="faed9783-0f2f-452b-b998-4701542ec64c" providerId="ADAL" clId="{39FB8C38-F478-4631-9B30-109FBDC3F360}" dt="2024-09-20T09:08:12.832" v="16934" actId="478"/>
          <ac:grpSpMkLst>
            <pc:docMk/>
            <pc:sldMk cId="1441754822" sldId="471"/>
            <ac:grpSpMk id="17" creationId="{B92BAF4E-F103-1545-E37F-E17EB7AD8163}"/>
          </ac:grpSpMkLst>
        </pc:grpChg>
        <pc:grpChg chg="add del mod">
          <ac:chgData name="장성빈" userId="faed9783-0f2f-452b-b998-4701542ec64c" providerId="ADAL" clId="{39FB8C38-F478-4631-9B30-109FBDC3F360}" dt="2024-09-20T09:08:07.124" v="16931" actId="478"/>
          <ac:grpSpMkLst>
            <pc:docMk/>
            <pc:sldMk cId="1441754822" sldId="471"/>
            <ac:grpSpMk id="42" creationId="{178B0875-844A-25E0-C881-438CCFBD4ADA}"/>
          </ac:grpSpMkLst>
        </pc:grpChg>
        <pc:grpChg chg="add del mod">
          <ac:chgData name="장성빈" userId="faed9783-0f2f-452b-b998-4701542ec64c" providerId="ADAL" clId="{39FB8C38-F478-4631-9B30-109FBDC3F360}" dt="2024-09-20T09:12:08.080" v="16967" actId="478"/>
          <ac:grpSpMkLst>
            <pc:docMk/>
            <pc:sldMk cId="1441754822" sldId="471"/>
            <ac:grpSpMk id="80" creationId="{C86B67E2-148B-ED53-6FC6-B56684812F49}"/>
          </ac:grpSpMkLst>
        </pc:grpChg>
        <pc:cxnChg chg="add del mod">
          <ac:chgData name="장성빈" userId="faed9783-0f2f-452b-b998-4701542ec64c" providerId="ADAL" clId="{39FB8C38-F478-4631-9B30-109FBDC3F360}" dt="2024-09-20T09:12:10.461" v="16968" actId="478"/>
          <ac:cxnSpMkLst>
            <pc:docMk/>
            <pc:sldMk cId="1441754822" sldId="471"/>
            <ac:cxnSpMk id="13" creationId="{C9A475F3-D35B-104F-4FE9-46E5B9CFE19E}"/>
          </ac:cxnSpMkLst>
        </pc:cxnChg>
        <pc:cxnChg chg="add mod">
          <ac:chgData name="장성빈" userId="faed9783-0f2f-452b-b998-4701542ec64c" providerId="ADAL" clId="{39FB8C38-F478-4631-9B30-109FBDC3F360}" dt="2024-09-20T09:09:53.253" v="16954" actId="14100"/>
          <ac:cxnSpMkLst>
            <pc:docMk/>
            <pc:sldMk cId="1441754822" sldId="471"/>
            <ac:cxnSpMk id="14" creationId="{B9D65D7E-2CD5-72C4-EBD7-7627A2ECE90C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11" creationId="{9DA9C915-D784-BBBF-E95C-58C14B0890DC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15" creationId="{90BA6B37-B1BF-DB9C-F716-8977811F0B29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16" creationId="{02E1C404-CC07-1A1D-5B41-A09F2181451E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18" creationId="{890E576D-2849-80F2-2E66-8FA3404C2C82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19" creationId="{1DC5B4B0-72BE-C7C4-0E9C-7C78A80F8348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23" creationId="{291A4B30-73AE-7938-96DD-C686B3B87D88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24" creationId="{013B18EE-131C-8B97-7D17-B30EF4EC93F4}"/>
          </ac:cxnSpMkLst>
        </pc:cxnChg>
        <pc:cxnChg chg="add mod">
          <ac:chgData name="장성빈" userId="faed9783-0f2f-452b-b998-4701542ec64c" providerId="ADAL" clId="{39FB8C38-F478-4631-9B30-109FBDC3F360}" dt="2024-10-02T03:58:33.779" v="33323" actId="14100"/>
          <ac:cxnSpMkLst>
            <pc:docMk/>
            <pc:sldMk cId="1441754822" sldId="471"/>
            <ac:cxnSpMk id="126" creationId="{E6473BB0-033B-0CC2-9FF2-FCB05F79DDA9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28" creationId="{12292077-5D98-FDF1-E583-E9ABAE56C228}"/>
          </ac:cxnSpMkLst>
        </pc:cxnChg>
        <pc:cxnChg chg="add mod">
          <ac:chgData name="장성빈" userId="faed9783-0f2f-452b-b998-4701542ec64c" providerId="ADAL" clId="{39FB8C38-F478-4631-9B30-109FBDC3F360}" dt="2024-09-20T09:06:01.194" v="16868" actId="1036"/>
          <ac:cxnSpMkLst>
            <pc:docMk/>
            <pc:sldMk cId="1441754822" sldId="471"/>
            <ac:cxnSpMk id="129" creationId="{074015AB-E66F-232C-9FB3-7A3FEF5EAABD}"/>
          </ac:cxnSpMkLst>
        </pc:cxnChg>
        <pc:cxnChg chg="add del mod">
          <ac:chgData name="장성빈" userId="faed9783-0f2f-452b-b998-4701542ec64c" providerId="ADAL" clId="{39FB8C38-F478-4631-9B30-109FBDC3F360}" dt="2024-09-20T09:12:08.080" v="16967" actId="478"/>
          <ac:cxnSpMkLst>
            <pc:docMk/>
            <pc:sldMk cId="1441754822" sldId="471"/>
            <ac:cxnSpMk id="131" creationId="{83D28E61-4283-B4C2-13AC-9D49F32C9AE3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3442801851" sldId="471"/>
        </pc:sldMkLst>
      </pc:sldChg>
      <pc:sldChg chg="del">
        <pc:chgData name="장성빈" userId="faed9783-0f2f-452b-b998-4701542ec64c" providerId="ADAL" clId="{39FB8C38-F478-4631-9B30-109FBDC3F360}" dt="2024-09-20T09:26:26.692" v="17313" actId="47"/>
        <pc:sldMkLst>
          <pc:docMk/>
          <pc:sldMk cId="1029270123" sldId="472"/>
        </pc:sldMkLst>
      </pc:sldChg>
      <pc:sldChg chg="addSp modSp del mod ord modNotesTx">
        <pc:chgData name="장성빈" userId="faed9783-0f2f-452b-b998-4701542ec64c" providerId="ADAL" clId="{39FB8C38-F478-4631-9B30-109FBDC3F360}" dt="2024-10-09T08:54:33.039" v="43152" actId="47"/>
        <pc:sldMkLst>
          <pc:docMk/>
          <pc:sldMk cId="1619050892" sldId="473"/>
        </pc:sldMkLst>
        <pc:spChg chg="mod">
          <ac:chgData name="장성빈" userId="faed9783-0f2f-452b-b998-4701542ec64c" providerId="ADAL" clId="{39FB8C38-F478-4631-9B30-109FBDC3F360}" dt="2024-10-07T12:08:58.149" v="40409" actId="113"/>
          <ac:spMkLst>
            <pc:docMk/>
            <pc:sldMk cId="1619050892" sldId="473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4" creationId="{66E19277-AB3B-60B5-3683-627492DCEF3E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5" creationId="{72151D0E-5650-6A0C-A7C7-FE232327A27C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6" creationId="{B1A628E8-A71D-46EF-C076-821E3FE0669C}"/>
          </ac:spMkLst>
        </pc:spChg>
        <pc:spChg chg="mod">
          <ac:chgData name="장성빈" userId="faed9783-0f2f-452b-b998-4701542ec64c" providerId="ADAL" clId="{39FB8C38-F478-4631-9B30-109FBDC3F360}" dt="2024-10-07T12:07:36.573" v="40369" actId="207"/>
          <ac:spMkLst>
            <pc:docMk/>
            <pc:sldMk cId="1619050892" sldId="473"/>
            <ac:spMk id="7" creationId="{411874B6-EB0D-D896-DC01-E8607BAC5B8D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8" creationId="{7F4A9739-EFE1-EEAA-52A3-13F2FE24C437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9" creationId="{9F909E86-F2E6-6679-BBD2-630EAE542A78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0" creationId="{2A4C5A0C-D80B-808B-C267-B085BD27C03A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1" creationId="{7E3F9858-C6DD-21A9-337B-4C684BD5EA67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2" creationId="{A5B0F870-18AF-A75B-4AA8-08F99AA4D855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3" creationId="{05E592FB-0E73-4955-0E56-56997910BC12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6" creationId="{20FFCA0F-AF9E-A93F-8C8D-9A8B82FFE14A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7" creationId="{E95B5041-A39B-119A-3E07-F63C90ECD023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8" creationId="{FF350F97-BAFB-26CE-B081-30D89F5E43A5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19" creationId="{2106F76F-DC63-5346-F159-4F41E6078C1C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22" creationId="{E33F5DDC-6ACE-B551-5083-0824FB03AA36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23" creationId="{63F7293E-2FDA-B657-4A03-1DC0FA551BB7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24" creationId="{C4ADBAA9-7391-E2D7-903F-88CA8E84B10A}"/>
          </ac:spMkLst>
        </pc:spChg>
        <pc:spChg chg="mod">
          <ac:chgData name="장성빈" userId="faed9783-0f2f-452b-b998-4701542ec64c" providerId="ADAL" clId="{39FB8C38-F478-4631-9B30-109FBDC3F360}" dt="2024-09-20T09:29:06.604" v="17377" actId="1036"/>
          <ac:spMkLst>
            <pc:docMk/>
            <pc:sldMk cId="1619050892" sldId="473"/>
            <ac:spMk id="25" creationId="{FB5F9F6E-3F8B-B6F6-1A73-97681EE85A2D}"/>
          </ac:spMkLst>
        </pc:spChg>
        <pc:spChg chg="add mod">
          <ac:chgData name="장성빈" userId="faed9783-0f2f-452b-b998-4701542ec64c" providerId="ADAL" clId="{39FB8C38-F478-4631-9B30-109FBDC3F360}" dt="2024-10-08T10:22:32.877" v="42069" actId="20577"/>
          <ac:spMkLst>
            <pc:docMk/>
            <pc:sldMk cId="1619050892" sldId="473"/>
            <ac:spMk id="26" creationId="{36C5AE98-3B2B-428C-ACA9-7095076AF890}"/>
          </ac:spMkLst>
        </pc:spChg>
        <pc:cxnChg chg="mod">
          <ac:chgData name="장성빈" userId="faed9783-0f2f-452b-b998-4701542ec64c" providerId="ADAL" clId="{39FB8C38-F478-4631-9B30-109FBDC3F360}" dt="2024-09-20T09:29:06.604" v="17377" actId="1036"/>
          <ac:cxnSpMkLst>
            <pc:docMk/>
            <pc:sldMk cId="1619050892" sldId="473"/>
            <ac:cxnSpMk id="14" creationId="{64EE0044-EAB0-C91C-55AB-DA108BA9DDDF}"/>
          </ac:cxnSpMkLst>
        </pc:cxnChg>
        <pc:cxnChg chg="mod">
          <ac:chgData name="장성빈" userId="faed9783-0f2f-452b-b998-4701542ec64c" providerId="ADAL" clId="{39FB8C38-F478-4631-9B30-109FBDC3F360}" dt="2024-09-20T09:29:06.604" v="17377" actId="1036"/>
          <ac:cxnSpMkLst>
            <pc:docMk/>
            <pc:sldMk cId="1619050892" sldId="473"/>
            <ac:cxnSpMk id="15" creationId="{E76F9487-8BDA-D77C-7EBE-ED3F22720039}"/>
          </ac:cxnSpMkLst>
        </pc:cxnChg>
        <pc:cxnChg chg="mod">
          <ac:chgData name="장성빈" userId="faed9783-0f2f-452b-b998-4701542ec64c" providerId="ADAL" clId="{39FB8C38-F478-4631-9B30-109FBDC3F360}" dt="2024-09-20T09:29:06.604" v="17377" actId="1036"/>
          <ac:cxnSpMkLst>
            <pc:docMk/>
            <pc:sldMk cId="1619050892" sldId="473"/>
            <ac:cxnSpMk id="20" creationId="{3437B351-BC79-54CE-42EE-073A7F1CFC63}"/>
          </ac:cxnSpMkLst>
        </pc:cxnChg>
        <pc:cxnChg chg="mod">
          <ac:chgData name="장성빈" userId="faed9783-0f2f-452b-b998-4701542ec64c" providerId="ADAL" clId="{39FB8C38-F478-4631-9B30-109FBDC3F360}" dt="2024-09-20T09:29:06.604" v="17377" actId="1036"/>
          <ac:cxnSpMkLst>
            <pc:docMk/>
            <pc:sldMk cId="1619050892" sldId="473"/>
            <ac:cxnSpMk id="21" creationId="{D31A0BB7-A37E-15B3-3EC8-AF4D7E96B64D}"/>
          </ac:cxnSpMkLst>
        </pc:cxnChg>
      </pc:sldChg>
      <pc:sldChg chg="addSp delSp modSp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3300752162" sldId="474"/>
        </pc:sldMkLst>
        <pc:spChg chg="mod">
          <ac:chgData name="장성빈" userId="faed9783-0f2f-452b-b998-4701542ec64c" providerId="ADAL" clId="{39FB8C38-F478-4631-9B30-109FBDC3F360}" dt="2024-10-07T12:08:12.052" v="40388"/>
          <ac:spMkLst>
            <pc:docMk/>
            <pc:sldMk cId="3300752162" sldId="474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4" creationId="{2FE95FC2-C763-95B0-7A4D-9C82F74D7399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4" creationId="{FB353E7E-F7F6-CD66-30AF-CEA8D23DCA13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5" creationId="{6B2C5270-242C-7907-B252-F72E716604BE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5" creationId="{D18D739B-AF86-D7E4-AA24-81E6EF432164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6" creationId="{4623AF09-6BA5-603C-67BA-DEC925F29AD1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6" creationId="{CA45FCEE-52B9-000A-45ED-15EE68CAF0E9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7" creationId="{0B36C42C-9A89-CD69-8E43-F459CED75FE9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7" creationId="{DE0C8096-A5AC-1417-C0A0-B24BFE4AC027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8" creationId="{25C7BA91-2CE0-3CFE-A01A-6DF2E039275D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8" creationId="{5D3B9795-06E7-53E7-3D1E-A4EB356FEB3F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9" creationId="{C9586B7C-5E85-6FD5-6322-064AE0A33443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9" creationId="{FCF5C496-9030-4BE1-45C3-AE2CDFAE3FC7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0" creationId="{2DE0BD60-D20C-7583-A899-7BA05EA8969A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0" creationId="{8C759DC5-D4DE-5BA3-B618-4AA109B93D8A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1" creationId="{0ACA9666-D3FA-A47D-D9D5-85BF69E101BB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1" creationId="{641FC259-8C00-0B53-F963-D086394BEC1F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2" creationId="{7AF41CAC-4E98-A768-B570-1369DD44A38C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2" creationId="{D3E14FD3-7069-39FB-BEE4-866CF257EF32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3" creationId="{28E6670C-E4FD-E0E4-C5DF-D6FF6DE1804F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3" creationId="{83F16ED0-FAD3-E360-A32B-249DF04789EC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4" creationId="{37EB138E-6E30-A865-30CB-CCB534169488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5" creationId="{5632A181-60BE-0A31-B8CB-C3BAEF9D6511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6" creationId="{503CE21D-FCF9-BA19-8A83-BF5EE792522E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6" creationId="{63D27D28-8AD7-C1BE-B38E-05299376C3D3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7" creationId="{09AE40CC-683C-C27C-8E09-5FC0629D3CB4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7" creationId="{62077A91-F266-1525-7384-16DB23B7B652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8" creationId="{024FFC3D-D760-41BA-6B04-E190F2F8BAA5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8" creationId="{6981F665-7C4F-4C96-FE99-289474FE8373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19" creationId="{5B308025-5B04-7D0A-4BF5-FBDDFD8BAAE0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19" creationId="{CB3A97AB-0186-2109-453F-15C19EE4AA09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0" creationId="{E45AF225-0ED4-67BE-9E62-B67D8932EE79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1" creationId="{BF247008-26F9-70C9-753A-FC7CCE3C0D18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22" creationId="{1B0C8C17-2534-381A-C08E-C2C9FCBFD929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2" creationId="{B42DDCA8-380B-452A-8CB8-CCA0B8197D12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23" creationId="{BCBCE624-230D-C898-1287-3B110B733E2A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3" creationId="{CFB4E25E-2270-7DAF-F593-6C49B6E194F0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4" creationId="{7113A07D-9B82-A83B-F6F6-B6979A3EF99F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24" creationId="{89BB9015-167F-8035-FD52-81EC67CD4A94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5" creationId="{7041BB80-4621-3897-1B65-9F0AA57AC015}"/>
          </ac:spMkLst>
        </pc:spChg>
        <pc:spChg chg="add mod">
          <ac:chgData name="장성빈" userId="faed9783-0f2f-452b-b998-4701542ec64c" providerId="ADAL" clId="{39FB8C38-F478-4631-9B30-109FBDC3F360}" dt="2024-09-20T09:28:23.391" v="17344"/>
          <ac:spMkLst>
            <pc:docMk/>
            <pc:sldMk cId="3300752162" sldId="474"/>
            <ac:spMk id="25" creationId="{A0B2EAD5-B817-C681-D86E-2265260A1CD0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6" creationId="{BEFDDA81-921E-A752-BCB1-4B5B0DA3D5AC}"/>
          </ac:spMkLst>
        </pc:spChg>
        <pc:spChg chg="add mod">
          <ac:chgData name="장성빈" userId="faed9783-0f2f-452b-b998-4701542ec64c" providerId="ADAL" clId="{39FB8C38-F478-4631-9B30-109FBDC3F360}" dt="2024-09-24T07:02:46.639" v="28926" actId="164"/>
          <ac:spMkLst>
            <pc:docMk/>
            <pc:sldMk cId="3300752162" sldId="474"/>
            <ac:spMk id="27" creationId="{5054375E-438C-0E9F-EE8E-AC7E0EED8046}"/>
          </ac:spMkLst>
        </pc:spChg>
        <pc:spChg chg="add mod ord">
          <ac:chgData name="장성빈" userId="faed9783-0f2f-452b-b998-4701542ec64c" providerId="ADAL" clId="{39FB8C38-F478-4631-9B30-109FBDC3F360}" dt="2024-09-24T07:02:39.931" v="28924" actId="164"/>
          <ac:spMkLst>
            <pc:docMk/>
            <pc:sldMk cId="3300752162" sldId="474"/>
            <ac:spMk id="28" creationId="{665675B1-9168-DB24-B482-E699EF0DD05A}"/>
          </ac:spMkLst>
        </pc:spChg>
        <pc:spChg chg="add mod ord">
          <ac:chgData name="장성빈" userId="faed9783-0f2f-452b-b998-4701542ec64c" providerId="ADAL" clId="{39FB8C38-F478-4631-9B30-109FBDC3F360}" dt="2024-09-24T07:05:38.638" v="28990" actId="14100"/>
          <ac:spMkLst>
            <pc:docMk/>
            <pc:sldMk cId="3300752162" sldId="474"/>
            <ac:spMk id="29" creationId="{D3475CC0-1A3F-7BFA-033F-34B079C687F3}"/>
          </ac:spMkLst>
        </pc:spChg>
        <pc:spChg chg="add del mod">
          <ac:chgData name="장성빈" userId="faed9783-0f2f-452b-b998-4701542ec64c" providerId="ADAL" clId="{39FB8C38-F478-4631-9B30-109FBDC3F360}" dt="2024-09-24T07:03:36.688" v="28939" actId="478"/>
          <ac:spMkLst>
            <pc:docMk/>
            <pc:sldMk cId="3300752162" sldId="474"/>
            <ac:spMk id="32" creationId="{26D03C3F-133A-0F92-79C8-4145A3261D91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36" creationId="{5F3CA44D-1A6A-6FED-0F7F-819C155E4149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37" creationId="{6BA9113C-8A3D-4095-D267-80394C4E8EB2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38" creationId="{9610AF64-DBB2-1545-6F0F-55CCC2B74C82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41" creationId="{E9483F19-061E-C4F1-2CC3-8C9CA1BDEAF3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42" creationId="{240409CA-F451-1F76-C879-7A54D5E12338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43" creationId="{C007012C-FD9C-EE97-6A2D-6BC9A4D22914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46" creationId="{68D881C3-6C3A-7648-979C-23E3377FF583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47" creationId="{E2CDA356-8C0E-DAE4-B945-96A063A7665D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48" creationId="{F66019AF-2EA8-9B9D-0238-06FC9A2C6055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52" creationId="{80791CE7-B437-463D-F258-3A01DE034768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53" creationId="{4383AF1F-DB49-7030-A5F0-375D01702C31}"/>
          </ac:spMkLst>
        </pc:spChg>
        <pc:spChg chg="mod">
          <ac:chgData name="장성빈" userId="faed9783-0f2f-452b-b998-4701542ec64c" providerId="ADAL" clId="{39FB8C38-F478-4631-9B30-109FBDC3F360}" dt="2024-09-24T07:03:21.384" v="28931"/>
          <ac:spMkLst>
            <pc:docMk/>
            <pc:sldMk cId="3300752162" sldId="474"/>
            <ac:spMk id="54" creationId="{6BCD1D6C-0237-CE8D-D648-BE34BC836F18}"/>
          </ac:spMkLst>
        </pc:spChg>
        <pc:spChg chg="add del mod">
          <ac:chgData name="장성빈" userId="faed9783-0f2f-452b-b998-4701542ec64c" providerId="ADAL" clId="{39FB8C38-F478-4631-9B30-109FBDC3F360}" dt="2024-09-24T07:03:33.893" v="28936" actId="478"/>
          <ac:spMkLst>
            <pc:docMk/>
            <pc:sldMk cId="3300752162" sldId="474"/>
            <ac:spMk id="57" creationId="{8CD45811-1ADD-5B11-70B7-D376CCC14EB9}"/>
          </ac:spMkLst>
        </pc:spChg>
        <pc:spChg chg="add mod">
          <ac:chgData name="장성빈" userId="faed9783-0f2f-452b-b998-4701542ec64c" providerId="ADAL" clId="{39FB8C38-F478-4631-9B30-109FBDC3F360}" dt="2024-09-24T07:09:53.271" v="29117" actId="164"/>
          <ac:spMkLst>
            <pc:docMk/>
            <pc:sldMk cId="3300752162" sldId="474"/>
            <ac:spMk id="59" creationId="{A06A5D13-4053-566D-304E-2129E70B519F}"/>
          </ac:spMkLst>
        </pc:spChg>
        <pc:spChg chg="add del mod">
          <ac:chgData name="장성빈" userId="faed9783-0f2f-452b-b998-4701542ec64c" providerId="ADAL" clId="{39FB8C38-F478-4631-9B30-109FBDC3F360}" dt="2024-09-24T07:05:21.113" v="28971" actId="478"/>
          <ac:spMkLst>
            <pc:docMk/>
            <pc:sldMk cId="3300752162" sldId="474"/>
            <ac:spMk id="60" creationId="{4623CB7B-A6EC-8C17-1C1A-688678D4EDD0}"/>
          </ac:spMkLst>
        </pc:spChg>
        <pc:spChg chg="mod">
          <ac:chgData name="장성빈" userId="faed9783-0f2f-452b-b998-4701542ec64c" providerId="ADAL" clId="{39FB8C38-F478-4631-9B30-109FBDC3F360}" dt="2024-09-24T07:07:48.897" v="29072" actId="207"/>
          <ac:spMkLst>
            <pc:docMk/>
            <pc:sldMk cId="3300752162" sldId="474"/>
            <ac:spMk id="62" creationId="{2A7B61A4-8499-BE1C-CAF1-5E472A471802}"/>
          </ac:spMkLst>
        </pc:spChg>
        <pc:spChg chg="mod">
          <ac:chgData name="장성빈" userId="faed9783-0f2f-452b-b998-4701542ec64c" providerId="ADAL" clId="{39FB8C38-F478-4631-9B30-109FBDC3F360}" dt="2024-09-24T07:07:48.897" v="29072" actId="207"/>
          <ac:spMkLst>
            <pc:docMk/>
            <pc:sldMk cId="3300752162" sldId="474"/>
            <ac:spMk id="63" creationId="{6A1751CC-4146-7FD1-299B-9239086756C5}"/>
          </ac:spMkLst>
        </pc:spChg>
        <pc:spChg chg="add mod">
          <ac:chgData name="장성빈" userId="faed9783-0f2f-452b-b998-4701542ec64c" providerId="ADAL" clId="{39FB8C38-F478-4631-9B30-109FBDC3F360}" dt="2024-09-24T07:09:53.271" v="29117" actId="164"/>
          <ac:spMkLst>
            <pc:docMk/>
            <pc:sldMk cId="3300752162" sldId="474"/>
            <ac:spMk id="64" creationId="{A56EEAB1-24E7-1E3D-EB80-D7340CD7715A}"/>
          </ac:spMkLst>
        </pc:spChg>
        <pc:spChg chg="add mod">
          <ac:chgData name="장성빈" userId="faed9783-0f2f-452b-b998-4701542ec64c" providerId="ADAL" clId="{39FB8C38-F478-4631-9B30-109FBDC3F360}" dt="2024-09-24T07:09:53.271" v="29117" actId="164"/>
          <ac:spMkLst>
            <pc:docMk/>
            <pc:sldMk cId="3300752162" sldId="474"/>
            <ac:spMk id="65" creationId="{C1DF197B-1840-A0FF-4730-0C6A4DC0BA1C}"/>
          </ac:spMkLst>
        </pc:spChg>
        <pc:spChg chg="add mod">
          <ac:chgData name="장성빈" userId="faed9783-0f2f-452b-b998-4701542ec64c" providerId="ADAL" clId="{39FB8C38-F478-4631-9B30-109FBDC3F360}" dt="2024-09-24T07:09:53.271" v="29117" actId="164"/>
          <ac:spMkLst>
            <pc:docMk/>
            <pc:sldMk cId="3300752162" sldId="474"/>
            <ac:spMk id="66" creationId="{BA4CFEC5-DAC8-50B5-8B5E-FC7A754E79DF}"/>
          </ac:spMkLst>
        </pc:spChg>
        <pc:spChg chg="add mod">
          <ac:chgData name="장성빈" userId="faed9783-0f2f-452b-b998-4701542ec64c" providerId="ADAL" clId="{39FB8C38-F478-4631-9B30-109FBDC3F360}" dt="2024-09-24T07:09:53.271" v="29117" actId="164"/>
          <ac:spMkLst>
            <pc:docMk/>
            <pc:sldMk cId="3300752162" sldId="474"/>
            <ac:spMk id="67" creationId="{6D2B7C54-063F-6D4D-2CA8-D8936C9DE20A}"/>
          </ac:spMkLst>
        </pc:spChg>
        <pc:grpChg chg="add mod ord">
          <ac:chgData name="장성빈" userId="faed9783-0f2f-452b-b998-4701542ec64c" providerId="ADAL" clId="{39FB8C38-F478-4631-9B30-109FBDC3F360}" dt="2024-09-24T07:09:53.271" v="29117" actId="164"/>
          <ac:grpSpMkLst>
            <pc:docMk/>
            <pc:sldMk cId="3300752162" sldId="474"/>
            <ac:grpSpMk id="30" creationId="{0F3F77EE-9495-D74D-1334-DD9BC9F00C66}"/>
          </ac:grpSpMkLst>
        </pc:grpChg>
        <pc:grpChg chg="add del mod">
          <ac:chgData name="장성빈" userId="faed9783-0f2f-452b-b998-4701542ec64c" providerId="ADAL" clId="{39FB8C38-F478-4631-9B30-109FBDC3F360}" dt="2024-09-24T07:07:07.537" v="29059" actId="478"/>
          <ac:grpSpMkLst>
            <pc:docMk/>
            <pc:sldMk cId="3300752162" sldId="474"/>
            <ac:grpSpMk id="31" creationId="{6A992922-54ED-041E-C38B-83953E58FF8C}"/>
          </ac:grpSpMkLst>
        </pc:grpChg>
        <pc:grpChg chg="add mod">
          <ac:chgData name="장성빈" userId="faed9783-0f2f-452b-b998-4701542ec64c" providerId="ADAL" clId="{39FB8C38-F478-4631-9B30-109FBDC3F360}" dt="2024-09-24T07:03:26.720" v="28933" actId="164"/>
          <ac:grpSpMkLst>
            <pc:docMk/>
            <pc:sldMk cId="3300752162" sldId="474"/>
            <ac:grpSpMk id="34" creationId="{96653107-28F3-1088-06B1-163CBB2E1612}"/>
          </ac:grpSpMkLst>
        </pc:grpChg>
        <pc:grpChg chg="mod">
          <ac:chgData name="장성빈" userId="faed9783-0f2f-452b-b998-4701542ec64c" providerId="ADAL" clId="{39FB8C38-F478-4631-9B30-109FBDC3F360}" dt="2024-09-24T07:03:21.384" v="28931"/>
          <ac:grpSpMkLst>
            <pc:docMk/>
            <pc:sldMk cId="3300752162" sldId="474"/>
            <ac:grpSpMk id="35" creationId="{AB3124A4-6BBB-483F-6AAE-98D4E6831DCD}"/>
          </ac:grpSpMkLst>
        </pc:grpChg>
        <pc:grpChg chg="add mod">
          <ac:chgData name="장성빈" userId="faed9783-0f2f-452b-b998-4701542ec64c" providerId="ADAL" clId="{39FB8C38-F478-4631-9B30-109FBDC3F360}" dt="2024-09-24T07:03:26.720" v="28933" actId="164"/>
          <ac:grpSpMkLst>
            <pc:docMk/>
            <pc:sldMk cId="3300752162" sldId="474"/>
            <ac:grpSpMk id="39" creationId="{059DF956-A132-DCC8-1C72-32081E1D99A7}"/>
          </ac:grpSpMkLst>
        </pc:grpChg>
        <pc:grpChg chg="mod">
          <ac:chgData name="장성빈" userId="faed9783-0f2f-452b-b998-4701542ec64c" providerId="ADAL" clId="{39FB8C38-F478-4631-9B30-109FBDC3F360}" dt="2024-09-24T07:03:21.384" v="28931"/>
          <ac:grpSpMkLst>
            <pc:docMk/>
            <pc:sldMk cId="3300752162" sldId="474"/>
            <ac:grpSpMk id="40" creationId="{5280E15C-75BD-4717-50CD-D8D75A8BFC9C}"/>
          </ac:grpSpMkLst>
        </pc:grpChg>
        <pc:grpChg chg="add mod">
          <ac:chgData name="장성빈" userId="faed9783-0f2f-452b-b998-4701542ec64c" providerId="ADAL" clId="{39FB8C38-F478-4631-9B30-109FBDC3F360}" dt="2024-09-24T07:03:26.720" v="28933" actId="164"/>
          <ac:grpSpMkLst>
            <pc:docMk/>
            <pc:sldMk cId="3300752162" sldId="474"/>
            <ac:grpSpMk id="44" creationId="{469F03C5-E6C6-E1B8-63EA-3CD43B78F11C}"/>
          </ac:grpSpMkLst>
        </pc:grpChg>
        <pc:grpChg chg="mod">
          <ac:chgData name="장성빈" userId="faed9783-0f2f-452b-b998-4701542ec64c" providerId="ADAL" clId="{39FB8C38-F478-4631-9B30-109FBDC3F360}" dt="2024-09-24T07:03:21.384" v="28931"/>
          <ac:grpSpMkLst>
            <pc:docMk/>
            <pc:sldMk cId="3300752162" sldId="474"/>
            <ac:grpSpMk id="45" creationId="{DB2ECD63-1430-4A4F-B653-C0354955754F}"/>
          </ac:grpSpMkLst>
        </pc:grpChg>
        <pc:grpChg chg="add mod">
          <ac:chgData name="장성빈" userId="faed9783-0f2f-452b-b998-4701542ec64c" providerId="ADAL" clId="{39FB8C38-F478-4631-9B30-109FBDC3F360}" dt="2024-09-24T07:03:26.720" v="28933" actId="164"/>
          <ac:grpSpMkLst>
            <pc:docMk/>
            <pc:sldMk cId="3300752162" sldId="474"/>
            <ac:grpSpMk id="50" creationId="{648C174F-CE30-B2A5-FCD1-8008DAD82D45}"/>
          </ac:grpSpMkLst>
        </pc:grpChg>
        <pc:grpChg chg="mod">
          <ac:chgData name="장성빈" userId="faed9783-0f2f-452b-b998-4701542ec64c" providerId="ADAL" clId="{39FB8C38-F478-4631-9B30-109FBDC3F360}" dt="2024-09-24T07:03:21.384" v="28931"/>
          <ac:grpSpMkLst>
            <pc:docMk/>
            <pc:sldMk cId="3300752162" sldId="474"/>
            <ac:grpSpMk id="51" creationId="{118743AB-ED5E-D45B-4061-E201C7ABAF22}"/>
          </ac:grpSpMkLst>
        </pc:grpChg>
        <pc:grpChg chg="add del mod ord">
          <ac:chgData name="장성빈" userId="faed9783-0f2f-452b-b998-4701542ec64c" providerId="ADAL" clId="{39FB8C38-F478-4631-9B30-109FBDC3F360}" dt="2024-09-24T07:05:12.781" v="28969" actId="478"/>
          <ac:grpSpMkLst>
            <pc:docMk/>
            <pc:sldMk cId="3300752162" sldId="474"/>
            <ac:grpSpMk id="58" creationId="{7463E7CC-96F4-1AE0-CCBA-4AE0921F9854}"/>
          </ac:grpSpMkLst>
        </pc:grpChg>
        <pc:grpChg chg="add mod">
          <ac:chgData name="장성빈" userId="faed9783-0f2f-452b-b998-4701542ec64c" providerId="ADAL" clId="{39FB8C38-F478-4631-9B30-109FBDC3F360}" dt="2024-09-24T07:09:53.271" v="29117" actId="164"/>
          <ac:grpSpMkLst>
            <pc:docMk/>
            <pc:sldMk cId="3300752162" sldId="474"/>
            <ac:grpSpMk id="61" creationId="{0F7FCB56-6361-0D44-2048-97DFEC3920DA}"/>
          </ac:grpSpMkLst>
        </pc:grpChg>
        <pc:grpChg chg="add mod">
          <ac:chgData name="장성빈" userId="faed9783-0f2f-452b-b998-4701542ec64c" providerId="ADAL" clId="{39FB8C38-F478-4631-9B30-109FBDC3F360}" dt="2024-09-24T07:09:57.961" v="29118" actId="1076"/>
          <ac:grpSpMkLst>
            <pc:docMk/>
            <pc:sldMk cId="3300752162" sldId="474"/>
            <ac:grpSpMk id="77" creationId="{486204F9-B1B7-1CE7-37B6-A73D2B58E71E}"/>
          </ac:grpSpMkLst>
        </pc:grpChg>
        <pc:cxnChg chg="add mod">
          <ac:chgData name="장성빈" userId="faed9783-0f2f-452b-b998-4701542ec64c" providerId="ADAL" clId="{39FB8C38-F478-4631-9B30-109FBDC3F360}" dt="2024-09-20T09:28:23.391" v="17344"/>
          <ac:cxnSpMkLst>
            <pc:docMk/>
            <pc:sldMk cId="3300752162" sldId="474"/>
            <ac:cxnSpMk id="14" creationId="{7D99E941-8172-23CD-C91C-217F6F4B36F5}"/>
          </ac:cxnSpMkLst>
        </pc:cxnChg>
        <pc:cxnChg chg="add mod">
          <ac:chgData name="장성빈" userId="faed9783-0f2f-452b-b998-4701542ec64c" providerId="ADAL" clId="{39FB8C38-F478-4631-9B30-109FBDC3F360}" dt="2024-09-20T09:28:23.391" v="17344"/>
          <ac:cxnSpMkLst>
            <pc:docMk/>
            <pc:sldMk cId="3300752162" sldId="474"/>
            <ac:cxnSpMk id="15" creationId="{FE381266-E83D-5023-5094-0119892BF1FD}"/>
          </ac:cxnSpMkLst>
        </pc:cxnChg>
        <pc:cxnChg chg="add mod">
          <ac:chgData name="장성빈" userId="faed9783-0f2f-452b-b998-4701542ec64c" providerId="ADAL" clId="{39FB8C38-F478-4631-9B30-109FBDC3F360}" dt="2024-09-20T09:28:23.391" v="17344"/>
          <ac:cxnSpMkLst>
            <pc:docMk/>
            <pc:sldMk cId="3300752162" sldId="474"/>
            <ac:cxnSpMk id="20" creationId="{B6FE62AB-ECF6-A7E2-9146-59E2E20FC354}"/>
          </ac:cxnSpMkLst>
        </pc:cxnChg>
        <pc:cxnChg chg="add mod">
          <ac:chgData name="장성빈" userId="faed9783-0f2f-452b-b998-4701542ec64c" providerId="ADAL" clId="{39FB8C38-F478-4631-9B30-109FBDC3F360}" dt="2024-09-20T09:28:23.391" v="17344"/>
          <ac:cxnSpMkLst>
            <pc:docMk/>
            <pc:sldMk cId="3300752162" sldId="474"/>
            <ac:cxnSpMk id="21" creationId="{505465DF-E39D-5EA8-49BF-90A2B33EEE77}"/>
          </ac:cxnSpMkLst>
        </pc:cxnChg>
        <pc:cxnChg chg="add del mod">
          <ac:chgData name="장성빈" userId="faed9783-0f2f-452b-b998-4701542ec64c" providerId="ADAL" clId="{39FB8C38-F478-4631-9B30-109FBDC3F360}" dt="2024-09-24T07:03:37.715" v="28940" actId="478"/>
          <ac:cxnSpMkLst>
            <pc:docMk/>
            <pc:sldMk cId="3300752162" sldId="474"/>
            <ac:cxnSpMk id="33" creationId="{E1111A46-D306-2D71-48B6-E4123EDEEA99}"/>
          </ac:cxnSpMkLst>
        </pc:cxnChg>
        <pc:cxnChg chg="add mod">
          <ac:chgData name="장성빈" userId="faed9783-0f2f-452b-b998-4701542ec64c" providerId="ADAL" clId="{39FB8C38-F478-4631-9B30-109FBDC3F360}" dt="2024-09-24T07:05:12.781" v="28969" actId="478"/>
          <ac:cxnSpMkLst>
            <pc:docMk/>
            <pc:sldMk cId="3300752162" sldId="474"/>
            <ac:cxnSpMk id="49" creationId="{AAEE59AD-ED6A-F6CD-5800-9CD5C0A28A5C}"/>
          </ac:cxnSpMkLst>
        </pc:cxnChg>
        <pc:cxnChg chg="add mod">
          <ac:chgData name="장성빈" userId="faed9783-0f2f-452b-b998-4701542ec64c" providerId="ADAL" clId="{39FB8C38-F478-4631-9B30-109FBDC3F360}" dt="2024-09-24T07:05:12.781" v="28969" actId="478"/>
          <ac:cxnSpMkLst>
            <pc:docMk/>
            <pc:sldMk cId="3300752162" sldId="474"/>
            <ac:cxnSpMk id="55" creationId="{1B5F740E-8CF7-930A-DECB-1291CFA025E1}"/>
          </ac:cxnSpMkLst>
        </pc:cxnChg>
        <pc:cxnChg chg="add mod">
          <ac:chgData name="장성빈" userId="faed9783-0f2f-452b-b998-4701542ec64c" providerId="ADAL" clId="{39FB8C38-F478-4631-9B30-109FBDC3F360}" dt="2024-09-24T07:05:12.781" v="28969" actId="478"/>
          <ac:cxnSpMkLst>
            <pc:docMk/>
            <pc:sldMk cId="3300752162" sldId="474"/>
            <ac:cxnSpMk id="56" creationId="{4847D88F-4FC7-44CA-FD98-018EEB3477A8}"/>
          </ac:cxnSpMkLst>
        </pc:cxnChg>
        <pc:cxnChg chg="add mod">
          <ac:chgData name="장성빈" userId="faed9783-0f2f-452b-b998-4701542ec64c" providerId="ADAL" clId="{39FB8C38-F478-4631-9B30-109FBDC3F360}" dt="2024-09-24T07:09:53.271" v="29117" actId="164"/>
          <ac:cxnSpMkLst>
            <pc:docMk/>
            <pc:sldMk cId="3300752162" sldId="474"/>
            <ac:cxnSpMk id="69" creationId="{1E42E010-8F56-24E1-9670-567A47B7F15C}"/>
          </ac:cxnSpMkLst>
        </pc:cxnChg>
        <pc:cxnChg chg="add mod">
          <ac:chgData name="장성빈" userId="faed9783-0f2f-452b-b998-4701542ec64c" providerId="ADAL" clId="{39FB8C38-F478-4631-9B30-109FBDC3F360}" dt="2024-09-24T07:09:53.271" v="29117" actId="164"/>
          <ac:cxnSpMkLst>
            <pc:docMk/>
            <pc:sldMk cId="3300752162" sldId="474"/>
            <ac:cxnSpMk id="72" creationId="{E6D9FA7D-76DF-8032-71D0-97A6DC05C3CB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3345070423" sldId="474"/>
        </pc:sldMkLst>
      </pc:sldChg>
      <pc:sldChg chg="add del">
        <pc:chgData name="장성빈" userId="faed9783-0f2f-452b-b998-4701542ec64c" providerId="ADAL" clId="{39FB8C38-F478-4631-9B30-109FBDC3F360}" dt="2024-09-20T08:58:12.408" v="16425" actId="47"/>
        <pc:sldMkLst>
          <pc:docMk/>
          <pc:sldMk cId="1724832798" sldId="475"/>
        </pc:sldMkLst>
      </pc:sldChg>
      <pc:sldChg chg="addSp modSp add del mod ord">
        <pc:chgData name="장성빈" userId="faed9783-0f2f-452b-b998-4701542ec64c" providerId="ADAL" clId="{39FB8C38-F478-4631-9B30-109FBDC3F360}" dt="2024-09-20T08:35:22.831" v="15648" actId="47"/>
        <pc:sldMkLst>
          <pc:docMk/>
          <pc:sldMk cId="2901390912" sldId="476"/>
        </pc:sldMkLst>
        <pc:spChg chg="mod">
          <ac:chgData name="장성빈" userId="faed9783-0f2f-452b-b998-4701542ec64c" providerId="ADAL" clId="{39FB8C38-F478-4631-9B30-109FBDC3F360}" dt="2024-09-20T08:06:11.152" v="15237" actId="403"/>
          <ac:spMkLst>
            <pc:docMk/>
            <pc:sldMk cId="2901390912" sldId="476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0T08:07:29.812" v="15351" actId="1076"/>
          <ac:spMkLst>
            <pc:docMk/>
            <pc:sldMk cId="2901390912" sldId="476"/>
            <ac:spMk id="4" creationId="{1571C02C-D34C-C06A-06E0-C5DAC2A21258}"/>
          </ac:spMkLst>
        </pc:spChg>
        <pc:spChg chg="mod">
          <ac:chgData name="장성빈" userId="faed9783-0f2f-452b-b998-4701542ec64c" providerId="ADAL" clId="{39FB8C38-F478-4631-9B30-109FBDC3F360}" dt="2024-09-20T08:08:57.058" v="15360" actId="207"/>
          <ac:spMkLst>
            <pc:docMk/>
            <pc:sldMk cId="2901390912" sldId="476"/>
            <ac:spMk id="5" creationId="{4A3E1E89-BF97-8416-E1BF-AA015F3CF9F4}"/>
          </ac:spMkLst>
        </pc:spChg>
        <pc:spChg chg="mod">
          <ac:chgData name="장성빈" userId="faed9783-0f2f-452b-b998-4701542ec64c" providerId="ADAL" clId="{39FB8C38-F478-4631-9B30-109FBDC3F360}" dt="2024-09-20T08:08:57.058" v="15360" actId="207"/>
          <ac:spMkLst>
            <pc:docMk/>
            <pc:sldMk cId="2901390912" sldId="476"/>
            <ac:spMk id="6" creationId="{3EB92FE1-35FC-8794-E699-18E08E8B6288}"/>
          </ac:spMkLst>
        </pc:spChg>
        <pc:spChg chg="mod">
          <ac:chgData name="장성빈" userId="faed9783-0f2f-452b-b998-4701542ec64c" providerId="ADAL" clId="{39FB8C38-F478-4631-9B30-109FBDC3F360}" dt="2024-09-20T08:08:57.058" v="15360" actId="207"/>
          <ac:spMkLst>
            <pc:docMk/>
            <pc:sldMk cId="2901390912" sldId="476"/>
            <ac:spMk id="7" creationId="{342FFE6C-C560-E6D1-E509-B091E4116EFA}"/>
          </ac:spMkLst>
        </pc:spChg>
        <pc:spChg chg="mod">
          <ac:chgData name="장성빈" userId="faed9783-0f2f-452b-b998-4701542ec64c" providerId="ADAL" clId="{39FB8C38-F478-4631-9B30-109FBDC3F360}" dt="2024-09-20T08:09:03.264" v="15361" actId="207"/>
          <ac:spMkLst>
            <pc:docMk/>
            <pc:sldMk cId="2901390912" sldId="476"/>
            <ac:spMk id="11" creationId="{2886D674-B9F3-D1EE-7619-E9A2807C73EB}"/>
          </ac:spMkLst>
        </pc:spChg>
        <pc:spChg chg="mod">
          <ac:chgData name="장성빈" userId="faed9783-0f2f-452b-b998-4701542ec64c" providerId="ADAL" clId="{39FB8C38-F478-4631-9B30-109FBDC3F360}" dt="2024-09-20T08:08:57.058" v="15360" actId="207"/>
          <ac:spMkLst>
            <pc:docMk/>
            <pc:sldMk cId="2901390912" sldId="476"/>
            <ac:spMk id="23" creationId="{2EC0D294-2ED4-FDD3-85A4-B5AF189E36D3}"/>
          </ac:spMkLst>
        </pc:spChg>
        <pc:spChg chg="mod">
          <ac:chgData name="장성빈" userId="faed9783-0f2f-452b-b998-4701542ec64c" providerId="ADAL" clId="{39FB8C38-F478-4631-9B30-109FBDC3F360}" dt="2024-09-20T08:09:03.264" v="15361" actId="207"/>
          <ac:spMkLst>
            <pc:docMk/>
            <pc:sldMk cId="2901390912" sldId="476"/>
            <ac:spMk id="25" creationId="{121BB75B-EC50-DFC9-FD3F-984A0D755EAF}"/>
          </ac:spMkLst>
        </pc:spChg>
        <pc:spChg chg="mod">
          <ac:chgData name="장성빈" userId="faed9783-0f2f-452b-b998-4701542ec64c" providerId="ADAL" clId="{39FB8C38-F478-4631-9B30-109FBDC3F360}" dt="2024-09-20T08:09:03.264" v="15361" actId="207"/>
          <ac:spMkLst>
            <pc:docMk/>
            <pc:sldMk cId="2901390912" sldId="476"/>
            <ac:spMk id="27" creationId="{2FD8C1E0-E103-1D55-30D9-7BB5B3AF7A3C}"/>
          </ac:spMkLst>
        </pc:spChg>
        <pc:spChg chg="mod">
          <ac:chgData name="장성빈" userId="faed9783-0f2f-452b-b998-4701542ec64c" providerId="ADAL" clId="{39FB8C38-F478-4631-9B30-109FBDC3F360}" dt="2024-09-20T08:09:07.653" v="15362" actId="1035"/>
          <ac:spMkLst>
            <pc:docMk/>
            <pc:sldMk cId="2901390912" sldId="476"/>
            <ac:spMk id="30" creationId="{1FBF98A6-FB55-60E2-19E5-43B41092CE2E}"/>
          </ac:spMkLst>
        </pc:spChg>
        <pc:spChg chg="mod">
          <ac:chgData name="장성빈" userId="faed9783-0f2f-452b-b998-4701542ec64c" providerId="ADAL" clId="{39FB8C38-F478-4631-9B30-109FBDC3F360}" dt="2024-09-20T08:08:50.272" v="15359" actId="207"/>
          <ac:spMkLst>
            <pc:docMk/>
            <pc:sldMk cId="2901390912" sldId="476"/>
            <ac:spMk id="35" creationId="{1F20774C-263A-D6C4-A2EC-4714EF448281}"/>
          </ac:spMkLst>
        </pc:spChg>
        <pc:spChg chg="mod">
          <ac:chgData name="장성빈" userId="faed9783-0f2f-452b-b998-4701542ec64c" providerId="ADAL" clId="{39FB8C38-F478-4631-9B30-109FBDC3F360}" dt="2024-09-20T08:08:50.272" v="15359" actId="207"/>
          <ac:spMkLst>
            <pc:docMk/>
            <pc:sldMk cId="2901390912" sldId="476"/>
            <ac:spMk id="36" creationId="{99200D86-940A-DE68-1612-6492FD0A3F53}"/>
          </ac:spMkLst>
        </pc:spChg>
        <pc:spChg chg="mod">
          <ac:chgData name="장성빈" userId="faed9783-0f2f-452b-b998-4701542ec64c" providerId="ADAL" clId="{39FB8C38-F478-4631-9B30-109FBDC3F360}" dt="2024-09-20T08:08:40.812" v="15357" actId="207"/>
          <ac:spMkLst>
            <pc:docMk/>
            <pc:sldMk cId="2901390912" sldId="476"/>
            <ac:spMk id="37" creationId="{DE22460A-E15C-918F-F37C-F037E6388155}"/>
          </ac:spMkLst>
        </pc:spChg>
        <pc:spChg chg="mod">
          <ac:chgData name="장성빈" userId="faed9783-0f2f-452b-b998-4701542ec64c" providerId="ADAL" clId="{39FB8C38-F478-4631-9B30-109FBDC3F360}" dt="2024-09-20T08:08:40.812" v="15357" actId="207"/>
          <ac:spMkLst>
            <pc:docMk/>
            <pc:sldMk cId="2901390912" sldId="476"/>
            <ac:spMk id="38" creationId="{5B8482EE-D373-6EAA-52BF-7B88EB7BF06F}"/>
          </ac:spMkLst>
        </pc:spChg>
        <pc:spChg chg="mod">
          <ac:chgData name="장성빈" userId="faed9783-0f2f-452b-b998-4701542ec64c" providerId="ADAL" clId="{39FB8C38-F478-4631-9B30-109FBDC3F360}" dt="2024-09-20T08:08:40.812" v="15357" actId="207"/>
          <ac:spMkLst>
            <pc:docMk/>
            <pc:sldMk cId="2901390912" sldId="476"/>
            <ac:spMk id="39" creationId="{1E0CCA2A-2E9E-7EDF-B458-8481DBCC857F}"/>
          </ac:spMkLst>
        </pc:spChg>
        <pc:spChg chg="mod">
          <ac:chgData name="장성빈" userId="faed9783-0f2f-452b-b998-4701542ec64c" providerId="ADAL" clId="{39FB8C38-F478-4631-9B30-109FBDC3F360}" dt="2024-09-20T08:08:44.703" v="15358" actId="207"/>
          <ac:spMkLst>
            <pc:docMk/>
            <pc:sldMk cId="2901390912" sldId="476"/>
            <ac:spMk id="40" creationId="{FEB06815-7771-869F-72A3-B48EDF49ADC2}"/>
          </ac:spMkLst>
        </pc:spChg>
        <pc:spChg chg="mod">
          <ac:chgData name="장성빈" userId="faed9783-0f2f-452b-b998-4701542ec64c" providerId="ADAL" clId="{39FB8C38-F478-4631-9B30-109FBDC3F360}" dt="2024-09-20T08:08:44.703" v="15358" actId="207"/>
          <ac:spMkLst>
            <pc:docMk/>
            <pc:sldMk cId="2901390912" sldId="476"/>
            <ac:spMk id="41" creationId="{C05264B9-6E55-8454-4725-0507178788CE}"/>
          </ac:spMkLst>
        </pc:spChg>
        <pc:spChg chg="mod">
          <ac:chgData name="장성빈" userId="faed9783-0f2f-452b-b998-4701542ec64c" providerId="ADAL" clId="{39FB8C38-F478-4631-9B30-109FBDC3F360}" dt="2024-09-20T08:08:44.703" v="15358" actId="207"/>
          <ac:spMkLst>
            <pc:docMk/>
            <pc:sldMk cId="2901390912" sldId="476"/>
            <ac:spMk id="42" creationId="{0182FE38-1C65-87E8-E992-D23A0D5A0E57}"/>
          </ac:spMkLst>
        </pc:spChg>
        <pc:spChg chg="mod">
          <ac:chgData name="장성빈" userId="faed9783-0f2f-452b-b998-4701542ec64c" providerId="ADAL" clId="{39FB8C38-F478-4631-9B30-109FBDC3F360}" dt="2024-09-20T08:08:40.812" v="15357" actId="207"/>
          <ac:spMkLst>
            <pc:docMk/>
            <pc:sldMk cId="2901390912" sldId="476"/>
            <ac:spMk id="43" creationId="{D4BD9BD6-4C70-A3E1-90B0-E8745A2E8ADC}"/>
          </ac:spMkLst>
        </pc:spChg>
        <pc:spChg chg="mod">
          <ac:chgData name="장성빈" userId="faed9783-0f2f-452b-b998-4701542ec64c" providerId="ADAL" clId="{39FB8C38-F478-4631-9B30-109FBDC3F360}" dt="2024-09-20T08:08:40.812" v="15357" actId="207"/>
          <ac:spMkLst>
            <pc:docMk/>
            <pc:sldMk cId="2901390912" sldId="476"/>
            <ac:spMk id="44" creationId="{4E0CF1D9-7E88-6B10-30CC-E413490BFD83}"/>
          </ac:spMkLst>
        </pc:spChg>
        <pc:spChg chg="mod">
          <ac:chgData name="장성빈" userId="faed9783-0f2f-452b-b998-4701542ec64c" providerId="ADAL" clId="{39FB8C38-F478-4631-9B30-109FBDC3F360}" dt="2024-09-20T08:08:40.812" v="15357" actId="207"/>
          <ac:spMkLst>
            <pc:docMk/>
            <pc:sldMk cId="2901390912" sldId="476"/>
            <ac:spMk id="45" creationId="{F88AB323-3EC4-0B76-F390-7A1C7BAB003F}"/>
          </ac:spMkLst>
        </pc:spChg>
        <pc:spChg chg="mod">
          <ac:chgData name="장성빈" userId="faed9783-0f2f-452b-b998-4701542ec64c" providerId="ADAL" clId="{39FB8C38-F478-4631-9B30-109FBDC3F360}" dt="2024-09-20T08:08:50.272" v="15359" actId="207"/>
          <ac:spMkLst>
            <pc:docMk/>
            <pc:sldMk cId="2901390912" sldId="476"/>
            <ac:spMk id="46" creationId="{9A717728-7805-00B9-EF91-2E233BC581C4}"/>
          </ac:spMkLst>
        </pc:spChg>
      </pc:sldChg>
      <pc:sldChg chg="delSp modSp add del mod">
        <pc:chgData name="장성빈" userId="faed9783-0f2f-452b-b998-4701542ec64c" providerId="ADAL" clId="{39FB8C38-F478-4631-9B30-109FBDC3F360}" dt="2024-09-20T08:58:11.642" v="16424" actId="47"/>
        <pc:sldMkLst>
          <pc:docMk/>
          <pc:sldMk cId="1154129917" sldId="477"/>
        </pc:sldMkLst>
        <pc:spChg chg="mod">
          <ac:chgData name="장성빈" userId="faed9783-0f2f-452b-b998-4701542ec64c" providerId="ADAL" clId="{39FB8C38-F478-4631-9B30-109FBDC3F360}" dt="2024-09-20T08:08:21.876" v="15356" actId="1076"/>
          <ac:spMkLst>
            <pc:docMk/>
            <pc:sldMk cId="1154129917" sldId="477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20T08:07:24.636" v="15349" actId="1076"/>
          <ac:spMkLst>
            <pc:docMk/>
            <pc:sldMk cId="1154129917" sldId="477"/>
            <ac:spMk id="4" creationId="{1571C02C-D34C-C06A-06E0-C5DAC2A21258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5" creationId="{4A3E1E89-BF97-8416-E1BF-AA015F3CF9F4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6" creationId="{3EB92FE1-35FC-8794-E699-18E08E8B6288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7" creationId="{342FFE6C-C560-E6D1-E509-B091E4116EFA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8" creationId="{F4747F86-7D24-1FF2-D347-EDDC59796431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9" creationId="{C2E71A58-D64E-0B61-408B-FB04123094F4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10" creationId="{776117D5-B9AB-0E95-1812-857C255078BE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11" creationId="{2886D674-B9F3-D1EE-7619-E9A2807C73EB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23" creationId="{2EC0D294-2ED4-FDD3-85A4-B5AF189E36D3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24" creationId="{AD4B45C7-22B0-5E2D-A956-C39C87EE64ED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25" creationId="{121BB75B-EC50-DFC9-FD3F-984A0D755EAF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26" creationId="{C4BC784B-5B20-E16F-3829-69132D284B54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27" creationId="{2FD8C1E0-E103-1D55-30D9-7BB5B3AF7A3C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30" creationId="{1FBF98A6-FB55-60E2-19E5-43B41092CE2E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31" creationId="{CC54356B-4D17-2D52-C0CF-45119EF3ED08}"/>
          </ac:spMkLst>
        </pc:spChg>
        <pc:spChg chg="del">
          <ac:chgData name="장성빈" userId="faed9783-0f2f-452b-b998-4701542ec64c" providerId="ADAL" clId="{39FB8C38-F478-4631-9B30-109FBDC3F360}" dt="2024-09-20T08:08:05.820" v="15352" actId="478"/>
          <ac:spMkLst>
            <pc:docMk/>
            <pc:sldMk cId="1154129917" sldId="477"/>
            <ac:spMk id="51" creationId="{7348F7D8-33E4-28DD-91C9-D6D6257F00A3}"/>
          </ac:spMkLst>
        </pc:spChg>
        <pc:cxnChg chg="mod">
          <ac:chgData name="장성빈" userId="faed9783-0f2f-452b-b998-4701542ec64c" providerId="ADAL" clId="{39FB8C38-F478-4631-9B30-109FBDC3F360}" dt="2024-09-20T08:06:48.728" v="15267" actId="14100"/>
          <ac:cxnSpMkLst>
            <pc:docMk/>
            <pc:sldMk cId="1154129917" sldId="477"/>
            <ac:cxnSpMk id="22" creationId="{7CAB973B-C1B3-C5AB-C63A-25180E474A71}"/>
          </ac:cxnSpMkLst>
        </pc:cxnChg>
        <pc:cxnChg chg="del">
          <ac:chgData name="장성빈" userId="faed9783-0f2f-452b-b998-4701542ec64c" providerId="ADAL" clId="{39FB8C38-F478-4631-9B30-109FBDC3F360}" dt="2024-09-20T08:08:06.613" v="15353" actId="478"/>
          <ac:cxnSpMkLst>
            <pc:docMk/>
            <pc:sldMk cId="1154129917" sldId="477"/>
            <ac:cxnSpMk id="47" creationId="{DA78E11D-9F49-52A2-3E06-499A53A96B15}"/>
          </ac:cxnSpMkLst>
        </pc:cxnChg>
        <pc:cxnChg chg="del">
          <ac:chgData name="장성빈" userId="faed9783-0f2f-452b-b998-4701542ec64c" providerId="ADAL" clId="{39FB8C38-F478-4631-9B30-109FBDC3F360}" dt="2024-09-20T08:08:07.117" v="15354" actId="478"/>
          <ac:cxnSpMkLst>
            <pc:docMk/>
            <pc:sldMk cId="1154129917" sldId="477"/>
            <ac:cxnSpMk id="48" creationId="{045EDD72-3E84-0A1D-0D84-AB5F09C7A2C8}"/>
          </ac:cxnSpMkLst>
        </pc:cxnChg>
      </pc:sldChg>
      <pc:sldChg chg="delSp modSp add del mod">
        <pc:chgData name="장성빈" userId="faed9783-0f2f-452b-b998-4701542ec64c" providerId="ADAL" clId="{39FB8C38-F478-4631-9B30-109FBDC3F360}" dt="2024-09-20T08:35:24.821" v="15649" actId="47"/>
        <pc:sldMkLst>
          <pc:docMk/>
          <pc:sldMk cId="3400898612" sldId="478"/>
        </pc:sldMkLst>
        <pc:spChg chg="mod">
          <ac:chgData name="장성빈" userId="faed9783-0f2f-452b-b998-4701542ec64c" providerId="ADAL" clId="{39FB8C38-F478-4631-9B30-109FBDC3F360}" dt="2024-09-20T08:09:26.516" v="15368" actId="20577"/>
          <ac:spMkLst>
            <pc:docMk/>
            <pc:sldMk cId="3400898612" sldId="478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20T08:09:32.437" v="15369" actId="478"/>
          <ac:spMkLst>
            <pc:docMk/>
            <pc:sldMk cId="3400898612" sldId="478"/>
            <ac:spMk id="4" creationId="{1571C02C-D34C-C06A-06E0-C5DAC2A21258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2280919526" sldId="479"/>
        </pc:sldMkLst>
        <pc:spChg chg="mod">
          <ac:chgData name="장성빈" userId="faed9783-0f2f-452b-b998-4701542ec64c" providerId="ADAL" clId="{39FB8C38-F478-4631-9B30-109FBDC3F360}" dt="2024-09-20T08:57:43.140" v="16406" actId="20577"/>
          <ac:spMkLst>
            <pc:docMk/>
            <pc:sldMk cId="2280919526" sldId="479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08:42:28.328" v="15861" actId="1038"/>
          <ac:spMkLst>
            <pc:docMk/>
            <pc:sldMk cId="2280919526" sldId="479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2T03:52:02.449" v="33188" actId="1036"/>
          <ac:spMkLst>
            <pc:docMk/>
            <pc:sldMk cId="2280919526" sldId="479"/>
            <ac:spMk id="4" creationId="{1571C02C-D34C-C06A-06E0-C5DAC2A21258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5" creationId="{4A3E1E89-BF97-8416-E1BF-AA015F3CF9F4}"/>
          </ac:spMkLst>
        </pc:spChg>
        <pc:spChg chg="add mod">
          <ac:chgData name="장성빈" userId="faed9783-0f2f-452b-b998-4701542ec64c" providerId="ADAL" clId="{39FB8C38-F478-4631-9B30-109FBDC3F360}" dt="2024-10-02T03:53:35.959" v="33240" actId="20577"/>
          <ac:spMkLst>
            <pc:docMk/>
            <pc:sldMk cId="2280919526" sldId="479"/>
            <ac:spMk id="5" creationId="{8D85DC1B-0679-9775-5298-85BDBC74DB4F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6" creationId="{3EB92FE1-35FC-8794-E699-18E08E8B6288}"/>
          </ac:spMkLst>
        </pc:spChg>
        <pc:spChg chg="add mod">
          <ac:chgData name="장성빈" userId="faed9783-0f2f-452b-b998-4701542ec64c" providerId="ADAL" clId="{39FB8C38-F478-4631-9B30-109FBDC3F360}" dt="2024-10-02T03:52:07.605" v="33205" actId="1036"/>
          <ac:spMkLst>
            <pc:docMk/>
            <pc:sldMk cId="2280919526" sldId="479"/>
            <ac:spMk id="6" creationId="{F2E9EFB6-7971-D883-06AD-C1E98D9741FE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7" creationId="{342FFE6C-C560-E6D1-E509-B091E4116EFA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8" creationId="{F4747F86-7D24-1FF2-D347-EDDC59796431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9" creationId="{C2E71A58-D64E-0B61-408B-FB04123094F4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10" creationId="{776117D5-B9AB-0E95-1812-857C255078BE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11" creationId="{2886D674-B9F3-D1EE-7619-E9A2807C73EB}"/>
          </ac:spMkLst>
        </pc:spChg>
        <pc:spChg chg="mod">
          <ac:chgData name="장성빈" userId="faed9783-0f2f-452b-b998-4701542ec64c" providerId="ADAL" clId="{39FB8C38-F478-4631-9B30-109FBDC3F360}" dt="2024-09-20T08:11:30.639" v="15436" actId="1035"/>
          <ac:spMkLst>
            <pc:docMk/>
            <pc:sldMk cId="2280919526" sldId="479"/>
            <ac:spMk id="19" creationId="{B55D5595-C373-1C08-7343-607073B107E9}"/>
          </ac:spMkLst>
        </pc:spChg>
        <pc:spChg chg="mod">
          <ac:chgData name="장성빈" userId="faed9783-0f2f-452b-b998-4701542ec64c" providerId="ADAL" clId="{39FB8C38-F478-4631-9B30-109FBDC3F360}" dt="2024-09-20T08:11:30.639" v="15436" actId="1035"/>
          <ac:spMkLst>
            <pc:docMk/>
            <pc:sldMk cId="2280919526" sldId="479"/>
            <ac:spMk id="21" creationId="{A9A0372C-A104-F0E2-8544-D6072CF45455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23" creationId="{2EC0D294-2ED4-FDD3-85A4-B5AF189E36D3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24" creationId="{AD4B45C7-22B0-5E2D-A956-C39C87EE64ED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25" creationId="{121BB75B-EC50-DFC9-FD3F-984A0D755EAF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26" creationId="{C4BC784B-5B20-E16F-3829-69132D284B54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27" creationId="{2FD8C1E0-E103-1D55-30D9-7BB5B3AF7A3C}"/>
          </ac:spMkLst>
        </pc:spChg>
        <pc:spChg chg="mod">
          <ac:chgData name="장성빈" userId="faed9783-0f2f-452b-b998-4701542ec64c" providerId="ADAL" clId="{39FB8C38-F478-4631-9B30-109FBDC3F360}" dt="2024-09-20T08:11:30.639" v="15436" actId="1035"/>
          <ac:spMkLst>
            <pc:docMk/>
            <pc:sldMk cId="2280919526" sldId="479"/>
            <ac:spMk id="28" creationId="{ADDCB861-8DDD-0793-BB31-0BF58263A6D6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30" creationId="{1FBF98A6-FB55-60E2-19E5-43B41092CE2E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31" creationId="{CC54356B-4D17-2D52-C0CF-45119EF3ED08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33" creationId="{4395C420-C5C3-CF5F-3A76-F05640457B0F}"/>
          </ac:spMkLst>
        </pc:spChg>
        <pc:spChg chg="mod">
          <ac:chgData name="장성빈" userId="faed9783-0f2f-452b-b998-4701542ec64c" providerId="ADAL" clId="{39FB8C38-F478-4631-9B30-109FBDC3F360}" dt="2024-09-20T08:17:19.714" v="15587" actId="404"/>
          <ac:spMkLst>
            <pc:docMk/>
            <pc:sldMk cId="2280919526" sldId="479"/>
            <ac:spMk id="34" creationId="{E82FFB2D-474B-655B-43D7-EBB7AE77931F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35" creationId="{1F20774C-263A-D6C4-A2EC-4714EF448281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36" creationId="{99200D86-940A-DE68-1612-6492FD0A3F53}"/>
          </ac:spMkLst>
        </pc:spChg>
        <pc:spChg chg="mod">
          <ac:chgData name="장성빈" userId="faed9783-0f2f-452b-b998-4701542ec64c" providerId="ADAL" clId="{39FB8C38-F478-4631-9B30-109FBDC3F360}" dt="2024-09-20T08:24:56.830" v="15627" actId="207"/>
          <ac:spMkLst>
            <pc:docMk/>
            <pc:sldMk cId="2280919526" sldId="479"/>
            <ac:spMk id="37" creationId="{DE22460A-E15C-918F-F37C-F037E6388155}"/>
          </ac:spMkLst>
        </pc:spChg>
        <pc:spChg chg="mod">
          <ac:chgData name="장성빈" userId="faed9783-0f2f-452b-b998-4701542ec64c" providerId="ADAL" clId="{39FB8C38-F478-4631-9B30-109FBDC3F360}" dt="2024-09-20T08:24:56.830" v="15627" actId="207"/>
          <ac:spMkLst>
            <pc:docMk/>
            <pc:sldMk cId="2280919526" sldId="479"/>
            <ac:spMk id="38" creationId="{5B8482EE-D373-6EAA-52BF-7B88EB7BF06F}"/>
          </ac:spMkLst>
        </pc:spChg>
        <pc:spChg chg="mod">
          <ac:chgData name="장성빈" userId="faed9783-0f2f-452b-b998-4701542ec64c" providerId="ADAL" clId="{39FB8C38-F478-4631-9B30-109FBDC3F360}" dt="2024-09-20T08:24:56.830" v="15627" actId="207"/>
          <ac:spMkLst>
            <pc:docMk/>
            <pc:sldMk cId="2280919526" sldId="479"/>
            <ac:spMk id="39" creationId="{1E0CCA2A-2E9E-7EDF-B458-8481DBCC857F}"/>
          </ac:spMkLst>
        </pc:spChg>
        <pc:spChg chg="mod">
          <ac:chgData name="장성빈" userId="faed9783-0f2f-452b-b998-4701542ec64c" providerId="ADAL" clId="{39FB8C38-F478-4631-9B30-109FBDC3F360}" dt="2024-10-02T03:53:58.689" v="33246" actId="20577"/>
          <ac:spMkLst>
            <pc:docMk/>
            <pc:sldMk cId="2280919526" sldId="479"/>
            <ac:spMk id="40" creationId="{FEB06815-7771-869F-72A3-B48EDF49ADC2}"/>
          </ac:spMkLst>
        </pc:spChg>
        <pc:spChg chg="mod">
          <ac:chgData name="장성빈" userId="faed9783-0f2f-452b-b998-4701542ec64c" providerId="ADAL" clId="{39FB8C38-F478-4631-9B30-109FBDC3F360}" dt="2024-10-02T03:51:52.860" v="33160" actId="207"/>
          <ac:spMkLst>
            <pc:docMk/>
            <pc:sldMk cId="2280919526" sldId="479"/>
            <ac:spMk id="41" creationId="{C05264B9-6E55-8454-4725-0507178788CE}"/>
          </ac:spMkLst>
        </pc:spChg>
        <pc:spChg chg="mod">
          <ac:chgData name="장성빈" userId="faed9783-0f2f-452b-b998-4701542ec64c" providerId="ADAL" clId="{39FB8C38-F478-4631-9B30-109FBDC3F360}" dt="2024-10-02T03:53:44.271" v="33245" actId="20577"/>
          <ac:spMkLst>
            <pc:docMk/>
            <pc:sldMk cId="2280919526" sldId="479"/>
            <ac:spMk id="42" creationId="{0182FE38-1C65-87E8-E992-D23A0D5A0E57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43" creationId="{D4BD9BD6-4C70-A3E1-90B0-E8745A2E8ADC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44" creationId="{4E0CF1D9-7E88-6B10-30CC-E413490BFD83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45" creationId="{F88AB323-3EC4-0B76-F390-7A1C7BAB003F}"/>
          </ac:spMkLst>
        </pc:spChg>
        <pc:spChg chg="mod">
          <ac:chgData name="장성빈" userId="faed9783-0f2f-452b-b998-4701542ec64c" providerId="ADAL" clId="{39FB8C38-F478-4631-9B30-109FBDC3F360}" dt="2024-09-20T08:18:09.390" v="15588" actId="404"/>
          <ac:spMkLst>
            <pc:docMk/>
            <pc:sldMk cId="2280919526" sldId="479"/>
            <ac:spMk id="46" creationId="{9A717728-7805-00B9-EF91-2E233BC581C4}"/>
          </ac:spMkLst>
        </pc:spChg>
        <pc:spChg chg="mod">
          <ac:chgData name="장성빈" userId="faed9783-0f2f-452b-b998-4701542ec64c" providerId="ADAL" clId="{39FB8C38-F478-4631-9B30-109FBDC3F360}" dt="2024-09-20T08:18:16.992" v="15589" actId="403"/>
          <ac:spMkLst>
            <pc:docMk/>
            <pc:sldMk cId="2280919526" sldId="479"/>
            <ac:spMk id="49" creationId="{E2AC47B5-8D2A-1AFB-ED8A-778E7CDD90AD}"/>
          </ac:spMkLst>
        </pc:spChg>
        <pc:spChg chg="del">
          <ac:chgData name="장성빈" userId="faed9783-0f2f-452b-b998-4701542ec64c" providerId="ADAL" clId="{39FB8C38-F478-4631-9B30-109FBDC3F360}" dt="2024-09-20T08:15:34.512" v="15567" actId="478"/>
          <ac:spMkLst>
            <pc:docMk/>
            <pc:sldMk cId="2280919526" sldId="479"/>
            <ac:spMk id="50" creationId="{B4160A00-DF7B-2A12-5E90-57DD3EF5250F}"/>
          </ac:spMkLst>
        </pc:spChg>
        <pc:spChg chg="del">
          <ac:chgData name="장성빈" userId="faed9783-0f2f-452b-b998-4701542ec64c" providerId="ADAL" clId="{39FB8C38-F478-4631-9B30-109FBDC3F360}" dt="2024-09-20T08:10:09.583" v="15379" actId="478"/>
          <ac:spMkLst>
            <pc:docMk/>
            <pc:sldMk cId="2280919526" sldId="479"/>
            <ac:spMk id="51" creationId="{7348F7D8-33E4-28DD-91C9-D6D6257F00A3}"/>
          </ac:spMkLst>
        </pc:spChg>
        <pc:spChg chg="add del mod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55" creationId="{F26CEBAA-9420-F30D-AB86-CA2E2C197A7D}"/>
          </ac:spMkLst>
        </pc:spChg>
        <pc:spChg chg="add del mod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56" creationId="{BB4F3DF1-E554-61F0-C77B-C30BBE20FE3D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58" creationId="{CD1F816E-4B23-6DE8-5109-D2BF22CFD0A7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59" creationId="{A9CD9BFA-B5A1-21AE-D76A-28192870D07F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0" creationId="{77978C81-4F69-3E2B-68FE-222E472F1075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1" creationId="{424551BB-FE71-A5B5-34BB-C0BF644163C6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2" creationId="{7C43F13E-5FA1-8678-701A-BDA199223CF5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3" creationId="{FD07544B-BADC-F9AB-AB1F-860E465AF64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4" creationId="{CA77C1DE-5881-F7A2-637C-9C849EC80264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5" creationId="{32D8A8F1-2651-AAFE-9AE2-650859A79AF2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6" creationId="{B666DF4D-AE3E-D15D-199B-8DFFC27BA076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7" creationId="{1F48EBFB-55AB-F84E-3910-3917B0A505F8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8" creationId="{EE975B43-2DAE-2D2E-647C-99C14BACAE15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69" creationId="{2984B2FE-394C-62AD-0865-B0E3EFE2C0A7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0" creationId="{F1401F26-9534-6EFA-765E-055D89CAC0A7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1" creationId="{2232A808-A739-0613-4140-4FEE73CB71A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2" creationId="{56554D73-6731-871E-AABC-AB4167573B95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3" creationId="{5C176087-99F8-CF33-1CF6-A5771E0C77EF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4" creationId="{D4B90537-C124-B432-C8FA-2042FECD8295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5" creationId="{F1148378-40AF-E4C3-8FE6-378BAC7214D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6" creationId="{369C7DB7-9D07-CE0D-B53C-B66FB8CB3DF9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7" creationId="{DBDBBA44-9452-B4D7-2028-07F2377F5F87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8" creationId="{03F6B491-4C90-3176-88C8-1A1FFE2F3608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79" creationId="{2FB3448F-61B1-E3D0-4C28-3F2D7D67811A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0" creationId="{038064AB-E29A-62C6-F61A-659DFEDD4A45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1" creationId="{2E743C84-D7A7-93A9-D6FC-F9D7B1695AF9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3" creationId="{72736E2E-934C-1A20-DB2A-372246712DA9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4" creationId="{A3450F14-5D31-7817-28C0-D006E157A11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5" creationId="{CAF4596C-F3BF-EB08-F79B-8247186D574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6" creationId="{D340CF24-6C21-DEF1-57F2-AC2EBA834FD8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7" creationId="{AFB76694-2494-A938-BCCB-F5798DC7D71D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8" creationId="{8F745A6E-607F-C8E7-A59D-C0E8E651B1F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89" creationId="{B9314DCF-D87F-E6DE-CCA7-3CDD76366D9C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0" creationId="{DF15DD5D-C1A0-CE49-133B-0FAEC24C6979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1" creationId="{44C47124-2331-7B69-8976-CE2FF82F24E1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2" creationId="{6DB5646E-4DB8-200E-8DBF-968322C6C59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3" creationId="{FBB8B9E5-FA76-C41D-A794-0C1CF4E2EC39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4" creationId="{C4B5ADB6-7B8F-3F20-93A8-7050FED9A4F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5" creationId="{2BC9CD58-2BE4-0842-04F0-167DE404455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6" creationId="{E0390617-EE27-2314-5EB1-763BA55037B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7" creationId="{B34AE716-6D8B-98E6-51F0-97FF3789C3E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8" creationId="{3A59B9D3-8A00-8453-26B6-197178BD604F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99" creationId="{F1DCE658-26F0-874F-539F-7A7A323C70EA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0" creationId="{26F74A67-5CDF-DB66-C8A8-DB4BEDFBE57C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1" creationId="{9EAB7A65-BC5B-F8DC-FFD5-3D999F64F27F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2" creationId="{375CCA4D-1546-B138-DA7C-58759334107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3" creationId="{78E6AC49-9621-1C8E-B02D-96B10096EDFA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4" creationId="{E0E4C94F-9EF5-39F0-C389-05837321DBA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5" creationId="{4884CB7E-1921-8D1B-D1AD-72B7A143EC0A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6" creationId="{64F70319-61BB-3A30-9D38-8134A50550D0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7" creationId="{9DA556BE-EC4E-1C25-DF23-DBD26395BB3F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8" creationId="{24B8BA17-DC6A-44D8-1E70-0CE9AA13F146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09" creationId="{7DA82D88-5880-3FF2-0A8A-3F6417DA552C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0" creationId="{CD1B3E30-82F0-E14A-4FA6-14D8A358A912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1" creationId="{E1419F12-739C-570A-5301-D238F854ECE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2" creationId="{A9747F67-AD35-241F-4366-17E984B91706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3" creationId="{C998C5E2-261E-CB27-5DB0-48B1385D1123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4" creationId="{8AE4D36A-D41F-568D-6C96-40CF19768082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5" creationId="{A102DC1E-5258-ABE2-6268-520087BD942B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6" creationId="{276BA36B-52D7-5453-5ACF-D7AA1CB647DC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7" creationId="{9DAF657E-B8E1-AFC5-AB96-A2436F4038C7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8" creationId="{F5B581F7-E2C0-4FE7-14DD-B30A4D47C284}"/>
          </ac:spMkLst>
        </pc:spChg>
        <pc:spChg chg="del mod topLvl">
          <ac:chgData name="장성빈" userId="faed9783-0f2f-452b-b998-4701542ec64c" providerId="ADAL" clId="{39FB8C38-F478-4631-9B30-109FBDC3F360}" dt="2024-09-20T08:36:34.937" v="15651" actId="478"/>
          <ac:spMkLst>
            <pc:docMk/>
            <pc:sldMk cId="2280919526" sldId="479"/>
            <ac:spMk id="119" creationId="{F6DEF6C3-DC30-B965-5C0E-E2785AD17580}"/>
          </ac:spMkLst>
        </pc:spChg>
        <pc:spChg chg="add mod ord">
          <ac:chgData name="장성빈" userId="faed9783-0f2f-452b-b998-4701542ec64c" providerId="ADAL" clId="{39FB8C38-F478-4631-9B30-109FBDC3F360}" dt="2024-09-20T08:13:11.505" v="15480" actId="14100"/>
          <ac:spMkLst>
            <pc:docMk/>
            <pc:sldMk cId="2280919526" sldId="479"/>
            <ac:spMk id="122" creationId="{3A1ED45B-3BF5-FFA9-2423-CCB2159FEFAB}"/>
          </ac:spMkLst>
        </pc:spChg>
        <pc:spChg chg="add mod">
          <ac:chgData name="장성빈" userId="faed9783-0f2f-452b-b998-4701542ec64c" providerId="ADAL" clId="{39FB8C38-F478-4631-9B30-109FBDC3F360}" dt="2024-09-20T08:12:08.526" v="15460"/>
          <ac:spMkLst>
            <pc:docMk/>
            <pc:sldMk cId="2280919526" sldId="479"/>
            <ac:spMk id="123" creationId="{A818BB27-36CB-FBB9-9425-E14F9A0F9785}"/>
          </ac:spMkLst>
        </pc:spChg>
        <pc:spChg chg="add mod">
          <ac:chgData name="장성빈" userId="faed9783-0f2f-452b-b998-4701542ec64c" providerId="ADAL" clId="{39FB8C38-F478-4631-9B30-109FBDC3F360}" dt="2024-09-20T08:16:10.603" v="15572" actId="14100"/>
          <ac:spMkLst>
            <pc:docMk/>
            <pc:sldMk cId="2280919526" sldId="479"/>
            <ac:spMk id="124" creationId="{DD09DF28-944B-6B14-A88D-C92DBE4B15C9}"/>
          </ac:spMkLst>
        </pc:spChg>
        <pc:spChg chg="add mod">
          <ac:chgData name="장성빈" userId="faed9783-0f2f-452b-b998-4701542ec64c" providerId="ADAL" clId="{39FB8C38-F478-4631-9B30-109FBDC3F360}" dt="2024-10-02T03:55:55.779" v="33282" actId="207"/>
          <ac:spMkLst>
            <pc:docMk/>
            <pc:sldMk cId="2280919526" sldId="479"/>
            <ac:spMk id="126" creationId="{271FBBBD-544E-6F3B-4546-C45A493A63F5}"/>
          </ac:spMkLst>
        </pc:spChg>
        <pc:spChg chg="add mod">
          <ac:chgData name="장성빈" userId="faed9783-0f2f-452b-b998-4701542ec64c" providerId="ADAL" clId="{39FB8C38-F478-4631-9B30-109FBDC3F360}" dt="2024-10-02T03:55:55.779" v="33282" actId="207"/>
          <ac:spMkLst>
            <pc:docMk/>
            <pc:sldMk cId="2280919526" sldId="479"/>
            <ac:spMk id="127" creationId="{099F9E66-5C67-5E7A-B32F-4EE59AA8EE38}"/>
          </ac:spMkLst>
        </pc:spChg>
        <pc:spChg chg="add mod">
          <ac:chgData name="장성빈" userId="faed9783-0f2f-452b-b998-4701542ec64c" providerId="ADAL" clId="{39FB8C38-F478-4631-9B30-109FBDC3F360}" dt="2024-10-02T03:55:55.779" v="33282" actId="207"/>
          <ac:spMkLst>
            <pc:docMk/>
            <pc:sldMk cId="2280919526" sldId="479"/>
            <ac:spMk id="128" creationId="{D0ECAFB0-8868-914C-AEAE-C60B702D6D4E}"/>
          </ac:spMkLst>
        </pc:spChg>
        <pc:spChg chg="add mod">
          <ac:chgData name="장성빈" userId="faed9783-0f2f-452b-b998-4701542ec64c" providerId="ADAL" clId="{39FB8C38-F478-4631-9B30-109FBDC3F360}" dt="2024-10-02T03:53:05.001" v="33239" actId="1036"/>
          <ac:spMkLst>
            <pc:docMk/>
            <pc:sldMk cId="2280919526" sldId="479"/>
            <ac:spMk id="129" creationId="{00E4B2BF-8E94-C0C0-9C73-0B796F086ABC}"/>
          </ac:spMkLst>
        </pc:spChg>
        <pc:spChg chg="add del mod">
          <ac:chgData name="장성빈" userId="faed9783-0f2f-452b-b998-4701542ec64c" providerId="ADAL" clId="{39FB8C38-F478-4631-9B30-109FBDC3F360}" dt="2024-09-20T08:40:51.375" v="15846" actId="478"/>
          <ac:spMkLst>
            <pc:docMk/>
            <pc:sldMk cId="2280919526" sldId="479"/>
            <ac:spMk id="130" creationId="{6D32B871-C0F7-913A-B5F3-A226C5353EC8}"/>
          </ac:spMkLst>
        </pc:spChg>
        <pc:spChg chg="add mod">
          <ac:chgData name="장성빈" userId="faed9783-0f2f-452b-b998-4701542ec64c" providerId="ADAL" clId="{39FB8C38-F478-4631-9B30-109FBDC3F360}" dt="2024-10-02T03:52:07.605" v="33205" actId="1036"/>
          <ac:spMkLst>
            <pc:docMk/>
            <pc:sldMk cId="2280919526" sldId="479"/>
            <ac:spMk id="131" creationId="{B04F253C-DF18-88AD-5110-4FA5B6B25C6E}"/>
          </ac:spMkLst>
        </pc:spChg>
        <pc:spChg chg="add mod">
          <ac:chgData name="장성빈" userId="faed9783-0f2f-452b-b998-4701542ec64c" providerId="ADAL" clId="{39FB8C38-F478-4631-9B30-109FBDC3F360}" dt="2024-09-20T09:01:17.735" v="16585"/>
          <ac:spMkLst>
            <pc:docMk/>
            <pc:sldMk cId="2280919526" sldId="479"/>
            <ac:spMk id="132" creationId="{14D1725C-499F-CC34-BA11-C08633C8CB5B}"/>
          </ac:spMkLst>
        </pc:spChg>
        <pc:grpChg chg="mod">
          <ac:chgData name="장성빈" userId="faed9783-0f2f-452b-b998-4701542ec64c" providerId="ADAL" clId="{39FB8C38-F478-4631-9B30-109FBDC3F360}" dt="2024-09-20T08:11:24.685" v="15406" actId="1036"/>
          <ac:grpSpMkLst>
            <pc:docMk/>
            <pc:sldMk cId="2280919526" sldId="479"/>
            <ac:grpSpMk id="12" creationId="{314BDB8E-6DB0-5863-6D86-C99C3F4103CF}"/>
          </ac:grpSpMkLst>
        </pc:grpChg>
        <pc:grpChg chg="add del mod">
          <ac:chgData name="장성빈" userId="faed9783-0f2f-452b-b998-4701542ec64c" providerId="ADAL" clId="{39FB8C38-F478-4631-9B30-109FBDC3F360}" dt="2024-09-20T08:23:27.772" v="15614" actId="165"/>
          <ac:grpSpMkLst>
            <pc:docMk/>
            <pc:sldMk cId="2280919526" sldId="479"/>
            <ac:grpSpMk id="57" creationId="{88962BD9-E284-108F-F7C1-116373B5A95D}"/>
          </ac:grpSpMkLst>
        </pc:grpChg>
        <pc:grpChg chg="add del mod">
          <ac:chgData name="장성빈" userId="faed9783-0f2f-452b-b998-4701542ec64c" providerId="ADAL" clId="{39FB8C38-F478-4631-9B30-109FBDC3F360}" dt="2024-09-20T08:23:44.639" v="15617" actId="165"/>
          <ac:grpSpMkLst>
            <pc:docMk/>
            <pc:sldMk cId="2280919526" sldId="479"/>
            <ac:grpSpMk id="82" creationId="{3C894771-D5F9-E3FD-F7D7-C4294E148EB1}"/>
          </ac:grpSpMkLst>
        </pc:grpChg>
        <pc:cxnChg chg="mod">
          <ac:chgData name="장성빈" userId="faed9783-0f2f-452b-b998-4701542ec64c" providerId="ADAL" clId="{39FB8C38-F478-4631-9B30-109FBDC3F360}" dt="2024-09-20T08:11:30.639" v="15436" actId="1035"/>
          <ac:cxnSpMkLst>
            <pc:docMk/>
            <pc:sldMk cId="2280919526" sldId="479"/>
            <ac:cxnSpMk id="20" creationId="{47AFDE6A-2124-F111-7705-D650C618DA32}"/>
          </ac:cxnSpMkLst>
        </pc:cxnChg>
        <pc:cxnChg chg="mod">
          <ac:chgData name="장성빈" userId="faed9783-0f2f-452b-b998-4701542ec64c" providerId="ADAL" clId="{39FB8C38-F478-4631-9B30-109FBDC3F360}" dt="2024-10-02T04:01:50.118" v="33355" actId="14100"/>
          <ac:cxnSpMkLst>
            <pc:docMk/>
            <pc:sldMk cId="2280919526" sldId="479"/>
            <ac:cxnSpMk id="22" creationId="{7CAB973B-C1B3-C5AB-C63A-25180E474A71}"/>
          </ac:cxnSpMkLst>
        </pc:cxnChg>
        <pc:cxnChg chg="mod">
          <ac:chgData name="장성빈" userId="faed9783-0f2f-452b-b998-4701542ec64c" providerId="ADAL" clId="{39FB8C38-F478-4631-9B30-109FBDC3F360}" dt="2024-09-20T08:11:30.639" v="15436" actId="1035"/>
          <ac:cxnSpMkLst>
            <pc:docMk/>
            <pc:sldMk cId="2280919526" sldId="479"/>
            <ac:cxnSpMk id="29" creationId="{DAB0FA70-8F2A-0B3E-D720-E36BACB91631}"/>
          </ac:cxnSpMkLst>
        </pc:cxnChg>
        <pc:cxnChg chg="mod">
          <ac:chgData name="장성빈" userId="faed9783-0f2f-452b-b998-4701542ec64c" providerId="ADAL" clId="{39FB8C38-F478-4631-9B30-109FBDC3F360}" dt="2024-09-20T08:11:30.639" v="15436" actId="1035"/>
          <ac:cxnSpMkLst>
            <pc:docMk/>
            <pc:sldMk cId="2280919526" sldId="479"/>
            <ac:cxnSpMk id="32" creationId="{14E96328-7EEC-6E98-234C-2601918B0C49}"/>
          </ac:cxnSpMkLst>
        </pc:cxnChg>
        <pc:cxnChg chg="del">
          <ac:chgData name="장성빈" userId="faed9783-0f2f-452b-b998-4701542ec64c" providerId="ADAL" clId="{39FB8C38-F478-4631-9B30-109FBDC3F360}" dt="2024-09-20T08:10:09.583" v="15379" actId="478"/>
          <ac:cxnSpMkLst>
            <pc:docMk/>
            <pc:sldMk cId="2280919526" sldId="479"/>
            <ac:cxnSpMk id="47" creationId="{DA78E11D-9F49-52A2-3E06-499A53A96B15}"/>
          </ac:cxnSpMkLst>
        </pc:cxnChg>
        <pc:cxnChg chg="del">
          <ac:chgData name="장성빈" userId="faed9783-0f2f-452b-b998-4701542ec64c" providerId="ADAL" clId="{39FB8C38-F478-4631-9B30-109FBDC3F360}" dt="2024-09-20T08:10:09.583" v="15379" actId="478"/>
          <ac:cxnSpMkLst>
            <pc:docMk/>
            <pc:sldMk cId="2280919526" sldId="479"/>
            <ac:cxnSpMk id="48" creationId="{045EDD72-3E84-0A1D-0D84-AB5F09C7A2C8}"/>
          </ac:cxnSpMkLst>
        </pc:cxnChg>
        <pc:cxnChg chg="add del mod">
          <ac:chgData name="장성빈" userId="faed9783-0f2f-452b-b998-4701542ec64c" providerId="ADAL" clId="{39FB8C38-F478-4631-9B30-109FBDC3F360}" dt="2024-09-20T08:36:34.937" v="15651" actId="478"/>
          <ac:cxnSpMkLst>
            <pc:docMk/>
            <pc:sldMk cId="2280919526" sldId="479"/>
            <ac:cxnSpMk id="120" creationId="{62C0E177-67D1-5F32-132A-22E791C688BC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621560951" sldId="479"/>
        </pc:sldMkLst>
      </pc:sldChg>
      <pc:sldChg chg="addSp delSp modSp add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873163880" sldId="480"/>
        </pc:sldMkLst>
        <pc:spChg chg="mod">
          <ac:chgData name="장성빈" userId="faed9783-0f2f-452b-b998-4701542ec64c" providerId="ADAL" clId="{39FB8C38-F478-4631-9B30-109FBDC3F360}" dt="2024-09-20T08:57:35.526" v="16389" actId="20577"/>
          <ac:spMkLst>
            <pc:docMk/>
            <pc:sldMk cId="873163880" sldId="480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4T06:36:18.476" v="26069" actId="20577"/>
          <ac:spMkLst>
            <pc:docMk/>
            <pc:sldMk cId="873163880" sldId="480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20T08:30:17.934" v="15629" actId="478"/>
          <ac:spMkLst>
            <pc:docMk/>
            <pc:sldMk cId="873163880" sldId="480"/>
            <ac:spMk id="4" creationId="{1571C02C-D34C-C06A-06E0-C5DAC2A21258}"/>
          </ac:spMkLst>
        </pc:spChg>
        <pc:spChg chg="add mod">
          <ac:chgData name="장성빈" userId="faed9783-0f2f-452b-b998-4701542ec64c" providerId="ADAL" clId="{39FB8C38-F478-4631-9B30-109FBDC3F360}" dt="2024-09-20T08:30:43.427" v="15639" actId="1076"/>
          <ac:spMkLst>
            <pc:docMk/>
            <pc:sldMk cId="873163880" sldId="480"/>
            <ac:spMk id="5" creationId="{C4FE5058-C349-C5D3-AE07-7BD2012D05DD}"/>
          </ac:spMkLst>
        </pc:spChg>
        <pc:spChg chg="add mod">
          <ac:chgData name="장성빈" userId="faed9783-0f2f-452b-b998-4701542ec64c" providerId="ADAL" clId="{39FB8C38-F478-4631-9B30-109FBDC3F360}" dt="2024-09-20T08:31:12.058" v="15643" actId="207"/>
          <ac:spMkLst>
            <pc:docMk/>
            <pc:sldMk cId="873163880" sldId="480"/>
            <ac:spMk id="8" creationId="{B2E81F0F-992E-319E-1E49-CD8E181A6EDA}"/>
          </ac:spMkLst>
        </pc:spChg>
        <pc:spChg chg="add mod">
          <ac:chgData name="장성빈" userId="faed9783-0f2f-452b-b998-4701542ec64c" providerId="ADAL" clId="{39FB8C38-F478-4631-9B30-109FBDC3F360}" dt="2024-09-20T08:31:12.058" v="15643" actId="207"/>
          <ac:spMkLst>
            <pc:docMk/>
            <pc:sldMk cId="873163880" sldId="480"/>
            <ac:spMk id="9" creationId="{7CF267DA-3FD6-6EF4-E56C-5DA503AF331D}"/>
          </ac:spMkLst>
        </pc:spChg>
        <pc:spChg chg="add mod">
          <ac:chgData name="장성빈" userId="faed9783-0f2f-452b-b998-4701542ec64c" providerId="ADAL" clId="{39FB8C38-F478-4631-9B30-109FBDC3F360}" dt="2024-09-20T08:31:12.058" v="15643" actId="207"/>
          <ac:spMkLst>
            <pc:docMk/>
            <pc:sldMk cId="873163880" sldId="480"/>
            <ac:spMk id="10" creationId="{E4187C7F-A88D-400C-62C9-CA27CB4937EE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11" creationId="{9BF74310-133D-241D-416F-25B18ACB626C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23" creationId="{CDB89F05-F6CC-BE14-2C77-D8A28B2BF0A1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24" creationId="{8D127BD0-3C48-52C8-3908-059FD664BDE3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25" creationId="{9E8B43D6-9677-AA12-264C-9B0CE2494B4A}"/>
          </ac:spMkLst>
        </pc:spChg>
        <pc:spChg chg="add mod">
          <ac:chgData name="장성빈" userId="faed9783-0f2f-452b-b998-4701542ec64c" providerId="ADAL" clId="{39FB8C38-F478-4631-9B30-109FBDC3F360}" dt="2024-09-20T08:31:12.058" v="15643" actId="207"/>
          <ac:spMkLst>
            <pc:docMk/>
            <pc:sldMk cId="873163880" sldId="480"/>
            <ac:spMk id="26" creationId="{4B6F9F71-8441-940D-CF11-B9B84F54F305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27" creationId="{9BFF134D-1A75-5689-0E17-C6E9408FDB5B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30" creationId="{94C99FB4-4EB3-AD97-2E2D-1D2D975BB899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31" creationId="{E99CFCA8-955B-0191-7191-677826743A1C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47" creationId="{D6056E00-4C77-7AB8-75F1-646D127898FB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48" creationId="{063EA432-E0BD-C78C-359F-FE161EC1A49D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50" creationId="{4A5DBDD5-BE50-BC17-A26A-E53CFE2060A6}"/>
          </ac:spMkLst>
        </pc:spChg>
        <pc:spChg chg="add mod">
          <ac:chgData name="장성빈" userId="faed9783-0f2f-452b-b998-4701542ec64c" providerId="ADAL" clId="{39FB8C38-F478-4631-9B30-109FBDC3F360}" dt="2024-09-20T08:31:06.375" v="15642" actId="1076"/>
          <ac:spMkLst>
            <pc:docMk/>
            <pc:sldMk cId="873163880" sldId="480"/>
            <ac:spMk id="53" creationId="{5D721EE6-0C5B-FABD-1F19-EFD376984E5D}"/>
          </ac:spMkLst>
        </pc:spChg>
        <pc:spChg chg="add mod">
          <ac:chgData name="장성빈" userId="faed9783-0f2f-452b-b998-4701542ec64c" providerId="ADAL" clId="{39FB8C38-F478-4631-9B30-109FBDC3F360}" dt="2024-09-20T09:01:18.518" v="16586"/>
          <ac:spMkLst>
            <pc:docMk/>
            <pc:sldMk cId="873163880" sldId="480"/>
            <ac:spMk id="54" creationId="{A024568E-6609-9273-063A-F703AE471AB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55" creationId="{F26CEBAA-9420-F30D-AB86-CA2E2C197A7D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56" creationId="{BB4F3DF1-E554-61F0-C77B-C30BBE20FE3D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58" creationId="{CD1F816E-4B23-6DE8-5109-D2BF22CFD0A7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59" creationId="{A9CD9BFA-B5A1-21AE-D76A-28192870D07F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0" creationId="{77978C81-4F69-3E2B-68FE-222E472F1075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1" creationId="{424551BB-FE71-A5B5-34BB-C0BF644163C6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2" creationId="{7C43F13E-5FA1-8678-701A-BDA199223CF5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3" creationId="{FD07544B-BADC-F9AB-AB1F-860E465AF64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4" creationId="{CA77C1DE-5881-F7A2-637C-9C849EC80264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5" creationId="{32D8A8F1-2651-AAFE-9AE2-650859A79AF2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6" creationId="{B666DF4D-AE3E-D15D-199B-8DFFC27BA076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7" creationId="{1F48EBFB-55AB-F84E-3910-3917B0A505F8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8" creationId="{EE975B43-2DAE-2D2E-647C-99C14BACAE15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69" creationId="{2984B2FE-394C-62AD-0865-B0E3EFE2C0A7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0" creationId="{F1401F26-9534-6EFA-765E-055D89CAC0A7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1" creationId="{2232A808-A739-0613-4140-4FEE73CB71A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2" creationId="{56554D73-6731-871E-AABC-AB4167573B95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3" creationId="{5C176087-99F8-CF33-1CF6-A5771E0C77EF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4" creationId="{D4B90537-C124-B432-C8FA-2042FECD8295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5" creationId="{F1148378-40AF-E4C3-8FE6-378BAC7214D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6" creationId="{369C7DB7-9D07-CE0D-B53C-B66FB8CB3DF9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7" creationId="{DBDBBA44-9452-B4D7-2028-07F2377F5F87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8" creationId="{03F6B491-4C90-3176-88C8-1A1FFE2F3608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79" creationId="{2FB3448F-61B1-E3D0-4C28-3F2D7D67811A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0" creationId="{038064AB-E29A-62C6-F61A-659DFEDD4A45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1" creationId="{2E743C84-D7A7-93A9-D6FC-F9D7B1695AF9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3" creationId="{72736E2E-934C-1A20-DB2A-372246712DA9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4" creationId="{A3450F14-5D31-7817-28C0-D006E157A11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5" creationId="{CAF4596C-F3BF-EB08-F79B-8247186D574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6" creationId="{D340CF24-6C21-DEF1-57F2-AC2EBA834FD8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7" creationId="{AFB76694-2494-A938-BCCB-F5798DC7D71D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8" creationId="{8F745A6E-607F-C8E7-A59D-C0E8E651B1F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89" creationId="{B9314DCF-D87F-E6DE-CCA7-3CDD76366D9C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0" creationId="{DF15DD5D-C1A0-CE49-133B-0FAEC24C6979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1" creationId="{44C47124-2331-7B69-8976-CE2FF82F24E1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2" creationId="{6DB5646E-4DB8-200E-8DBF-968322C6C59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3" creationId="{FBB8B9E5-FA76-C41D-A794-0C1CF4E2EC39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4" creationId="{C4B5ADB6-7B8F-3F20-93A8-7050FED9A4F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5" creationId="{2BC9CD58-2BE4-0842-04F0-167DE404455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6" creationId="{E0390617-EE27-2314-5EB1-763BA55037B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7" creationId="{B34AE716-6D8B-98E6-51F0-97FF3789C3E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8" creationId="{3A59B9D3-8A00-8453-26B6-197178BD604F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99" creationId="{F1DCE658-26F0-874F-539F-7A7A323C70EA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0" creationId="{26F74A67-5CDF-DB66-C8A8-DB4BEDFBE57C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1" creationId="{9EAB7A65-BC5B-F8DC-FFD5-3D999F64F27F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2" creationId="{375CCA4D-1546-B138-DA7C-58759334107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3" creationId="{78E6AC49-9621-1C8E-B02D-96B10096EDFA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4" creationId="{E0E4C94F-9EF5-39F0-C389-05837321DBA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5" creationId="{4884CB7E-1921-8D1B-D1AD-72B7A143EC0A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6" creationId="{64F70319-61BB-3A30-9D38-8134A50550D0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7" creationId="{9DA556BE-EC4E-1C25-DF23-DBD26395BB3F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8" creationId="{24B8BA17-DC6A-44D8-1E70-0CE9AA13F146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09" creationId="{7DA82D88-5880-3FF2-0A8A-3F6417DA552C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0" creationId="{CD1B3E30-82F0-E14A-4FA6-14D8A358A912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1" creationId="{E1419F12-739C-570A-5301-D238F854ECE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2" creationId="{A9747F67-AD35-241F-4366-17E984B91706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3" creationId="{C998C5E2-261E-CB27-5DB0-48B1385D1123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4" creationId="{8AE4D36A-D41F-568D-6C96-40CF19768082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5" creationId="{A102DC1E-5258-ABE2-6268-520087BD942B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6" creationId="{276BA36B-52D7-5453-5ACF-D7AA1CB647DC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7" creationId="{9DAF657E-B8E1-AFC5-AB96-A2436F4038C7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8" creationId="{F5B581F7-E2C0-4FE7-14DD-B30A4D47C284}"/>
          </ac:spMkLst>
        </pc:spChg>
        <pc:spChg chg="del">
          <ac:chgData name="장성빈" userId="faed9783-0f2f-452b-b998-4701542ec64c" providerId="ADAL" clId="{39FB8C38-F478-4631-9B30-109FBDC3F360}" dt="2024-09-20T08:30:51.739" v="15640" actId="478"/>
          <ac:spMkLst>
            <pc:docMk/>
            <pc:sldMk cId="873163880" sldId="480"/>
            <ac:spMk id="119" creationId="{F6DEF6C3-DC30-B965-5C0E-E2785AD17580}"/>
          </ac:spMkLst>
        </pc:spChg>
        <pc:spChg chg="mod">
          <ac:chgData name="장성빈" userId="faed9783-0f2f-452b-b998-4701542ec64c" providerId="ADAL" clId="{39FB8C38-F478-4631-9B30-109FBDC3F360}" dt="2024-09-20T08:30:25.410" v="15635" actId="1076"/>
          <ac:spMkLst>
            <pc:docMk/>
            <pc:sldMk cId="873163880" sldId="480"/>
            <ac:spMk id="122" creationId="{3A1ED45B-3BF5-FFA9-2423-CCB2159FEFAB}"/>
          </ac:spMkLst>
        </pc:spChg>
        <pc:cxnChg chg="mod">
          <ac:chgData name="장성빈" userId="faed9783-0f2f-452b-b998-4701542ec64c" providerId="ADAL" clId="{39FB8C38-F478-4631-9B30-109FBDC3F360}" dt="2024-09-20T08:30:37.339" v="15638" actId="14100"/>
          <ac:cxnSpMkLst>
            <pc:docMk/>
            <pc:sldMk cId="873163880" sldId="480"/>
            <ac:cxnSpMk id="22" creationId="{7CAB973B-C1B3-C5AB-C63A-25180E474A71}"/>
          </ac:cxnSpMkLst>
        </pc:cxnChg>
        <pc:cxnChg chg="add mod">
          <ac:chgData name="장성빈" userId="faed9783-0f2f-452b-b998-4701542ec64c" providerId="ADAL" clId="{39FB8C38-F478-4631-9B30-109FBDC3F360}" dt="2024-09-20T08:31:06.375" v="15642" actId="1076"/>
          <ac:cxnSpMkLst>
            <pc:docMk/>
            <pc:sldMk cId="873163880" sldId="480"/>
            <ac:cxnSpMk id="51" creationId="{1A6F749C-7F2C-0AA5-B926-109C76234E0B}"/>
          </ac:cxnSpMkLst>
        </pc:cxnChg>
        <pc:cxnChg chg="add mod">
          <ac:chgData name="장성빈" userId="faed9783-0f2f-452b-b998-4701542ec64c" providerId="ADAL" clId="{39FB8C38-F478-4631-9B30-109FBDC3F360}" dt="2024-09-20T08:31:06.375" v="15642" actId="1076"/>
          <ac:cxnSpMkLst>
            <pc:docMk/>
            <pc:sldMk cId="873163880" sldId="480"/>
            <ac:cxnSpMk id="52" creationId="{C13F582E-C9C6-2439-511B-69A699C05891}"/>
          </ac:cxnSpMkLst>
        </pc:cxnChg>
        <pc:cxnChg chg="del mod">
          <ac:chgData name="장성빈" userId="faed9783-0f2f-452b-b998-4701542ec64c" providerId="ADAL" clId="{39FB8C38-F478-4631-9B30-109FBDC3F360}" dt="2024-09-20T08:30:51.739" v="15640" actId="478"/>
          <ac:cxnSpMkLst>
            <pc:docMk/>
            <pc:sldMk cId="873163880" sldId="480"/>
            <ac:cxnSpMk id="120" creationId="{62C0E177-67D1-5F32-132A-22E791C688BC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4091482701" sldId="480"/>
        </pc:sldMkLst>
      </pc:sldChg>
      <pc:sldChg chg="addSp delSp modSp add del mod or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65745258" sldId="481"/>
        </pc:sldMkLst>
        <pc:spChg chg="mod">
          <ac:chgData name="장성빈" userId="faed9783-0f2f-452b-b998-4701542ec64c" providerId="ADAL" clId="{39FB8C38-F478-4631-9B30-109FBDC3F360}" dt="2024-09-20T08:57:08.561" v="16365" actId="20577"/>
          <ac:spMkLst>
            <pc:docMk/>
            <pc:sldMk cId="65745258" sldId="48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5T02:25:14.488" v="29705" actId="20577"/>
          <ac:spMkLst>
            <pc:docMk/>
            <pc:sldMk cId="65745258" sldId="48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0T09:01:19.611" v="16587"/>
          <ac:spMkLst>
            <pc:docMk/>
            <pc:sldMk cId="65745258" sldId="481"/>
            <ac:spMk id="4" creationId="{534E8CE4-B809-FE70-965B-A174D49D553F}"/>
          </ac:spMkLst>
        </pc:spChg>
        <pc:spChg chg="del">
          <ac:chgData name="장성빈" userId="faed9783-0f2f-452b-b998-4701542ec64c" providerId="ADAL" clId="{39FB8C38-F478-4631-9B30-109FBDC3F360}" dt="2024-09-20T08:31:19.950" v="15645" actId="478"/>
          <ac:spMkLst>
            <pc:docMk/>
            <pc:sldMk cId="65745258" sldId="481"/>
            <ac:spMk id="5" creationId="{C4FE5058-C349-C5D3-AE07-7BD2012D05DD}"/>
          </ac:spMkLst>
        </pc:sp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3700045626" sldId="481"/>
        </pc:sldMkLst>
      </pc:sldChg>
      <pc:sldChg chg="modSp add del mod">
        <pc:chgData name="장성빈" userId="faed9783-0f2f-452b-b998-4701542ec64c" providerId="ADAL" clId="{39FB8C38-F478-4631-9B30-109FBDC3F360}" dt="2024-09-20T08:58:09.014" v="16423" actId="47"/>
        <pc:sldMkLst>
          <pc:docMk/>
          <pc:sldMk cId="1386326889" sldId="482"/>
        </pc:sldMkLst>
        <pc:spChg chg="mod">
          <ac:chgData name="장성빈" userId="faed9783-0f2f-452b-b998-4701542ec64c" providerId="ADAL" clId="{39FB8C38-F478-4631-9B30-109FBDC3F360}" dt="2024-09-20T08:43:31.362" v="15964" actId="113"/>
          <ac:spMkLst>
            <pc:docMk/>
            <pc:sldMk cId="1386326889" sldId="482"/>
            <ac:spMk id="3" creationId="{F52459FD-E6AA-90EA-24A5-59950775C237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582556381" sldId="483"/>
        </pc:sldMkLst>
        <pc:spChg chg="mod">
          <ac:chgData name="장성빈" userId="faed9783-0f2f-452b-b998-4701542ec64c" providerId="ADAL" clId="{39FB8C38-F478-4631-9B30-109FBDC3F360}" dt="2024-09-20T08:57:50.097" v="16422" actId="20577"/>
          <ac:spMkLst>
            <pc:docMk/>
            <pc:sldMk cId="582556381" sldId="483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08:44:12.004" v="15967" actId="403"/>
          <ac:spMkLst>
            <pc:docMk/>
            <pc:sldMk cId="582556381" sldId="483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20T08:44:34.729" v="15971" actId="478"/>
          <ac:spMkLst>
            <pc:docMk/>
            <pc:sldMk cId="582556381" sldId="483"/>
            <ac:spMk id="4" creationId="{1571C02C-D34C-C06A-06E0-C5DAC2A21258}"/>
          </ac:spMkLst>
        </pc:spChg>
        <pc:spChg chg="add mod">
          <ac:chgData name="장성빈" userId="faed9783-0f2f-452b-b998-4701542ec64c" providerId="ADAL" clId="{39FB8C38-F478-4631-9B30-109FBDC3F360}" dt="2024-09-20T09:01:32.484" v="16588" actId="14100"/>
          <ac:spMkLst>
            <pc:docMk/>
            <pc:sldMk cId="582556381" sldId="483"/>
            <ac:spMk id="5" creationId="{B5583C86-85AF-259D-578C-7AA6C3FC1A06}"/>
          </ac:spMkLst>
        </pc:spChg>
        <pc:spChg chg="add mod">
          <ac:chgData name="장성빈" userId="faed9783-0f2f-452b-b998-4701542ec64c" providerId="ADAL" clId="{39FB8C38-F478-4631-9B30-109FBDC3F360}" dt="2024-09-20T09:01:46.133" v="16592" actId="1076"/>
          <ac:spMkLst>
            <pc:docMk/>
            <pc:sldMk cId="582556381" sldId="483"/>
            <ac:spMk id="6" creationId="{CB624355-9C74-BE7F-375B-5E5F98918930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7" creationId="{9965FF76-E356-2D85-2F30-14E04362230F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8" creationId="{C83200DD-55E1-7267-FD65-C2D5728B939C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9" creationId="{B72F7AFF-1313-0865-EE0F-B49609C9B203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10" creationId="{60607A05-0F5E-02E1-004C-77B24AE69312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11" creationId="{79E7F8A5-242F-89FB-1CA8-CE695722BD71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23" creationId="{E407802D-280F-4ACB-B712-7A38D063E256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24" creationId="{EC69C370-05EB-CF31-F673-73876A63DB6B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25" creationId="{34825713-9274-2009-10F1-9EFBA9D21974}"/>
          </ac:spMkLst>
        </pc:spChg>
        <pc:spChg chg="add mod">
          <ac:chgData name="장성빈" userId="faed9783-0f2f-452b-b998-4701542ec64c" providerId="ADAL" clId="{39FB8C38-F478-4631-9B30-109FBDC3F360}" dt="2024-10-02T03:54:32.991" v="33264" actId="207"/>
          <ac:spMkLst>
            <pc:docMk/>
            <pc:sldMk cId="582556381" sldId="483"/>
            <ac:spMk id="26" creationId="{4713F5DD-3D91-44BD-7606-4206CB1E78EB}"/>
          </ac:spMkLst>
        </pc:spChg>
        <pc:spChg chg="add mod">
          <ac:chgData name="장성빈" userId="faed9783-0f2f-452b-b998-4701542ec64c" providerId="ADAL" clId="{39FB8C38-F478-4631-9B30-109FBDC3F360}" dt="2024-10-02T03:54:32.991" v="33264" actId="207"/>
          <ac:spMkLst>
            <pc:docMk/>
            <pc:sldMk cId="582556381" sldId="483"/>
            <ac:spMk id="27" creationId="{B7460083-01BD-5C07-A694-09B8B1664923}"/>
          </ac:spMkLst>
        </pc:spChg>
        <pc:spChg chg="add mod">
          <ac:chgData name="장성빈" userId="faed9783-0f2f-452b-b998-4701542ec64c" providerId="ADAL" clId="{39FB8C38-F478-4631-9B30-109FBDC3F360}" dt="2024-10-02T03:54:32.991" v="33264" actId="207"/>
          <ac:spMkLst>
            <pc:docMk/>
            <pc:sldMk cId="582556381" sldId="483"/>
            <ac:spMk id="30" creationId="{D5A6E71A-3BDA-B73C-AD7F-4C776542BCC8}"/>
          </ac:spMkLst>
        </pc:spChg>
        <pc:spChg chg="add mod">
          <ac:chgData name="장성빈" userId="faed9783-0f2f-452b-b998-4701542ec64c" providerId="ADAL" clId="{39FB8C38-F478-4631-9B30-109FBDC3F360}" dt="2024-10-02T03:54:32.991" v="33264" actId="207"/>
          <ac:spMkLst>
            <pc:docMk/>
            <pc:sldMk cId="582556381" sldId="483"/>
            <ac:spMk id="31" creationId="{E880EEA2-3A77-45CA-1620-A127469371B4}"/>
          </ac:spMkLst>
        </pc:spChg>
        <pc:spChg chg="mod">
          <ac:chgData name="장성빈" userId="faed9783-0f2f-452b-b998-4701542ec64c" providerId="ADAL" clId="{39FB8C38-F478-4631-9B30-109FBDC3F360}" dt="2024-10-02T03:54:20.807" v="33261" actId="207"/>
          <ac:spMkLst>
            <pc:docMk/>
            <pc:sldMk cId="582556381" sldId="483"/>
            <ac:spMk id="40" creationId="{FEB06815-7771-869F-72A3-B48EDF49ADC2}"/>
          </ac:spMkLst>
        </pc:spChg>
        <pc:spChg chg="mod">
          <ac:chgData name="장성빈" userId="faed9783-0f2f-452b-b998-4701542ec64c" providerId="ADAL" clId="{39FB8C38-F478-4631-9B30-109FBDC3F360}" dt="2024-10-02T03:54:20.807" v="33261" actId="207"/>
          <ac:spMkLst>
            <pc:docMk/>
            <pc:sldMk cId="582556381" sldId="483"/>
            <ac:spMk id="41" creationId="{C05264B9-6E55-8454-4725-0507178788CE}"/>
          </ac:spMkLst>
        </pc:spChg>
        <pc:spChg chg="mod">
          <ac:chgData name="장성빈" userId="faed9783-0f2f-452b-b998-4701542ec64c" providerId="ADAL" clId="{39FB8C38-F478-4631-9B30-109FBDC3F360}" dt="2024-10-02T03:54:20.807" v="33261" actId="207"/>
          <ac:spMkLst>
            <pc:docMk/>
            <pc:sldMk cId="582556381" sldId="483"/>
            <ac:spMk id="42" creationId="{0182FE38-1C65-87E8-E992-D23A0D5A0E57}"/>
          </ac:spMkLst>
        </pc:spChg>
        <pc:spChg chg="add mod">
          <ac:chgData name="장성빈" userId="faed9783-0f2f-452b-b998-4701542ec64c" providerId="ADAL" clId="{39FB8C38-F478-4631-9B30-109FBDC3F360}" dt="2024-10-02T03:54:32.991" v="33264" actId="207"/>
          <ac:spMkLst>
            <pc:docMk/>
            <pc:sldMk cId="582556381" sldId="483"/>
            <ac:spMk id="47" creationId="{3E785313-5A0F-5A0C-BACA-454F1F8B607E}"/>
          </ac:spMkLst>
        </pc:spChg>
        <pc:spChg chg="add mod">
          <ac:chgData name="장성빈" userId="faed9783-0f2f-452b-b998-4701542ec64c" providerId="ADAL" clId="{39FB8C38-F478-4631-9B30-109FBDC3F360}" dt="2024-10-02T03:54:40.569" v="33265" actId="207"/>
          <ac:spMkLst>
            <pc:docMk/>
            <pc:sldMk cId="582556381" sldId="483"/>
            <ac:spMk id="48" creationId="{54E99163-7BBB-BBE2-4B6E-E9BDC159DFF2}"/>
          </ac:spMkLst>
        </pc:spChg>
        <pc:spChg chg="add mod">
          <ac:chgData name="장성빈" userId="faed9783-0f2f-452b-b998-4701542ec64c" providerId="ADAL" clId="{39FB8C38-F478-4631-9B30-109FBDC3F360}" dt="2024-10-02T03:54:40.569" v="33265" actId="207"/>
          <ac:spMkLst>
            <pc:docMk/>
            <pc:sldMk cId="582556381" sldId="483"/>
            <ac:spMk id="50" creationId="{0C36E2BC-8FA9-157F-88D6-7A609DDCA025}"/>
          </ac:spMkLst>
        </pc:spChg>
        <pc:spChg chg="add mod">
          <ac:chgData name="장성빈" userId="faed9783-0f2f-452b-b998-4701542ec64c" providerId="ADAL" clId="{39FB8C38-F478-4631-9B30-109FBDC3F360}" dt="2024-10-02T03:54:40.569" v="33265" actId="207"/>
          <ac:spMkLst>
            <pc:docMk/>
            <pc:sldMk cId="582556381" sldId="483"/>
            <ac:spMk id="51" creationId="{22E6A093-585D-6489-E7EC-25138816AC4B}"/>
          </ac:spMkLst>
        </pc:spChg>
        <pc:spChg chg="add mod">
          <ac:chgData name="장성빈" userId="faed9783-0f2f-452b-b998-4701542ec64c" providerId="ADAL" clId="{39FB8C38-F478-4631-9B30-109FBDC3F360}" dt="2024-10-02T03:54:40.569" v="33265" actId="207"/>
          <ac:spMkLst>
            <pc:docMk/>
            <pc:sldMk cId="582556381" sldId="483"/>
            <ac:spMk id="52" creationId="{E47F2384-DA38-C39D-D9A4-91790ADE8329}"/>
          </ac:spMkLst>
        </pc:spChg>
        <pc:spChg chg="add mod">
          <ac:chgData name="장성빈" userId="faed9783-0f2f-452b-b998-4701542ec64c" providerId="ADAL" clId="{39FB8C38-F478-4631-9B30-109FBDC3F360}" dt="2024-10-02T03:54:40.569" v="33265" actId="207"/>
          <ac:spMkLst>
            <pc:docMk/>
            <pc:sldMk cId="582556381" sldId="483"/>
            <ac:spMk id="53" creationId="{495F0B5A-A70F-EED8-5625-AA7BE32BF479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54" creationId="{5E447CC8-FFF1-ADD9-A9DD-B97D014F97A2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55" creationId="{E1D6383E-5D2F-9E4E-C07F-7A9F3E300BB4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56" creationId="{CB4E1E1C-79E4-83EB-688A-D973354EC46B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57" creationId="{C0E83F58-2C22-31C6-2E1C-7ECC5055766F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58" creationId="{82C5E1A8-ADD3-184E-B273-96C2BE7838E0}"/>
          </ac:spMkLst>
        </pc:spChg>
        <pc:spChg chg="add mod">
          <ac:chgData name="장성빈" userId="faed9783-0f2f-452b-b998-4701542ec64c" providerId="ADAL" clId="{39FB8C38-F478-4631-9B30-109FBDC3F360}" dt="2024-09-20T09:02:20.522" v="16684" actId="1038"/>
          <ac:spMkLst>
            <pc:docMk/>
            <pc:sldMk cId="582556381" sldId="483"/>
            <ac:spMk id="59" creationId="{EF88D835-EEAA-F8EE-EA20-8DDA9B0B4698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0" creationId="{4734267C-E5CC-E5C1-DE6A-CD5D3CC54784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1" creationId="{C97FD042-842C-8D5E-8FE4-DD00E87428AE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2" creationId="{6A1DC713-D901-D91D-30E4-00741AF40E28}"/>
          </ac:spMkLst>
        </pc:spChg>
        <pc:spChg chg="add mod">
          <ac:chgData name="장성빈" userId="faed9783-0f2f-452b-b998-4701542ec64c" providerId="ADAL" clId="{39FB8C38-F478-4631-9B30-109FBDC3F360}" dt="2024-10-02T03:55:27.364" v="33276" actId="20577"/>
          <ac:spMkLst>
            <pc:docMk/>
            <pc:sldMk cId="582556381" sldId="483"/>
            <ac:spMk id="63" creationId="{AFD03AE4-6B3E-9C64-63AA-63A369E94DE5}"/>
          </ac:spMkLst>
        </pc:spChg>
        <pc:spChg chg="add mod">
          <ac:chgData name="장성빈" userId="faed9783-0f2f-452b-b998-4701542ec64c" providerId="ADAL" clId="{39FB8C38-F478-4631-9B30-109FBDC3F360}" dt="2024-10-02T03:55:24.768" v="33275" actId="20577"/>
          <ac:spMkLst>
            <pc:docMk/>
            <pc:sldMk cId="582556381" sldId="483"/>
            <ac:spMk id="64" creationId="{0ED0735B-9F5B-6E24-1553-EF086F4330FF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5" creationId="{17C0610A-A93F-F5D5-2A1C-1C072C5AFF27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6" creationId="{FA522E9C-6999-9F3F-FF04-EC3D3F37D6C7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7" creationId="{3356AF39-8083-CF93-E9C4-C61D856A98F5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8" creationId="{6CFBB733-348F-5848-859A-40F12CA37918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69" creationId="{7E6D99A9-2AC8-6942-91CB-0F68F6B3F61C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70" creationId="{4D6C9E79-7D28-D1B0-C3A2-5753457FDF9D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71" creationId="{34DF8A1F-54FD-F9DC-FCB2-B9F5798ADE09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72" creationId="{3106C70E-B5D9-C5AC-10E3-35C01C14564C}"/>
          </ac:spMkLst>
        </pc:spChg>
        <pc:spChg chg="add mod">
          <ac:chgData name="장성빈" userId="faed9783-0f2f-452b-b998-4701542ec64c" providerId="ADAL" clId="{39FB8C38-F478-4631-9B30-109FBDC3F360}" dt="2024-10-02T03:55:16.003" v="33272" actId="20577"/>
          <ac:spMkLst>
            <pc:docMk/>
            <pc:sldMk cId="582556381" sldId="483"/>
            <ac:spMk id="73" creationId="{60AFAFE5-C982-FA15-A26A-A6DE965E74F5}"/>
          </ac:spMkLst>
        </pc:spChg>
        <pc:spChg chg="add mod">
          <ac:chgData name="장성빈" userId="faed9783-0f2f-452b-b998-4701542ec64c" providerId="ADAL" clId="{39FB8C38-F478-4631-9B30-109FBDC3F360}" dt="2024-10-02T03:55:21.226" v="33274" actId="20577"/>
          <ac:spMkLst>
            <pc:docMk/>
            <pc:sldMk cId="582556381" sldId="483"/>
            <ac:spMk id="74" creationId="{1698A9E0-58EE-4F5B-D666-B9588D693C0D}"/>
          </ac:spMkLst>
        </pc:spChg>
        <pc:spChg chg="add mod">
          <ac:chgData name="장성빈" userId="faed9783-0f2f-452b-b998-4701542ec64c" providerId="ADAL" clId="{39FB8C38-F478-4631-9B30-109FBDC3F360}" dt="2024-10-02T03:54:58.307" v="33267" actId="207"/>
          <ac:spMkLst>
            <pc:docMk/>
            <pc:sldMk cId="582556381" sldId="483"/>
            <ac:spMk id="75" creationId="{806F084D-8BCA-6077-F730-699AFF8F83F4}"/>
          </ac:spMkLst>
        </pc:spChg>
        <pc:spChg chg="add mod">
          <ac:chgData name="장성빈" userId="faed9783-0f2f-452b-b998-4701542ec64c" providerId="ADAL" clId="{39FB8C38-F478-4631-9B30-109FBDC3F360}" dt="2024-10-02T03:54:58.307" v="33267" actId="207"/>
          <ac:spMkLst>
            <pc:docMk/>
            <pc:sldMk cId="582556381" sldId="483"/>
            <ac:spMk id="76" creationId="{3429C8C4-D1FB-A899-CD4E-B6B11AEA8C6B}"/>
          </ac:spMkLst>
        </pc:spChg>
        <pc:spChg chg="add mod">
          <ac:chgData name="장성빈" userId="faed9783-0f2f-452b-b998-4701542ec64c" providerId="ADAL" clId="{39FB8C38-F478-4631-9B30-109FBDC3F360}" dt="2024-10-02T03:55:20.615" v="33273" actId="20577"/>
          <ac:spMkLst>
            <pc:docMk/>
            <pc:sldMk cId="582556381" sldId="483"/>
            <ac:spMk id="77" creationId="{4AB9AEF2-8C5F-922F-A3F3-8AEE59305E43}"/>
          </ac:spMkLst>
        </pc:spChg>
        <pc:spChg chg="add mod">
          <ac:chgData name="장성빈" userId="faed9783-0f2f-452b-b998-4701542ec64c" providerId="ADAL" clId="{39FB8C38-F478-4631-9B30-109FBDC3F360}" dt="2024-10-02T03:54:58.307" v="33267" actId="207"/>
          <ac:spMkLst>
            <pc:docMk/>
            <pc:sldMk cId="582556381" sldId="483"/>
            <ac:spMk id="78" creationId="{2764C886-90CB-37CC-C2BA-EB68D725B9DB}"/>
          </ac:spMkLst>
        </pc:spChg>
        <pc:spChg chg="add mod">
          <ac:chgData name="장성빈" userId="faed9783-0f2f-452b-b998-4701542ec64c" providerId="ADAL" clId="{39FB8C38-F478-4631-9B30-109FBDC3F360}" dt="2024-10-02T03:54:58.307" v="33267" actId="207"/>
          <ac:spMkLst>
            <pc:docMk/>
            <pc:sldMk cId="582556381" sldId="483"/>
            <ac:spMk id="79" creationId="{FDF2371B-3731-1C89-3A38-447BB7693C71}"/>
          </ac:spMkLst>
        </pc:spChg>
        <pc:spChg chg="add mod">
          <ac:chgData name="장성빈" userId="faed9783-0f2f-452b-b998-4701542ec64c" providerId="ADAL" clId="{39FB8C38-F478-4631-9B30-109FBDC3F360}" dt="2024-10-02T03:54:58.307" v="33267" actId="207"/>
          <ac:spMkLst>
            <pc:docMk/>
            <pc:sldMk cId="582556381" sldId="483"/>
            <ac:spMk id="80" creationId="{A72E744E-7CB2-AC42-7B1A-10816029B1E9}"/>
          </ac:spMkLst>
        </pc:spChg>
        <pc:spChg chg="add mod">
          <ac:chgData name="장성빈" userId="faed9783-0f2f-452b-b998-4701542ec64c" providerId="ADAL" clId="{39FB8C38-F478-4631-9B30-109FBDC3F360}" dt="2024-10-02T03:55:05.687" v="33268"/>
          <ac:spMkLst>
            <pc:docMk/>
            <pc:sldMk cId="582556381" sldId="483"/>
            <ac:spMk id="81" creationId="{5F532AC6-0D1A-2D98-7AD8-EDB90E0050D7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2" creationId="{D02C944D-8016-3D2B-8278-91C9F506B2D5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3" creationId="{9F3FFAB0-2AC5-26FF-0C19-881924599E6B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4" creationId="{4CC4D8B6-F692-7C16-976F-5F8D86644D78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5" creationId="{9F49CF9E-C1B4-8ADE-2C9B-E2867F81C6FF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6" creationId="{62354A55-FD32-0270-0685-7877DA7D0862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7" creationId="{723857BA-0870-AF2C-C8FF-339B9013DF47}"/>
          </ac:spMkLst>
        </pc:spChg>
        <pc:spChg chg="add mod">
          <ac:chgData name="장성빈" userId="faed9783-0f2f-452b-b998-4701542ec64c" providerId="ADAL" clId="{39FB8C38-F478-4631-9B30-109FBDC3F360}" dt="2024-10-02T03:55:30.277" v="33277" actId="20577"/>
          <ac:spMkLst>
            <pc:docMk/>
            <pc:sldMk cId="582556381" sldId="483"/>
            <ac:spMk id="88" creationId="{75F9E186-59FB-2B80-A73C-B7CCCE16FEFB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89" creationId="{15E49915-1622-6AC8-28D1-2873F71C9E2D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0" creationId="{98C21192-BA00-5122-0491-72B3DEB90B35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1" creationId="{DD42D5EA-CD6F-E4BD-DE2D-B80B99ADB31C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2" creationId="{F9239C28-F9DF-E98A-1249-75CE05B17282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3" creationId="{73C7F5C3-3161-16D6-A761-F289B7D865E5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4" creationId="{DE4F85C2-3BB1-574F-115F-1B19F662226D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5" creationId="{8B77D0AC-CCE5-ACFC-6523-D53F364F8B72}"/>
          </ac:spMkLst>
        </pc:spChg>
        <pc:spChg chg="add mod">
          <ac:chgData name="장성빈" userId="faed9783-0f2f-452b-b998-4701542ec64c" providerId="ADAL" clId="{39FB8C38-F478-4631-9B30-109FBDC3F360}" dt="2024-09-20T09:02:15.547" v="16663" actId="1037"/>
          <ac:spMkLst>
            <pc:docMk/>
            <pc:sldMk cId="582556381" sldId="483"/>
            <ac:spMk id="96" creationId="{4AD96020-F62B-18D1-868C-6CCB6DE7FDC3}"/>
          </ac:spMkLst>
        </pc:spChg>
        <pc:spChg chg="add mod">
          <ac:chgData name="장성빈" userId="faed9783-0f2f-452b-b998-4701542ec64c" providerId="ADAL" clId="{39FB8C38-F478-4631-9B30-109FBDC3F360}" dt="2024-09-20T09:03:21.693" v="16757" actId="1076"/>
          <ac:spMkLst>
            <pc:docMk/>
            <pc:sldMk cId="582556381" sldId="483"/>
            <ac:spMk id="100" creationId="{D2EB85D0-0EC2-F4FF-A0D7-64C081EAB0BE}"/>
          </ac:spMkLst>
        </pc:spChg>
        <pc:spChg chg="add mod">
          <ac:chgData name="장성빈" userId="faed9783-0f2f-452b-b998-4701542ec64c" providerId="ADAL" clId="{39FB8C38-F478-4631-9B30-109FBDC3F360}" dt="2024-09-20T08:52:57.451" v="16317" actId="1038"/>
          <ac:spMkLst>
            <pc:docMk/>
            <pc:sldMk cId="582556381" sldId="483"/>
            <ac:spMk id="101" creationId="{88F462F4-39D0-E9DA-D109-0BD892B8F134}"/>
          </ac:spMkLst>
        </pc:spChg>
        <pc:spChg chg="add mod">
          <ac:chgData name="장성빈" userId="faed9783-0f2f-452b-b998-4701542ec64c" providerId="ADAL" clId="{39FB8C38-F478-4631-9B30-109FBDC3F360}" dt="2024-09-20T09:02:32.052" v="16717" actId="1038"/>
          <ac:spMkLst>
            <pc:docMk/>
            <pc:sldMk cId="582556381" sldId="483"/>
            <ac:spMk id="103" creationId="{0DD6126A-87FC-34F1-902A-C5ED04B40BA5}"/>
          </ac:spMkLst>
        </pc:spChg>
        <pc:spChg chg="add mod">
          <ac:chgData name="장성빈" userId="faed9783-0f2f-452b-b998-4701542ec64c" providerId="ADAL" clId="{39FB8C38-F478-4631-9B30-109FBDC3F360}" dt="2024-09-20T09:02:32.052" v="16717" actId="1038"/>
          <ac:spMkLst>
            <pc:docMk/>
            <pc:sldMk cId="582556381" sldId="483"/>
            <ac:spMk id="104" creationId="{43726E65-B8E7-DDC0-0148-59E6610D9DC3}"/>
          </ac:spMkLst>
        </pc:spChg>
        <pc:spChg chg="add mod">
          <ac:chgData name="장성빈" userId="faed9783-0f2f-452b-b998-4701542ec64c" providerId="ADAL" clId="{39FB8C38-F478-4631-9B30-109FBDC3F360}" dt="2024-10-02T03:55:35.448" v="33279" actId="1076"/>
          <ac:spMkLst>
            <pc:docMk/>
            <pc:sldMk cId="582556381" sldId="483"/>
            <ac:spMk id="108" creationId="{15BF24F9-3B1A-1C16-BB44-512C2F0415AD}"/>
          </ac:spMkLst>
        </pc:spChg>
        <pc:spChg chg="add mod">
          <ac:chgData name="장성빈" userId="faed9783-0f2f-452b-b998-4701542ec64c" providerId="ADAL" clId="{39FB8C38-F478-4631-9B30-109FBDC3F360}" dt="2024-09-20T09:01:15.299" v="16584" actId="1076"/>
          <ac:spMkLst>
            <pc:docMk/>
            <pc:sldMk cId="582556381" sldId="483"/>
            <ac:spMk id="109" creationId="{8A1F540F-2061-0C02-E99E-C34048835CC6}"/>
          </ac:spMkLst>
        </pc:spChg>
        <pc:spChg chg="mod">
          <ac:chgData name="장성빈" userId="faed9783-0f2f-452b-b998-4701542ec64c" providerId="ADAL" clId="{39FB8C38-F478-4631-9B30-109FBDC3F360}" dt="2024-10-02T03:54:24.390" v="33262" actId="207"/>
          <ac:spMkLst>
            <pc:docMk/>
            <pc:sldMk cId="582556381" sldId="483"/>
            <ac:spMk id="126" creationId="{271FBBBD-544E-6F3B-4546-C45A493A63F5}"/>
          </ac:spMkLst>
        </pc:spChg>
        <pc:spChg chg="mod">
          <ac:chgData name="장성빈" userId="faed9783-0f2f-452b-b998-4701542ec64c" providerId="ADAL" clId="{39FB8C38-F478-4631-9B30-109FBDC3F360}" dt="2024-10-02T03:54:24.390" v="33262" actId="207"/>
          <ac:spMkLst>
            <pc:docMk/>
            <pc:sldMk cId="582556381" sldId="483"/>
            <ac:spMk id="127" creationId="{099F9E66-5C67-5E7A-B32F-4EE59AA8EE38}"/>
          </ac:spMkLst>
        </pc:spChg>
        <pc:spChg chg="mod">
          <ac:chgData name="장성빈" userId="faed9783-0f2f-452b-b998-4701542ec64c" providerId="ADAL" clId="{39FB8C38-F478-4631-9B30-109FBDC3F360}" dt="2024-10-02T03:54:24.390" v="33262" actId="207"/>
          <ac:spMkLst>
            <pc:docMk/>
            <pc:sldMk cId="582556381" sldId="483"/>
            <ac:spMk id="128" creationId="{D0ECAFB0-8868-914C-AEAE-C60B702D6D4E}"/>
          </ac:spMkLst>
        </pc:spChg>
        <pc:spChg chg="del">
          <ac:chgData name="장성빈" userId="faed9783-0f2f-452b-b998-4701542ec64c" providerId="ADAL" clId="{39FB8C38-F478-4631-9B30-109FBDC3F360}" dt="2024-09-20T08:44:31.122" v="15970" actId="478"/>
          <ac:spMkLst>
            <pc:docMk/>
            <pc:sldMk cId="582556381" sldId="483"/>
            <ac:spMk id="129" creationId="{00E4B2BF-8E94-C0C0-9C73-0B796F086ABC}"/>
          </ac:spMkLst>
        </pc:spChg>
        <pc:spChg chg="del">
          <ac:chgData name="장성빈" userId="faed9783-0f2f-452b-b998-4701542ec64c" providerId="ADAL" clId="{39FB8C38-F478-4631-9B30-109FBDC3F360}" dt="2024-09-20T08:44:24.282" v="15968" actId="478"/>
          <ac:spMkLst>
            <pc:docMk/>
            <pc:sldMk cId="582556381" sldId="483"/>
            <ac:spMk id="131" creationId="{B04F253C-DF18-88AD-5110-4FA5B6B25C6E}"/>
          </ac:spMkLst>
        </pc:spChg>
        <pc:cxnChg chg="mod">
          <ac:chgData name="장성빈" userId="faed9783-0f2f-452b-b998-4701542ec64c" providerId="ADAL" clId="{39FB8C38-F478-4631-9B30-109FBDC3F360}" dt="2024-10-02T03:55:42.600" v="33281" actId="14100"/>
          <ac:cxnSpMkLst>
            <pc:docMk/>
            <pc:sldMk cId="582556381" sldId="483"/>
            <ac:cxnSpMk id="22" creationId="{7CAB973B-C1B3-C5AB-C63A-25180E474A71}"/>
          </ac:cxnSpMkLst>
        </pc:cxnChg>
        <pc:cxnChg chg="add mod">
          <ac:chgData name="장성빈" userId="faed9783-0f2f-452b-b998-4701542ec64c" providerId="ADAL" clId="{39FB8C38-F478-4631-9B30-109FBDC3F360}" dt="2024-09-20T09:02:26.390" v="16685" actId="14100"/>
          <ac:cxnSpMkLst>
            <pc:docMk/>
            <pc:sldMk cId="582556381" sldId="483"/>
            <ac:cxnSpMk id="97" creationId="{527491B8-29A6-F0FE-83FE-4FBB4C065703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915571923" sldId="483"/>
        </pc:sldMkLst>
      </pc:sldChg>
      <pc:sldChg chg="addSp delSp modSp add del mod or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1766002092" sldId="484"/>
        </pc:sldMkLst>
        <pc:spChg chg="mod">
          <ac:chgData name="장성빈" userId="faed9783-0f2f-452b-b998-4701542ec64c" providerId="ADAL" clId="{39FB8C38-F478-4631-9B30-109FBDC3F360}" dt="2024-09-20T08:45:46.839" v="16041" actId="20577"/>
          <ac:spMkLst>
            <pc:docMk/>
            <pc:sldMk cId="1766002092" sldId="48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08:49:01.481" v="16254" actId="1076"/>
          <ac:spMkLst>
            <pc:docMk/>
            <pc:sldMk cId="1766002092" sldId="484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20T08:50:51.738" v="16284" actId="207"/>
          <ac:spMkLst>
            <pc:docMk/>
            <pc:sldMk cId="1766002092" sldId="484"/>
            <ac:spMk id="5" creationId="{7839DC92-CC8B-0876-B6C8-6A923932AFB6}"/>
          </ac:spMkLst>
        </pc:spChg>
        <pc:spChg chg="mod">
          <ac:chgData name="장성빈" userId="faed9783-0f2f-452b-b998-4701542ec64c" providerId="ADAL" clId="{39FB8C38-F478-4631-9B30-109FBDC3F360}" dt="2024-09-20T08:50:51.738" v="16284" actId="207"/>
          <ac:spMkLst>
            <pc:docMk/>
            <pc:sldMk cId="1766002092" sldId="484"/>
            <ac:spMk id="6" creationId="{F790233D-2DC5-491B-D081-5F6FFEA96901}"/>
          </ac:spMkLst>
        </pc:spChg>
        <pc:spChg chg="mod">
          <ac:chgData name="장성빈" userId="faed9783-0f2f-452b-b998-4701542ec64c" providerId="ADAL" clId="{39FB8C38-F478-4631-9B30-109FBDC3F360}" dt="2024-09-20T08:50:51.738" v="16284" actId="207"/>
          <ac:spMkLst>
            <pc:docMk/>
            <pc:sldMk cId="1766002092" sldId="484"/>
            <ac:spMk id="7" creationId="{79C001E3-A3B9-E7C4-30D8-AE6B8B78CBA7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8" creationId="{B2E81F0F-992E-319E-1E49-CD8E181A6EDA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9" creationId="{7CF267DA-3FD6-6EF4-E56C-5DA503AF331D}"/>
          </ac:spMkLst>
        </pc:spChg>
        <pc:spChg chg="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9" creationId="{FD2021B2-7994-47DD-49C4-CA6A3DD7EC85}"/>
          </ac:spMkLst>
        </pc:spChg>
        <pc:spChg chg="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10" creationId="{58C61759-09F7-9423-3EF6-B65110EB975A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0" creationId="{E4187C7F-A88D-400C-62C9-CA27CB4937EE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1" creationId="{9BF74310-133D-241D-416F-25B18ACB626C}"/>
          </ac:spMkLst>
        </pc:spChg>
        <pc:spChg chg="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11" creationId="{B25C353B-442E-A5FB-6004-EAD66437B513}"/>
          </ac:spMkLst>
        </pc:spChg>
        <pc:spChg chg="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12" creationId="{4C032839-28F8-A7DF-7D84-B36E3E750824}"/>
          </ac:spMkLst>
        </pc:spChg>
        <pc:spChg chg="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13" creationId="{E017D0B8-D00D-E6F1-6C9B-DE3F84B2FE9C}"/>
          </ac:spMkLst>
        </pc:spChg>
        <pc:spChg chg="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14" creationId="{D88ABF92-800D-97B8-2559-E84BA58E31B5}"/>
          </ac:spMkLst>
        </pc:spChg>
        <pc:spChg chg="add mod">
          <ac:chgData name="장성빈" userId="faed9783-0f2f-452b-b998-4701542ec64c" providerId="ADAL" clId="{39FB8C38-F478-4631-9B30-109FBDC3F360}" dt="2024-09-24T06:26:36.328" v="25205"/>
          <ac:spMkLst>
            <pc:docMk/>
            <pc:sldMk cId="1766002092" sldId="484"/>
            <ac:spMk id="16" creationId="{AE013404-76C6-87DE-3865-5411E3E3E11B}"/>
          </ac:spMkLst>
        </pc:spChg>
        <pc:spChg chg="mod">
          <ac:chgData name="장성빈" userId="faed9783-0f2f-452b-b998-4701542ec64c" providerId="ADAL" clId="{39FB8C38-F478-4631-9B30-109FBDC3F360}" dt="2024-09-24T06:26:53.547" v="25206"/>
          <ac:spMkLst>
            <pc:docMk/>
            <pc:sldMk cId="1766002092" sldId="484"/>
            <ac:spMk id="18" creationId="{DFCFA348-1552-765A-218A-1C0C7C48BA97}"/>
          </ac:spMkLst>
        </pc:spChg>
        <pc:spChg chg="mod">
          <ac:chgData name="장성빈" userId="faed9783-0f2f-452b-b998-4701542ec64c" providerId="ADAL" clId="{39FB8C38-F478-4631-9B30-109FBDC3F360}" dt="2024-09-24T06:26:53.547" v="25206"/>
          <ac:spMkLst>
            <pc:docMk/>
            <pc:sldMk cId="1766002092" sldId="484"/>
            <ac:spMk id="19" creationId="{64580881-B634-902C-1625-E11BE2387109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9" creationId="{B55D5595-C373-1C08-7343-607073B107E9}"/>
          </ac:spMkLst>
        </pc:spChg>
        <pc:spChg chg="mod">
          <ac:chgData name="장성빈" userId="faed9783-0f2f-452b-b998-4701542ec64c" providerId="ADAL" clId="{39FB8C38-F478-4631-9B30-109FBDC3F360}" dt="2024-09-24T06:26:53.547" v="25206"/>
          <ac:spMkLst>
            <pc:docMk/>
            <pc:sldMk cId="1766002092" sldId="484"/>
            <ac:spMk id="20" creationId="{BB95FF68-219D-088F-0619-E24FDEE11E5B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1" creationId="{A9A0372C-A104-F0E2-8544-D6072CF45455}"/>
          </ac:spMkLst>
        </pc:spChg>
        <pc:spChg chg="mod">
          <ac:chgData name="장성빈" userId="faed9783-0f2f-452b-b998-4701542ec64c" providerId="ADAL" clId="{39FB8C38-F478-4631-9B30-109FBDC3F360}" dt="2024-09-24T06:26:53.547" v="25206"/>
          <ac:spMkLst>
            <pc:docMk/>
            <pc:sldMk cId="1766002092" sldId="484"/>
            <ac:spMk id="21" creationId="{B1623B07-0896-AA5B-57F1-41804AA583A9}"/>
          </ac:spMkLst>
        </pc:spChg>
        <pc:spChg chg="mod">
          <ac:chgData name="장성빈" userId="faed9783-0f2f-452b-b998-4701542ec64c" providerId="ADAL" clId="{39FB8C38-F478-4631-9B30-109FBDC3F360}" dt="2024-09-24T06:26:53.547" v="25206"/>
          <ac:spMkLst>
            <pc:docMk/>
            <pc:sldMk cId="1766002092" sldId="484"/>
            <ac:spMk id="22" creationId="{7573BE1F-7A01-DA27-89A0-757816069C16}"/>
          </ac:spMkLst>
        </pc:spChg>
        <pc:spChg chg="mod">
          <ac:chgData name="장성빈" userId="faed9783-0f2f-452b-b998-4701542ec64c" providerId="ADAL" clId="{39FB8C38-F478-4631-9B30-109FBDC3F360}" dt="2024-09-24T06:26:53.547" v="25206"/>
          <ac:spMkLst>
            <pc:docMk/>
            <pc:sldMk cId="1766002092" sldId="484"/>
            <ac:spMk id="23" creationId="{6A4CE80B-805F-AE0A-0E1D-F0724FE41C3F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3" creationId="{CDB89F05-F6CC-BE14-2C77-D8A28B2BF0A1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4" creationId="{8D127BD0-3C48-52C8-3908-059FD664BDE3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5" creationId="{9E8B43D6-9677-AA12-264C-9B0CE2494B4A}"/>
          </ac:spMkLst>
        </pc:spChg>
        <pc:spChg chg="add mod">
          <ac:chgData name="장성빈" userId="faed9783-0f2f-452b-b998-4701542ec64c" providerId="ADAL" clId="{39FB8C38-F478-4631-9B30-109FBDC3F360}" dt="2024-09-24T06:27:00.883" v="25207" actId="164"/>
          <ac:spMkLst>
            <pc:docMk/>
            <pc:sldMk cId="1766002092" sldId="484"/>
            <ac:spMk id="25" creationId="{ABE8A0E0-A880-A103-746F-566E2A867623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6" creationId="{4B6F9F71-8441-940D-CF11-B9B84F54F305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7" creationId="{9BFF134D-1A75-5689-0E17-C6E9408FDB5B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28" creationId="{ADDCB861-8DDD-0793-BB31-0BF58263A6D6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0" creationId="{94C99FB4-4EB3-AD97-2E2D-1D2D975BB899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0" creationId="{ABE8A0E0-A880-A103-746F-566E2A867623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1" creationId="{DFCFA348-1552-765A-218A-1C0C7C48BA97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1" creationId="{E99CFCA8-955B-0191-7191-677826743A1C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2" creationId="{64580881-B634-902C-1625-E11BE2387109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3" creationId="{4395C420-C5C3-CF5F-3A76-F05640457B0F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3" creationId="{BB95FF68-219D-088F-0619-E24FDEE11E5B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4" creationId="{B1623B07-0896-AA5B-57F1-41804AA583A9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4" creationId="{E82FFB2D-474B-655B-43D7-EBB7AE77931F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5" creationId="{1F20774C-263A-D6C4-A2EC-4714EF448281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5" creationId="{7573BE1F-7A01-DA27-89A0-757816069C16}"/>
          </ac:spMkLst>
        </pc:spChg>
        <pc:spChg chg="mod">
          <ac:chgData name="장성빈" userId="faed9783-0f2f-452b-b998-4701542ec64c" providerId="ADAL" clId="{39FB8C38-F478-4631-9B30-109FBDC3F360}" dt="2024-09-24T06:27:12.719" v="25226"/>
          <ac:spMkLst>
            <pc:docMk/>
            <pc:sldMk cId="1766002092" sldId="484"/>
            <ac:spMk id="36" creationId="{6A4CE80B-805F-AE0A-0E1D-F0724FE41C3F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6" creationId="{99200D86-940A-DE68-1612-6492FD0A3F53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7" creationId="{DE22460A-E15C-918F-F37C-F037E6388155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8" creationId="{5B8482EE-D373-6EAA-52BF-7B88EB7BF06F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39" creationId="{1E0CCA2A-2E9E-7EDF-B458-8481DBCC857F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0" creationId="{7C26C532-D85B-DCCE-1158-4B4E5E7D3377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0" creationId="{FEB06815-7771-869F-72A3-B48EDF49ADC2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1" creationId="{79C60E80-0DB4-8CEE-DB70-C88D91465453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1" creationId="{C05264B9-6E55-8454-4725-0507178788CE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2" creationId="{0182FE38-1C65-87E8-E992-D23A0D5A0E57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2" creationId="{082B227C-1CF6-A56A-8ECC-CEF17A3C60C2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3" creationId="{BBF32159-C7E0-B6E4-BB41-B66527ED14B1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3" creationId="{D4BD9BD6-4C70-A3E1-90B0-E8745A2E8ADC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4" creationId="{4E0CF1D9-7E88-6B10-30CC-E413490BFD83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4" creationId="{8A255538-3BE4-4C29-2C67-004FDF9B3727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5" creationId="{E65C1916-564D-906A-E380-C496EBCD53D8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5" creationId="{F88AB323-3EC4-0B76-F390-7A1C7BAB003F}"/>
          </ac:spMkLst>
        </pc:spChg>
        <pc:spChg chg="mod">
          <ac:chgData name="장성빈" userId="faed9783-0f2f-452b-b998-4701542ec64c" providerId="ADAL" clId="{39FB8C38-F478-4631-9B30-109FBDC3F360}" dt="2024-09-24T06:27:14.487" v="25231"/>
          <ac:spMkLst>
            <pc:docMk/>
            <pc:sldMk cId="1766002092" sldId="484"/>
            <ac:spMk id="46" creationId="{64AF7CD2-EB20-737C-5817-CFE4689F3D57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6" creationId="{9A717728-7805-00B9-EF91-2E233BC581C4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7" creationId="{D6056E00-4C77-7AB8-75F1-646D127898FB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8" creationId="{063EA432-E0BD-C78C-359F-FE161EC1A49D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49" creationId="{E2AC47B5-8D2A-1AFB-ED8A-778E7CDD90AD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50" creationId="{4A5DBDD5-BE50-BC17-A26A-E53CFE2060A6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50" creationId="{A9DE0E1F-2BAB-20C9-B802-5842C809D0A5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51" creationId="{D07F0E41-FA87-4873-677D-14108A839908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52" creationId="{3F4B86D9-3F34-7B15-34F9-52BBA6F98F0E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53" creationId="{3F0DB3B6-4DA3-17E7-F163-83193A98792E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53" creationId="{5D721EE6-0C5B-FABD-1F19-EFD376984E5D}"/>
          </ac:spMkLst>
        </pc:spChg>
        <pc:spChg chg="mod">
          <ac:chgData name="장성빈" userId="faed9783-0f2f-452b-b998-4701542ec64c" providerId="ADAL" clId="{39FB8C38-F478-4631-9B30-109FBDC3F360}" dt="2024-09-20T08:50:51.738" v="16284" actId="207"/>
          <ac:spMkLst>
            <pc:docMk/>
            <pc:sldMk cId="1766002092" sldId="484"/>
            <ac:spMk id="54" creationId="{B7E4520C-7FC2-A756-67FB-0457A2BE3CB7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55" creationId="{A43CF5C7-802B-3E29-CB60-6FF61A13D106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56" creationId="{E5F6D6FA-2B4B-194F-024E-5AAE4DA47F91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57" creationId="{DDE75A9B-098C-CAB3-D0BC-2061BB6DFC22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58" creationId="{002E7343-FB68-F855-B762-71890DC4DD1D}"/>
          </ac:spMkLst>
        </pc:spChg>
        <pc:spChg chg="mod">
          <ac:chgData name="장성빈" userId="faed9783-0f2f-452b-b998-4701542ec64c" providerId="ADAL" clId="{39FB8C38-F478-4631-9B30-109FBDC3F360}" dt="2024-09-20T08:47:26.111" v="16223"/>
          <ac:spMkLst>
            <pc:docMk/>
            <pc:sldMk cId="1766002092" sldId="484"/>
            <ac:spMk id="60" creationId="{BF3A990A-A0FA-81E7-1696-7F05D252DF91}"/>
          </ac:spMkLst>
        </pc:spChg>
        <pc:spChg chg="mod">
          <ac:chgData name="장성빈" userId="faed9783-0f2f-452b-b998-4701542ec64c" providerId="ADAL" clId="{39FB8C38-F478-4631-9B30-109FBDC3F360}" dt="2024-09-20T08:47:26.111" v="16223"/>
          <ac:spMkLst>
            <pc:docMk/>
            <pc:sldMk cId="1766002092" sldId="484"/>
            <ac:spMk id="61" creationId="{7BDCC56D-E627-08AF-C919-ED90A65A21D9}"/>
          </ac:spMkLst>
        </pc:spChg>
        <pc:spChg chg="mod">
          <ac:chgData name="장성빈" userId="faed9783-0f2f-452b-b998-4701542ec64c" providerId="ADAL" clId="{39FB8C38-F478-4631-9B30-109FBDC3F360}" dt="2024-09-20T08:47:26.111" v="16223"/>
          <ac:spMkLst>
            <pc:docMk/>
            <pc:sldMk cId="1766002092" sldId="484"/>
            <ac:spMk id="62" creationId="{E49ED1C7-5169-BE91-8832-B09458365B78}"/>
          </ac:spMkLst>
        </pc:spChg>
        <pc:spChg chg="mod">
          <ac:chgData name="장성빈" userId="faed9783-0f2f-452b-b998-4701542ec64c" providerId="ADAL" clId="{39FB8C38-F478-4631-9B30-109FBDC3F360}" dt="2024-09-20T08:47:26.111" v="16223"/>
          <ac:spMkLst>
            <pc:docMk/>
            <pc:sldMk cId="1766002092" sldId="484"/>
            <ac:spMk id="63" creationId="{EF8D341E-6F89-B2A5-1564-489CA3C4F057}"/>
          </ac:spMkLst>
        </pc:spChg>
        <pc:spChg chg="mod">
          <ac:chgData name="장성빈" userId="faed9783-0f2f-452b-b998-4701542ec64c" providerId="ADAL" clId="{39FB8C38-F478-4631-9B30-109FBDC3F360}" dt="2024-09-20T08:47:26.111" v="16223"/>
          <ac:spMkLst>
            <pc:docMk/>
            <pc:sldMk cId="1766002092" sldId="484"/>
            <ac:spMk id="64" creationId="{EEC306CA-470B-A741-F97F-03E473CBD598}"/>
          </ac:spMkLst>
        </pc:spChg>
        <pc:spChg chg="mod">
          <ac:chgData name="장성빈" userId="faed9783-0f2f-452b-b998-4701542ec64c" providerId="ADAL" clId="{39FB8C38-F478-4631-9B30-109FBDC3F360}" dt="2024-09-20T08:47:26.111" v="16223"/>
          <ac:spMkLst>
            <pc:docMk/>
            <pc:sldMk cId="1766002092" sldId="484"/>
            <ac:spMk id="65" creationId="{66B359B2-BE1C-307C-3D1E-FABA2C942CED}"/>
          </ac:spMkLst>
        </pc:spChg>
        <pc:spChg chg="add mod">
          <ac:chgData name="장성빈" userId="faed9783-0f2f-452b-b998-4701542ec64c" providerId="ADAL" clId="{39FB8C38-F478-4631-9B30-109FBDC3F360}" dt="2024-09-24T06:27:55.478" v="25242" actId="1036"/>
          <ac:spMkLst>
            <pc:docMk/>
            <pc:sldMk cId="1766002092" sldId="484"/>
            <ac:spMk id="66" creationId="{26101F40-BFD0-6614-D73F-4F0B3BE96F59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68" creationId="{04CA8CA4-41E3-2E55-DD7D-8A53A6206B2F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69" creationId="{BF34572B-2987-6299-D5A0-CC5E389350BA}"/>
          </ac:spMkLst>
        </pc:spChg>
        <pc:spChg chg="add mod">
          <ac:chgData name="장성빈" userId="faed9783-0f2f-452b-b998-4701542ec64c" providerId="ADAL" clId="{39FB8C38-F478-4631-9B30-109FBDC3F360}" dt="2024-09-24T06:27:37.753" v="25239" actId="1037"/>
          <ac:spMkLst>
            <pc:docMk/>
            <pc:sldMk cId="1766002092" sldId="484"/>
            <ac:spMk id="73" creationId="{2E3683EC-7385-8BBA-3956-8D6DD1766B6C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74" creationId="{E2295A37-9961-1FFE-3BB7-E596B0FF3D02}"/>
          </ac:spMkLst>
        </pc:spChg>
        <pc:spChg chg="add mod">
          <ac:chgData name="장성빈" userId="faed9783-0f2f-452b-b998-4701542ec64c" providerId="ADAL" clId="{39FB8C38-F478-4631-9B30-109FBDC3F360}" dt="2024-09-20T08:50:51.738" v="16284" actId="207"/>
          <ac:spMkLst>
            <pc:docMk/>
            <pc:sldMk cId="1766002092" sldId="484"/>
            <ac:spMk id="75" creationId="{CA3604F1-1825-FAC3-B1C2-645789050C9B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76" creationId="{3A85FD71-9167-B48F-180D-DF36BC3F9F69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77" creationId="{FA2356CD-164D-DBCA-8774-0E72D5F88A31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78" creationId="{FB08BE05-53ED-E95B-4906-DAFD5D6AEA83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79" creationId="{8AA89B1D-8760-258B-1465-2854842008F2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80" creationId="{0E56539F-3314-3831-1BFB-114783D32350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81" creationId="{9265D6A7-0B16-A2A8-8F33-95B963738550}"/>
          </ac:spMkLst>
        </pc:spChg>
        <pc:spChg chg="add mod">
          <ac:chgData name="장성빈" userId="faed9783-0f2f-452b-b998-4701542ec64c" providerId="ADAL" clId="{39FB8C38-F478-4631-9B30-109FBDC3F360}" dt="2024-09-20T08:48:20.635" v="16241" actId="164"/>
          <ac:spMkLst>
            <pc:docMk/>
            <pc:sldMk cId="1766002092" sldId="484"/>
            <ac:spMk id="82" creationId="{59DE6CC1-4011-A41B-7959-F489A4C06D61}"/>
          </ac:spMkLst>
        </pc:spChg>
        <pc:spChg chg="add mod">
          <ac:chgData name="장성빈" userId="faed9783-0f2f-452b-b998-4701542ec64c" providerId="ADAL" clId="{39FB8C38-F478-4631-9B30-109FBDC3F360}" dt="2024-09-24T06:27:16.421" v="25234" actId="1037"/>
          <ac:spMkLst>
            <pc:docMk/>
            <pc:sldMk cId="1766002092" sldId="484"/>
            <ac:spMk id="85" creationId="{3F22ECF8-D2EB-5088-21FD-62472680BFE1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87" creationId="{E0260D80-15AE-A314-03BA-F337FE7A4BEE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88" creationId="{A5ADA66F-EEAE-7A5C-7980-655E24C49A54}"/>
          </ac:spMkLst>
        </pc:spChg>
        <pc:spChg chg="mod">
          <ac:chgData name="장성빈" userId="faed9783-0f2f-452b-b998-4701542ec64c" providerId="ADAL" clId="{39FB8C38-F478-4631-9B30-109FBDC3F360}" dt="2024-09-24T06:27:15.631" v="25233"/>
          <ac:spMkLst>
            <pc:docMk/>
            <pc:sldMk cId="1766002092" sldId="484"/>
            <ac:spMk id="89" creationId="{1A1D07B2-260D-300E-5EDC-5F2E5E79BDD8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3" creationId="{14667DB2-2650-8F3C-FDF6-E77704BA8BD8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4" creationId="{E9907D20-33CD-F62B-B344-6CD665B206E3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5" creationId="{124CD357-1F36-56E1-8A3F-14D5C13190F5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6" creationId="{40CB7471-09E1-3B8F-21F0-E9A2EE856375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7" creationId="{5757E96A-B59D-E54B-86A7-866DFE89C674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8" creationId="{CF0B9811-E2CC-0E73-FDC4-1E3F8DCB6CF8}"/>
          </ac:spMkLst>
        </pc:spChg>
        <pc:spChg chg="mod">
          <ac:chgData name="장성빈" userId="faed9783-0f2f-452b-b998-4701542ec64c" providerId="ADAL" clId="{39FB8C38-F478-4631-9B30-109FBDC3F360}" dt="2024-09-24T06:27:16.763" v="25235"/>
          <ac:spMkLst>
            <pc:docMk/>
            <pc:sldMk cId="1766002092" sldId="484"/>
            <ac:spMk id="99" creationId="{919F5618-7434-DEF1-DD7E-365D2C848AB1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22" creationId="{3A1ED45B-3BF5-FFA9-2423-CCB2159FEFAB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24" creationId="{DD09DF28-944B-6B14-A88D-C92DBE4B15C9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26" creationId="{271FBBBD-544E-6F3B-4546-C45A493A63F5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27" creationId="{099F9E66-5C67-5E7A-B32F-4EE59AA8EE38}"/>
          </ac:spMkLst>
        </pc:spChg>
        <pc:spChg chg="del">
          <ac:chgData name="장성빈" userId="faed9783-0f2f-452b-b998-4701542ec64c" providerId="ADAL" clId="{39FB8C38-F478-4631-9B30-109FBDC3F360}" dt="2024-09-20T08:47:16.341" v="16222" actId="478"/>
          <ac:spMkLst>
            <pc:docMk/>
            <pc:sldMk cId="1766002092" sldId="484"/>
            <ac:spMk id="128" creationId="{D0ECAFB0-8868-914C-AEAE-C60B702D6D4E}"/>
          </ac:spMkLst>
        </pc:spChg>
        <pc:grpChg chg="add mod">
          <ac:chgData name="장성빈" userId="faed9783-0f2f-452b-b998-4701542ec64c" providerId="ADAL" clId="{39FB8C38-F478-4631-9B30-109FBDC3F360}" dt="2024-09-20T08:48:20.635" v="16241" actId="164"/>
          <ac:grpSpMkLst>
            <pc:docMk/>
            <pc:sldMk cId="1766002092" sldId="484"/>
            <ac:grpSpMk id="4" creationId="{DCA4BF17-243B-E8AD-D911-92F791AAA90E}"/>
          </ac:grpSpMkLst>
        </pc:grpChg>
        <pc:grpChg chg="add mod">
          <ac:chgData name="장성빈" userId="faed9783-0f2f-452b-b998-4701542ec64c" providerId="ADAL" clId="{39FB8C38-F478-4631-9B30-109FBDC3F360}" dt="2024-09-24T06:26:36.328" v="25205"/>
          <ac:grpSpMkLst>
            <pc:docMk/>
            <pc:sldMk cId="1766002092" sldId="484"/>
            <ac:grpSpMk id="8" creationId="{45B7D724-613D-2253-5A11-03FD6E67FC06}"/>
          </ac:grpSpMkLst>
        </pc:grpChg>
        <pc:grpChg chg="del">
          <ac:chgData name="장성빈" userId="faed9783-0f2f-452b-b998-4701542ec64c" providerId="ADAL" clId="{39FB8C38-F478-4631-9B30-109FBDC3F360}" dt="2024-09-20T08:47:16.341" v="16222" actId="478"/>
          <ac:grpSpMkLst>
            <pc:docMk/>
            <pc:sldMk cId="1766002092" sldId="484"/>
            <ac:grpSpMk id="12" creationId="{314BDB8E-6DB0-5863-6D86-C99C3F4103CF}"/>
          </ac:grpSpMkLst>
        </pc:grpChg>
        <pc:grpChg chg="add mod">
          <ac:chgData name="장성빈" userId="faed9783-0f2f-452b-b998-4701542ec64c" providerId="ADAL" clId="{39FB8C38-F478-4631-9B30-109FBDC3F360}" dt="2024-09-24T06:27:00.883" v="25207" actId="164"/>
          <ac:grpSpMkLst>
            <pc:docMk/>
            <pc:sldMk cId="1766002092" sldId="484"/>
            <ac:grpSpMk id="17" creationId="{85BC7601-3B4C-4FCD-904C-98115AF906ED}"/>
          </ac:grpSpMkLst>
        </pc:grpChg>
        <pc:grpChg chg="add del mod">
          <ac:chgData name="장성빈" userId="faed9783-0f2f-452b-b998-4701542ec64c" providerId="ADAL" clId="{39FB8C38-F478-4631-9B30-109FBDC3F360}" dt="2024-09-24T06:27:03.297" v="25208" actId="21"/>
          <ac:grpSpMkLst>
            <pc:docMk/>
            <pc:sldMk cId="1766002092" sldId="484"/>
            <ac:grpSpMk id="26" creationId="{4C317489-37BE-93A4-1B76-CA4FD577D2E5}"/>
          </ac:grpSpMkLst>
        </pc:grpChg>
        <pc:grpChg chg="add mod">
          <ac:chgData name="장성빈" userId="faed9783-0f2f-452b-b998-4701542ec64c" providerId="ADAL" clId="{39FB8C38-F478-4631-9B30-109FBDC3F360}" dt="2024-09-24T06:27:12.719" v="25226"/>
          <ac:grpSpMkLst>
            <pc:docMk/>
            <pc:sldMk cId="1766002092" sldId="484"/>
            <ac:grpSpMk id="27" creationId="{4C317489-37BE-93A4-1B76-CA4FD577D2E5}"/>
          </ac:grpSpMkLst>
        </pc:grpChg>
        <pc:grpChg chg="mod">
          <ac:chgData name="장성빈" userId="faed9783-0f2f-452b-b998-4701542ec64c" providerId="ADAL" clId="{39FB8C38-F478-4631-9B30-109FBDC3F360}" dt="2024-09-24T06:27:12.719" v="25226"/>
          <ac:grpSpMkLst>
            <pc:docMk/>
            <pc:sldMk cId="1766002092" sldId="484"/>
            <ac:grpSpMk id="28" creationId="{85BC7601-3B4C-4FCD-904C-98115AF906ED}"/>
          </ac:grpSpMkLst>
        </pc:grpChg>
        <pc:grpChg chg="add mod">
          <ac:chgData name="장성빈" userId="faed9783-0f2f-452b-b998-4701542ec64c" providerId="ADAL" clId="{39FB8C38-F478-4631-9B30-109FBDC3F360}" dt="2024-09-24T06:27:14.487" v="25231"/>
          <ac:grpSpMkLst>
            <pc:docMk/>
            <pc:sldMk cId="1766002092" sldId="484"/>
            <ac:grpSpMk id="37" creationId="{093A0B8A-D937-DCEF-6D2E-1B4558FCD292}"/>
          </ac:grpSpMkLst>
        </pc:grpChg>
        <pc:grpChg chg="mod">
          <ac:chgData name="장성빈" userId="faed9783-0f2f-452b-b998-4701542ec64c" providerId="ADAL" clId="{39FB8C38-F478-4631-9B30-109FBDC3F360}" dt="2024-09-24T06:27:14.487" v="25231"/>
          <ac:grpSpMkLst>
            <pc:docMk/>
            <pc:sldMk cId="1766002092" sldId="484"/>
            <ac:grpSpMk id="38" creationId="{063B8227-3084-1A19-7410-668394534DB4}"/>
          </ac:grpSpMkLst>
        </pc:grpChg>
        <pc:grpChg chg="add mod">
          <ac:chgData name="장성빈" userId="faed9783-0f2f-452b-b998-4701542ec64c" providerId="ADAL" clId="{39FB8C38-F478-4631-9B30-109FBDC3F360}" dt="2024-09-24T06:27:15.631" v="25233"/>
          <ac:grpSpMkLst>
            <pc:docMk/>
            <pc:sldMk cId="1766002092" sldId="484"/>
            <ac:grpSpMk id="47" creationId="{D6F6F4A9-BB4B-EC1E-CA7C-935FCE4D2CB1}"/>
          </ac:grpSpMkLst>
        </pc:grpChg>
        <pc:grpChg chg="mod">
          <ac:chgData name="장성빈" userId="faed9783-0f2f-452b-b998-4701542ec64c" providerId="ADAL" clId="{39FB8C38-F478-4631-9B30-109FBDC3F360}" dt="2024-09-24T06:27:15.631" v="25233"/>
          <ac:grpSpMkLst>
            <pc:docMk/>
            <pc:sldMk cId="1766002092" sldId="484"/>
            <ac:grpSpMk id="48" creationId="{17BA564A-8C2A-8B94-8E2D-415EBAC154CF}"/>
          </ac:grpSpMkLst>
        </pc:grpChg>
        <pc:grpChg chg="add mod">
          <ac:chgData name="장성빈" userId="faed9783-0f2f-452b-b998-4701542ec64c" providerId="ADAL" clId="{39FB8C38-F478-4631-9B30-109FBDC3F360}" dt="2024-09-20T08:48:20.635" v="16241" actId="164"/>
          <ac:grpSpMkLst>
            <pc:docMk/>
            <pc:sldMk cId="1766002092" sldId="484"/>
            <ac:grpSpMk id="59" creationId="{F26698E9-D515-F783-6FD3-24E17BB0904D}"/>
          </ac:grpSpMkLst>
        </pc:grpChg>
        <pc:grpChg chg="add mod">
          <ac:chgData name="장성빈" userId="faed9783-0f2f-452b-b998-4701542ec64c" providerId="ADAL" clId="{39FB8C38-F478-4631-9B30-109FBDC3F360}" dt="2024-09-24T06:27:16.421" v="25234" actId="1037"/>
          <ac:grpSpMkLst>
            <pc:docMk/>
            <pc:sldMk cId="1766002092" sldId="484"/>
            <ac:grpSpMk id="86" creationId="{8511149E-8322-E1C6-D743-1422995AB8A8}"/>
          </ac:grpSpMkLst>
        </pc:grpChg>
        <pc:grpChg chg="add mod">
          <ac:chgData name="장성빈" userId="faed9783-0f2f-452b-b998-4701542ec64c" providerId="ADAL" clId="{39FB8C38-F478-4631-9B30-109FBDC3F360}" dt="2024-09-24T06:27:16.763" v="25235"/>
          <ac:grpSpMkLst>
            <pc:docMk/>
            <pc:sldMk cId="1766002092" sldId="484"/>
            <ac:grpSpMk id="90" creationId="{81E0AFB6-9A9E-BE4E-E3AE-504799C7CDEE}"/>
          </ac:grpSpMkLst>
        </pc:grpChg>
        <pc:grpChg chg="mod">
          <ac:chgData name="장성빈" userId="faed9783-0f2f-452b-b998-4701542ec64c" providerId="ADAL" clId="{39FB8C38-F478-4631-9B30-109FBDC3F360}" dt="2024-09-24T06:27:16.763" v="25235"/>
          <ac:grpSpMkLst>
            <pc:docMk/>
            <pc:sldMk cId="1766002092" sldId="484"/>
            <ac:grpSpMk id="91" creationId="{B3DDAF22-AA56-A0D4-6DA7-38053D2930D6}"/>
          </ac:grpSpMkLst>
        </pc:grpChg>
        <pc:cxnChg chg="add mod">
          <ac:chgData name="장성빈" userId="faed9783-0f2f-452b-b998-4701542ec64c" providerId="ADAL" clId="{39FB8C38-F478-4631-9B30-109FBDC3F360}" dt="2024-09-24T06:26:36.328" v="25205"/>
          <ac:cxnSpMkLst>
            <pc:docMk/>
            <pc:sldMk cId="1766002092" sldId="484"/>
            <ac:cxnSpMk id="15" creationId="{E3584A16-3FB9-1249-57A8-37004022E5A3}"/>
          </ac:cxnSpMkLst>
        </pc:cxnChg>
        <pc:cxnChg chg="del mod">
          <ac:chgData name="장성빈" userId="faed9783-0f2f-452b-b998-4701542ec64c" providerId="ADAL" clId="{39FB8C38-F478-4631-9B30-109FBDC3F360}" dt="2024-09-20T08:47:16.341" v="16222" actId="478"/>
          <ac:cxnSpMkLst>
            <pc:docMk/>
            <pc:sldMk cId="1766002092" sldId="484"/>
            <ac:cxnSpMk id="20" creationId="{47AFDE6A-2124-F111-7705-D650C618DA32}"/>
          </ac:cxnSpMkLst>
        </pc:cxnChg>
        <pc:cxnChg chg="del mod">
          <ac:chgData name="장성빈" userId="faed9783-0f2f-452b-b998-4701542ec64c" providerId="ADAL" clId="{39FB8C38-F478-4631-9B30-109FBDC3F360}" dt="2024-09-20T08:47:16.341" v="16222" actId="478"/>
          <ac:cxnSpMkLst>
            <pc:docMk/>
            <pc:sldMk cId="1766002092" sldId="484"/>
            <ac:cxnSpMk id="22" creationId="{7CAB973B-C1B3-C5AB-C63A-25180E474A71}"/>
          </ac:cxnSpMkLst>
        </pc:cxnChg>
        <pc:cxnChg chg="add mod">
          <ac:chgData name="장성빈" userId="faed9783-0f2f-452b-b998-4701542ec64c" providerId="ADAL" clId="{39FB8C38-F478-4631-9B30-109FBDC3F360}" dt="2024-09-24T06:27:03.297" v="25208" actId="21"/>
          <ac:cxnSpMkLst>
            <pc:docMk/>
            <pc:sldMk cId="1766002092" sldId="484"/>
            <ac:cxnSpMk id="24" creationId="{98BF3352-818C-C62E-16E1-96D3CEEAD1E6}"/>
          </ac:cxnSpMkLst>
        </pc:cxnChg>
        <pc:cxnChg chg="mod">
          <ac:chgData name="장성빈" userId="faed9783-0f2f-452b-b998-4701542ec64c" providerId="ADAL" clId="{39FB8C38-F478-4631-9B30-109FBDC3F360}" dt="2024-09-24T06:27:12.719" v="25226"/>
          <ac:cxnSpMkLst>
            <pc:docMk/>
            <pc:sldMk cId="1766002092" sldId="484"/>
            <ac:cxnSpMk id="29" creationId="{98BF3352-818C-C62E-16E1-96D3CEEAD1E6}"/>
          </ac:cxnSpMkLst>
        </pc:cxnChg>
        <pc:cxnChg chg="del mod">
          <ac:chgData name="장성빈" userId="faed9783-0f2f-452b-b998-4701542ec64c" providerId="ADAL" clId="{39FB8C38-F478-4631-9B30-109FBDC3F360}" dt="2024-09-20T08:47:16.341" v="16222" actId="478"/>
          <ac:cxnSpMkLst>
            <pc:docMk/>
            <pc:sldMk cId="1766002092" sldId="484"/>
            <ac:cxnSpMk id="29" creationId="{DAB0FA70-8F2A-0B3E-D720-E36BACB91631}"/>
          </ac:cxnSpMkLst>
        </pc:cxnChg>
        <pc:cxnChg chg="del mod">
          <ac:chgData name="장성빈" userId="faed9783-0f2f-452b-b998-4701542ec64c" providerId="ADAL" clId="{39FB8C38-F478-4631-9B30-109FBDC3F360}" dt="2024-09-20T08:47:16.341" v="16222" actId="478"/>
          <ac:cxnSpMkLst>
            <pc:docMk/>
            <pc:sldMk cId="1766002092" sldId="484"/>
            <ac:cxnSpMk id="32" creationId="{14E96328-7EEC-6E98-234C-2601918B0C49}"/>
          </ac:cxnSpMkLst>
        </pc:cxnChg>
        <pc:cxnChg chg="mod">
          <ac:chgData name="장성빈" userId="faed9783-0f2f-452b-b998-4701542ec64c" providerId="ADAL" clId="{39FB8C38-F478-4631-9B30-109FBDC3F360}" dt="2024-09-24T06:27:14.487" v="25231"/>
          <ac:cxnSpMkLst>
            <pc:docMk/>
            <pc:sldMk cId="1766002092" sldId="484"/>
            <ac:cxnSpMk id="39" creationId="{008AD568-B665-7C4F-97D7-328D9CC1FBCB}"/>
          </ac:cxnSpMkLst>
        </pc:cxnChg>
        <pc:cxnChg chg="mod">
          <ac:chgData name="장성빈" userId="faed9783-0f2f-452b-b998-4701542ec64c" providerId="ADAL" clId="{39FB8C38-F478-4631-9B30-109FBDC3F360}" dt="2024-09-24T06:27:15.631" v="25233"/>
          <ac:cxnSpMkLst>
            <pc:docMk/>
            <pc:sldMk cId="1766002092" sldId="484"/>
            <ac:cxnSpMk id="49" creationId="{A5FFA4DC-153F-3AAC-C9D1-F3DF6BB01B25}"/>
          </ac:cxnSpMkLst>
        </pc:cxnChg>
        <pc:cxnChg chg="del">
          <ac:chgData name="장성빈" userId="faed9783-0f2f-452b-b998-4701542ec64c" providerId="ADAL" clId="{39FB8C38-F478-4631-9B30-109FBDC3F360}" dt="2024-09-20T08:47:16.341" v="16222" actId="478"/>
          <ac:cxnSpMkLst>
            <pc:docMk/>
            <pc:sldMk cId="1766002092" sldId="484"/>
            <ac:cxnSpMk id="51" creationId="{1A6F749C-7F2C-0AA5-B926-109C76234E0B}"/>
          </ac:cxnSpMkLst>
        </pc:cxnChg>
        <pc:cxnChg chg="del">
          <ac:chgData name="장성빈" userId="faed9783-0f2f-452b-b998-4701542ec64c" providerId="ADAL" clId="{39FB8C38-F478-4631-9B30-109FBDC3F360}" dt="2024-09-20T08:47:16.341" v="16222" actId="478"/>
          <ac:cxnSpMkLst>
            <pc:docMk/>
            <pc:sldMk cId="1766002092" sldId="484"/>
            <ac:cxnSpMk id="52" creationId="{C13F582E-C9C6-2439-511B-69A699C05891}"/>
          </ac:cxnSpMkLst>
        </pc:cxnChg>
        <pc:cxnChg chg="add mod">
          <ac:chgData name="장성빈" userId="faed9783-0f2f-452b-b998-4701542ec64c" providerId="ADAL" clId="{39FB8C38-F478-4631-9B30-109FBDC3F360}" dt="2024-09-24T06:27:55.478" v="25242" actId="1036"/>
          <ac:cxnSpMkLst>
            <pc:docMk/>
            <pc:sldMk cId="1766002092" sldId="484"/>
            <ac:cxnSpMk id="67" creationId="{E5838067-AB10-AE0F-4EA1-A062EA9486D2}"/>
          </ac:cxnSpMkLst>
        </pc:cxnChg>
        <pc:cxnChg chg="add mod">
          <ac:chgData name="장성빈" userId="faed9783-0f2f-452b-b998-4701542ec64c" providerId="ADAL" clId="{39FB8C38-F478-4631-9B30-109FBDC3F360}" dt="2024-09-20T08:48:20.635" v="16241" actId="164"/>
          <ac:cxnSpMkLst>
            <pc:docMk/>
            <pc:sldMk cId="1766002092" sldId="484"/>
            <ac:cxnSpMk id="70" creationId="{00CEFBBD-2DDE-1BE2-17DE-E2F598BB1CC4}"/>
          </ac:cxnSpMkLst>
        </pc:cxnChg>
        <pc:cxnChg chg="add mod">
          <ac:chgData name="장성빈" userId="faed9783-0f2f-452b-b998-4701542ec64c" providerId="ADAL" clId="{39FB8C38-F478-4631-9B30-109FBDC3F360}" dt="2024-09-20T08:48:20.635" v="16241" actId="164"/>
          <ac:cxnSpMkLst>
            <pc:docMk/>
            <pc:sldMk cId="1766002092" sldId="484"/>
            <ac:cxnSpMk id="71" creationId="{573A346D-FAF5-7F35-CCD6-3EBE0F610107}"/>
          </ac:cxnSpMkLst>
        </pc:cxnChg>
        <pc:cxnChg chg="add mod">
          <ac:chgData name="장성빈" userId="faed9783-0f2f-452b-b998-4701542ec64c" providerId="ADAL" clId="{39FB8C38-F478-4631-9B30-109FBDC3F360}" dt="2024-09-20T08:48:20.635" v="16241" actId="164"/>
          <ac:cxnSpMkLst>
            <pc:docMk/>
            <pc:sldMk cId="1766002092" sldId="484"/>
            <ac:cxnSpMk id="72" creationId="{CD7A2E20-681E-88CE-1F03-E45B08A40530}"/>
          </ac:cxnSpMkLst>
        </pc:cxnChg>
        <pc:cxnChg chg="add mod">
          <ac:chgData name="장성빈" userId="faed9783-0f2f-452b-b998-4701542ec64c" providerId="ADAL" clId="{39FB8C38-F478-4631-9B30-109FBDC3F360}" dt="2024-09-24T06:27:55.478" v="25242" actId="1036"/>
          <ac:cxnSpMkLst>
            <pc:docMk/>
            <pc:sldMk cId="1766002092" sldId="484"/>
            <ac:cxnSpMk id="83" creationId="{8164CD44-A981-AF2A-886E-C6A9C778F863}"/>
          </ac:cxnSpMkLst>
        </pc:cxnChg>
        <pc:cxnChg chg="add mod">
          <ac:chgData name="장성빈" userId="faed9783-0f2f-452b-b998-4701542ec64c" providerId="ADAL" clId="{39FB8C38-F478-4631-9B30-109FBDC3F360}" dt="2024-09-20T08:48:20.635" v="16241" actId="164"/>
          <ac:cxnSpMkLst>
            <pc:docMk/>
            <pc:sldMk cId="1766002092" sldId="484"/>
            <ac:cxnSpMk id="84" creationId="{6885AFA4-13F3-A6FE-BC74-2CC315623688}"/>
          </ac:cxnSpMkLst>
        </pc:cxnChg>
        <pc:cxnChg chg="mod">
          <ac:chgData name="장성빈" userId="faed9783-0f2f-452b-b998-4701542ec64c" providerId="ADAL" clId="{39FB8C38-F478-4631-9B30-109FBDC3F360}" dt="2024-09-24T06:27:16.763" v="25235"/>
          <ac:cxnSpMkLst>
            <pc:docMk/>
            <pc:sldMk cId="1766002092" sldId="484"/>
            <ac:cxnSpMk id="92" creationId="{08E6EA68-C02A-F735-6A4B-70244E43D764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3114366583" sldId="484"/>
        </pc:sldMkLst>
      </pc:sldChg>
      <pc:sldChg chg="addSp delSp modSp add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1721102111" sldId="485"/>
        </pc:sldMkLst>
        <pc:spChg chg="mod">
          <ac:chgData name="장성빈" userId="faed9783-0f2f-452b-b998-4701542ec64c" providerId="ADAL" clId="{39FB8C38-F478-4631-9B30-109FBDC3F360}" dt="2024-09-20T09:16:09.525" v="17152" actId="20577"/>
          <ac:spMkLst>
            <pc:docMk/>
            <pc:sldMk cId="1721102111" sldId="48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09:24:01.013" v="17244" actId="113"/>
          <ac:spMkLst>
            <pc:docMk/>
            <pc:sldMk cId="1721102111" sldId="485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6T02:59:34.584" v="29826" actId="20577"/>
          <ac:spMkLst>
            <pc:docMk/>
            <pc:sldMk cId="1721102111" sldId="485"/>
            <ac:spMk id="17" creationId="{A4C13BFC-EF61-E32F-D0FE-39DA74024C91}"/>
          </ac:spMkLst>
        </pc:spChg>
        <pc:spChg chg="mod topLvl">
          <ac:chgData name="장성빈" userId="faed9783-0f2f-452b-b998-4701542ec64c" providerId="ADAL" clId="{39FB8C38-F478-4631-9B30-109FBDC3F360}" dt="2024-09-20T09:16:54.149" v="17155" actId="207"/>
          <ac:spMkLst>
            <pc:docMk/>
            <pc:sldMk cId="1721102111" sldId="485"/>
            <ac:spMk id="81" creationId="{26258F42-55A7-AA8E-9114-F7C2CB676340}"/>
          </ac:spMkLst>
        </pc:spChg>
        <pc:spChg chg="mod topLvl">
          <ac:chgData name="장성빈" userId="faed9783-0f2f-452b-b998-4701542ec64c" providerId="ADAL" clId="{39FB8C38-F478-4631-9B30-109FBDC3F360}" dt="2024-09-20T09:16:32.186" v="17153" actId="165"/>
          <ac:spMkLst>
            <pc:docMk/>
            <pc:sldMk cId="1721102111" sldId="485"/>
            <ac:spMk id="82" creationId="{B89B72AB-8C80-5EEC-DD3F-0FC45DC80A3C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3" creationId="{2A296A9F-5BED-DE36-0133-456AB48DF586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4" creationId="{424CF2EC-2209-E45E-A13E-39B4C1A13433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5" creationId="{E0E78610-9410-8C9D-55B0-84E43EEF04A2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6" creationId="{93080E1D-9A69-05C8-15F1-26AC182B367D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7" creationId="{9D7CC998-AB8C-8CDC-80CA-68B1770416E4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8" creationId="{799C5D0F-9B9F-0F3D-CA6B-9265D1206D3E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89" creationId="{A765058C-277A-435A-E37A-1D6A06AA966F}"/>
          </ac:spMkLst>
        </pc:spChg>
        <pc:spChg chg="mod topLvl">
          <ac:chgData name="장성빈" userId="faed9783-0f2f-452b-b998-4701542ec64c" providerId="ADAL" clId="{39FB8C38-F478-4631-9B30-109FBDC3F360}" dt="2024-09-20T09:18:00.551" v="17164" actId="207"/>
          <ac:spMkLst>
            <pc:docMk/>
            <pc:sldMk cId="1721102111" sldId="485"/>
            <ac:spMk id="90" creationId="{169ADD05-3E16-C6B1-2CB9-EA531CEA7C6D}"/>
          </ac:spMkLst>
        </pc:spChg>
        <pc:spChg chg="mod topLvl">
          <ac:chgData name="장성빈" userId="faed9783-0f2f-452b-b998-4701542ec64c" providerId="ADAL" clId="{39FB8C38-F478-4631-9B30-109FBDC3F360}" dt="2024-09-20T09:18:00.551" v="17164" actId="207"/>
          <ac:spMkLst>
            <pc:docMk/>
            <pc:sldMk cId="1721102111" sldId="485"/>
            <ac:spMk id="91" creationId="{D5588E92-3697-9794-E3C9-349B56186BF1}"/>
          </ac:spMkLst>
        </pc:spChg>
        <pc:spChg chg="mod topLvl">
          <ac:chgData name="장성빈" userId="faed9783-0f2f-452b-b998-4701542ec64c" providerId="ADAL" clId="{39FB8C38-F478-4631-9B30-109FBDC3F360}" dt="2024-09-20T09:23:42.710" v="17243" actId="1036"/>
          <ac:spMkLst>
            <pc:docMk/>
            <pc:sldMk cId="1721102111" sldId="485"/>
            <ac:spMk id="92" creationId="{54202627-AF82-D0CB-FFD2-3EBFD816A279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93" creationId="{73C446A3-D528-3505-5C92-1EA0A689315F}"/>
          </ac:spMkLst>
        </pc:spChg>
        <pc:spChg chg="mod topLvl">
          <ac:chgData name="장성빈" userId="faed9783-0f2f-452b-b998-4701542ec64c" providerId="ADAL" clId="{39FB8C38-F478-4631-9B30-109FBDC3F360}" dt="2024-10-02T04:01:13.023" v="33353" actId="207"/>
          <ac:spMkLst>
            <pc:docMk/>
            <pc:sldMk cId="1721102111" sldId="485"/>
            <ac:spMk id="94" creationId="{25D285CF-BCDB-8834-999D-2C165B0F8227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95" creationId="{93CAACFD-9819-2402-2D8B-B798CCD0FB2A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96" creationId="{5A12118C-3AA9-5EF6-D5FC-A9D9269A87DE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97" creationId="{83CC27BB-7340-5B2B-2358-7BADB0FFFC42}"/>
          </ac:spMkLst>
        </pc:spChg>
        <pc:spChg chg="mod topLvl">
          <ac:chgData name="장성빈" userId="faed9783-0f2f-452b-b998-4701542ec64c" providerId="ADAL" clId="{39FB8C38-F478-4631-9B30-109FBDC3F360}" dt="2024-10-02T04:00:11.227" v="33351" actId="20577"/>
          <ac:spMkLst>
            <pc:docMk/>
            <pc:sldMk cId="1721102111" sldId="485"/>
            <ac:spMk id="98" creationId="{B75B2535-B929-9BF3-4A4C-54CD3117819C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99" creationId="{99C7DF0D-DA60-4731-CFDB-B36E282E6458}"/>
          </ac:spMkLst>
        </pc:spChg>
        <pc:spChg chg="mod topLvl">
          <ac:chgData name="장성빈" userId="faed9783-0f2f-452b-b998-4701542ec64c" providerId="ADAL" clId="{39FB8C38-F478-4631-9B30-109FBDC3F360}" dt="2024-09-20T09:17:21.733" v="17156" actId="207"/>
          <ac:spMkLst>
            <pc:docMk/>
            <pc:sldMk cId="1721102111" sldId="485"/>
            <ac:spMk id="100" creationId="{A31A1A67-785D-32EF-F0E7-99FC3E074A1D}"/>
          </ac:spMkLst>
        </pc:spChg>
        <pc:spChg chg="mod topLvl">
          <ac:chgData name="장성빈" userId="faed9783-0f2f-452b-b998-4701542ec64c" providerId="ADAL" clId="{39FB8C38-F478-4631-9B30-109FBDC3F360}" dt="2024-10-02T04:00:09.306" v="33350" actId="20577"/>
          <ac:spMkLst>
            <pc:docMk/>
            <pc:sldMk cId="1721102111" sldId="485"/>
            <ac:spMk id="101" creationId="{039B9D55-E413-0573-F621-6715AFCC7F37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2" creationId="{BA68C902-2891-F4B6-8367-C12278C06536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3" creationId="{44C31AD6-B5B6-11C4-A740-CB5CAC3A2374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4" creationId="{E739FCF8-6054-59CB-C448-441F783DE06B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5" creationId="{097C8EF2-0886-F7DF-B703-B487175E7E14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6" creationId="{B7962ADB-294E-5763-6FF6-F75C8763713D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7" creationId="{DF6BE9E9-68A7-7853-506A-8770CB4B96B5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8" creationId="{15BC957F-9AC7-2CFB-84B0-B43D8AB41651}"/>
          </ac:spMkLst>
        </pc:spChg>
        <pc:spChg chg="mod topLvl">
          <ac:chgData name="장성빈" userId="faed9783-0f2f-452b-b998-4701542ec64c" providerId="ADAL" clId="{39FB8C38-F478-4631-9B30-109FBDC3F360}" dt="2024-09-20T09:17:26.324" v="17157" actId="207"/>
          <ac:spMkLst>
            <pc:docMk/>
            <pc:sldMk cId="1721102111" sldId="485"/>
            <ac:spMk id="109" creationId="{7FE7F3AC-CD1E-F26F-F768-FF7B72C0D311}"/>
          </ac:spMkLst>
        </pc:spChg>
        <pc:spChg chg="mod">
          <ac:chgData name="장성빈" userId="faed9783-0f2f-452b-b998-4701542ec64c" providerId="ADAL" clId="{39FB8C38-F478-4631-9B30-109FBDC3F360}" dt="2024-10-02T03:59:28.817" v="33330" actId="207"/>
          <ac:spMkLst>
            <pc:docMk/>
            <pc:sldMk cId="1721102111" sldId="485"/>
            <ac:spMk id="219" creationId="{16B297A1-8BFA-68DB-2667-8C97DE67B645}"/>
          </ac:spMkLst>
        </pc:spChg>
        <pc:spChg chg="mod">
          <ac:chgData name="장성빈" userId="faed9783-0f2f-452b-b998-4701542ec64c" providerId="ADAL" clId="{39FB8C38-F478-4631-9B30-109FBDC3F360}" dt="2024-10-02T03:59:28.817" v="33330" actId="207"/>
          <ac:spMkLst>
            <pc:docMk/>
            <pc:sldMk cId="1721102111" sldId="485"/>
            <ac:spMk id="220" creationId="{683FF9B0-DC73-16E7-8A57-E62ABD577201}"/>
          </ac:spMkLst>
        </pc:spChg>
        <pc:spChg chg="mod">
          <ac:chgData name="장성빈" userId="faed9783-0f2f-452b-b998-4701542ec64c" providerId="ADAL" clId="{39FB8C38-F478-4631-9B30-109FBDC3F360}" dt="2024-10-02T03:59:28.817" v="33330" actId="207"/>
          <ac:spMkLst>
            <pc:docMk/>
            <pc:sldMk cId="1721102111" sldId="485"/>
            <ac:spMk id="221" creationId="{26C64B6A-5238-9ED6-FE1B-F57C966D4EF5}"/>
          </ac:spMkLst>
        </pc:spChg>
        <pc:spChg chg="mod">
          <ac:chgData name="장성빈" userId="faed9783-0f2f-452b-b998-4701542ec64c" providerId="ADAL" clId="{39FB8C38-F478-4631-9B30-109FBDC3F360}" dt="2024-10-02T03:59:28.817" v="33330" actId="207"/>
          <ac:spMkLst>
            <pc:docMk/>
            <pc:sldMk cId="1721102111" sldId="485"/>
            <ac:spMk id="222" creationId="{DC48A623-B17E-2835-3293-72EB99A1A222}"/>
          </ac:spMkLst>
        </pc:spChg>
        <pc:spChg chg="mod">
          <ac:chgData name="장성빈" userId="faed9783-0f2f-452b-b998-4701542ec64c" providerId="ADAL" clId="{39FB8C38-F478-4631-9B30-109FBDC3F360}" dt="2024-10-02T03:59:28.817" v="33330" actId="207"/>
          <ac:spMkLst>
            <pc:docMk/>
            <pc:sldMk cId="1721102111" sldId="485"/>
            <ac:spMk id="223" creationId="{2A48AD1F-46B3-A87D-F77C-E0E298F86D8F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24" creationId="{A05D1C88-DB6B-E2FF-2C3E-CF3A10E7E377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25" creationId="{7D2AF3A0-ED5D-2876-D29E-BC85D002BE16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26" creationId="{53EAB151-7808-A2A7-3F2F-DDB07AD59613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27" creationId="{E81AB46E-AF7B-A587-441F-3CABFB1F1228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28" creationId="{25F7367E-E349-9589-C32B-93E244EF164F}"/>
          </ac:spMkLst>
        </pc:spChg>
        <pc:spChg chg="mod">
          <ac:chgData name="장성빈" userId="faed9783-0f2f-452b-b998-4701542ec64c" providerId="ADAL" clId="{39FB8C38-F478-4631-9B30-109FBDC3F360}" dt="2024-10-02T03:59:42.728" v="33337" actId="20577"/>
          <ac:spMkLst>
            <pc:docMk/>
            <pc:sldMk cId="1721102111" sldId="485"/>
            <ac:spMk id="238" creationId="{3303A3D0-F4BA-E5CB-C708-645D2F7CE265}"/>
          </ac:spMkLst>
        </pc:spChg>
        <pc:spChg chg="mod">
          <ac:chgData name="장성빈" userId="faed9783-0f2f-452b-b998-4701542ec64c" providerId="ADAL" clId="{39FB8C38-F478-4631-9B30-109FBDC3F360}" dt="2024-10-02T03:59:43.257" v="33338" actId="20577"/>
          <ac:spMkLst>
            <pc:docMk/>
            <pc:sldMk cId="1721102111" sldId="485"/>
            <ac:spMk id="239" creationId="{85E9036B-BCA7-1A2A-1B9A-51212F6ECB40}"/>
          </ac:spMkLst>
        </pc:spChg>
        <pc:spChg chg="mod">
          <ac:chgData name="장성빈" userId="faed9783-0f2f-452b-b998-4701542ec64c" providerId="ADAL" clId="{39FB8C38-F478-4631-9B30-109FBDC3F360}" dt="2024-10-02T03:59:33.676" v="33334" actId="20577"/>
          <ac:spMkLst>
            <pc:docMk/>
            <pc:sldMk cId="1721102111" sldId="485"/>
            <ac:spMk id="248" creationId="{65D1FBDC-CE64-4327-5007-2F59431C66AD}"/>
          </ac:spMkLst>
        </pc:spChg>
        <pc:spChg chg="mod">
          <ac:chgData name="장성빈" userId="faed9783-0f2f-452b-b998-4701542ec64c" providerId="ADAL" clId="{39FB8C38-F478-4631-9B30-109FBDC3F360}" dt="2024-10-02T03:59:40.862" v="33336" actId="20577"/>
          <ac:spMkLst>
            <pc:docMk/>
            <pc:sldMk cId="1721102111" sldId="485"/>
            <ac:spMk id="249" creationId="{DD622941-EA53-BE65-9E80-FBCE637433A4}"/>
          </ac:spMkLst>
        </pc:spChg>
        <pc:spChg chg="mod">
          <ac:chgData name="장성빈" userId="faed9783-0f2f-452b-b998-4701542ec64c" providerId="ADAL" clId="{39FB8C38-F478-4631-9B30-109FBDC3F360}" dt="2024-10-02T03:59:40.169" v="33335" actId="20577"/>
          <ac:spMkLst>
            <pc:docMk/>
            <pc:sldMk cId="1721102111" sldId="485"/>
            <ac:spMk id="252" creationId="{BB56B1AB-68BF-D03E-9C51-47B35A8DA925}"/>
          </ac:spMkLst>
        </pc:spChg>
        <pc:spChg chg="mod">
          <ac:chgData name="장성빈" userId="faed9783-0f2f-452b-b998-4701542ec64c" providerId="ADAL" clId="{39FB8C38-F478-4631-9B30-109FBDC3F360}" dt="2024-10-02T03:59:28.817" v="33330" actId="207"/>
          <ac:spMkLst>
            <pc:docMk/>
            <pc:sldMk cId="1721102111" sldId="485"/>
            <ac:spMk id="255" creationId="{84B2A97C-334A-8887-BE6D-9D14EE6EC54E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56" creationId="{D0969777-80D0-E9A5-8667-2C370B515BE9}"/>
          </ac:spMkLst>
        </pc:spChg>
        <pc:spChg chg="mod">
          <ac:chgData name="장성빈" userId="faed9783-0f2f-452b-b998-4701542ec64c" providerId="ADAL" clId="{39FB8C38-F478-4631-9B30-109FBDC3F360}" dt="2024-10-02T04:00:02.323" v="33349" actId="207"/>
          <ac:spMkLst>
            <pc:docMk/>
            <pc:sldMk cId="1721102111" sldId="485"/>
            <ac:spMk id="263" creationId="{6270FF32-8863-7B52-B448-A6D38D2CA0C6}"/>
          </ac:spMkLst>
        </pc:spChg>
        <pc:grpChg chg="del">
          <ac:chgData name="장성빈" userId="faed9783-0f2f-452b-b998-4701542ec64c" providerId="ADAL" clId="{39FB8C38-F478-4631-9B30-109FBDC3F360}" dt="2024-09-20T09:16:32.186" v="17153" actId="165"/>
          <ac:grpSpMkLst>
            <pc:docMk/>
            <pc:sldMk cId="1721102111" sldId="485"/>
            <ac:grpSpMk id="80" creationId="{C86B67E2-148B-ED53-6FC6-B56684812F49}"/>
          </ac:grpSpMkLst>
        </pc:grp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3031146310" sldId="485"/>
        </pc:sldMkLst>
      </pc:sldChg>
      <pc:sldChg chg="add del">
        <pc:chgData name="장성빈" userId="faed9783-0f2f-452b-b998-4701542ec64c" providerId="ADAL" clId="{39FB8C38-F478-4631-9B30-109FBDC3F360}" dt="2024-09-20T09:06:13.318" v="16886" actId="47"/>
        <pc:sldMkLst>
          <pc:docMk/>
          <pc:sldMk cId="3690095030" sldId="485"/>
        </pc:sldMkLst>
      </pc:sldChg>
      <pc:sldChg chg="addSp delSp modSp add del mod modNotesTx">
        <pc:chgData name="장성빈" userId="faed9783-0f2f-452b-b998-4701542ec64c" providerId="ADAL" clId="{39FB8C38-F478-4631-9B30-109FBDC3F360}" dt="2024-10-07T12:12:02.169" v="40520" actId="2696"/>
        <pc:sldMkLst>
          <pc:docMk/>
          <pc:sldMk cId="720395142" sldId="486"/>
        </pc:sldMkLst>
        <pc:spChg chg="add mod">
          <ac:chgData name="장성빈" userId="faed9783-0f2f-452b-b998-4701542ec64c" providerId="ADAL" clId="{39FB8C38-F478-4631-9B30-109FBDC3F360}" dt="2024-09-20T09:15:21.253" v="17130" actId="1076"/>
          <ac:spMkLst>
            <pc:docMk/>
            <pc:sldMk cId="720395142" sldId="486"/>
            <ac:spMk id="5" creationId="{998DA2E4-EC7F-DEAE-4107-C555536EEC71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13" creationId="{3A3FAC71-5E44-4683-B636-413773C12EAD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16" creationId="{8890D17D-0251-9897-5407-CF0D11AA12E1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17" creationId="{2BAD8481-1FFD-E219-FBB7-60A84D289D6E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18" creationId="{5E0B754E-18B5-F515-8883-4C7585ED7E3F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19" creationId="{B0FD2E18-52AF-1236-7D57-81C4F4F44A5A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0" creationId="{6736F329-57A0-FC8B-F43D-1BE18EC425BA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1" creationId="{1E3B9860-C178-BBDE-482B-48D88D7360C3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2" creationId="{7F6667F7-3560-CC6F-D3CB-A4CF7CC41C73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3" creationId="{2BC11001-D198-0288-70E7-EF2227C3F964}"/>
          </ac:spMkLst>
        </pc:spChg>
        <pc:spChg chg="add mod">
          <ac:chgData name="장성빈" userId="faed9783-0f2f-452b-b998-4701542ec64c" providerId="ADAL" clId="{39FB8C38-F478-4631-9B30-109FBDC3F360}" dt="2024-10-02T03:57:46.813" v="33314" actId="1076"/>
          <ac:spMkLst>
            <pc:docMk/>
            <pc:sldMk cId="720395142" sldId="486"/>
            <ac:spMk id="24" creationId="{7ACF495A-F1D6-DFE1-EAF3-B5610BED96D2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5" creationId="{DA5E4665-F054-8D20-EB0E-9773F76F7EDF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6" creationId="{0D926BED-CB74-D345-A5D8-BBE1C4474419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7" creationId="{0FC12D56-7472-1BAA-12BF-DDD0ACB41FB3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8" creationId="{7557E403-CDFD-D42F-54E2-03AF05DF9C1A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29" creationId="{B949D681-4E9E-B8A5-C4BA-F0504657FA83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0" creationId="{2CBB0D39-E84F-B3DA-6E88-B82E4D239729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1" creationId="{7B3E5638-9429-E865-BEE9-A7D83AA8367A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2" creationId="{1B3B8B76-8E3C-A340-8523-D1AC38AE4C28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3" creationId="{6D1E85DF-CFF6-D8EF-24DA-4EE37E7F4AA8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4" creationId="{D56CAB5A-26CF-92AF-E4D3-4CB6AD21DDC9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5" creationId="{30C3D41A-7B9A-1A91-AAF8-8912DD5998D9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6" creationId="{9B5E190F-81BB-2668-3F3F-0E0A49B89AB5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7" creationId="{F300E52A-E987-ADA2-8AFE-5E4F88B51383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8" creationId="{DEFB1F8A-75FB-75E7-BCDC-AC62D35A574B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39" creationId="{EC00C39B-2909-2DB0-7F9B-FD14E4133542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0" creationId="{72F439BF-586A-AB5F-B26D-1E18980A6566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1" creationId="{F8BA86A3-5898-D6C6-06EE-11AAE7A1F89F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2" creationId="{6E4F47A9-AA56-A712-1396-A857A30CF8D2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3" creationId="{5FB73286-842E-5EAD-8150-AAF84354BE16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4" creationId="{AB3CE969-E819-12AF-016D-21BA177B7F5B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5" creationId="{63DFAF1C-C78F-CF96-2FC2-92495042A65D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6" creationId="{DB3DFF12-9D8A-F45F-5B17-E9ABFFF9A4A5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7" creationId="{55E88180-A671-7A7C-9C8C-F5C08A107865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8" creationId="{7D8979AB-62EC-4BC8-B3EE-C534E1624CF4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49" creationId="{1252E7D6-F3BA-299E-AFD3-27AE38C5A1FD}"/>
          </ac:spMkLst>
        </pc:spChg>
        <pc:spChg chg="add mod">
          <ac:chgData name="장성빈" userId="faed9783-0f2f-452b-b998-4701542ec64c" providerId="ADAL" clId="{39FB8C38-F478-4631-9B30-109FBDC3F360}" dt="2024-10-02T03:57:39.190" v="33309" actId="164"/>
          <ac:spMkLst>
            <pc:docMk/>
            <pc:sldMk cId="720395142" sldId="486"/>
            <ac:spMk id="50" creationId="{44E034F2-1B67-2F83-4D8C-025D83FD7A49}"/>
          </ac:spMkLst>
        </pc:spChg>
        <pc:spChg chg="add mod">
          <ac:chgData name="장성빈" userId="faed9783-0f2f-452b-b998-4701542ec64c" providerId="ADAL" clId="{39FB8C38-F478-4631-9B30-109FBDC3F360}" dt="2024-10-02T03:58:56.520" v="33327"/>
          <ac:spMkLst>
            <pc:docMk/>
            <pc:sldMk cId="720395142" sldId="486"/>
            <ac:spMk id="57" creationId="{F6240B46-D4F0-2DC0-D559-F793546A890D}"/>
          </ac:spMkLst>
        </pc:spChg>
        <pc:spChg chg="mod">
          <ac:chgData name="장성빈" userId="faed9783-0f2f-452b-b998-4701542ec64c" providerId="ADAL" clId="{39FB8C38-F478-4631-9B30-109FBDC3F360}" dt="2024-10-02T03:59:06.580" v="33328" actId="207"/>
          <ac:spMkLst>
            <pc:docMk/>
            <pc:sldMk cId="720395142" sldId="486"/>
            <ac:spMk id="219" creationId="{16B297A1-8BFA-68DB-2667-8C97DE67B645}"/>
          </ac:spMkLst>
        </pc:spChg>
        <pc:spChg chg="mod">
          <ac:chgData name="장성빈" userId="faed9783-0f2f-452b-b998-4701542ec64c" providerId="ADAL" clId="{39FB8C38-F478-4631-9B30-109FBDC3F360}" dt="2024-10-02T03:59:06.580" v="33328" actId="207"/>
          <ac:spMkLst>
            <pc:docMk/>
            <pc:sldMk cId="720395142" sldId="486"/>
            <ac:spMk id="220" creationId="{683FF9B0-DC73-16E7-8A57-E62ABD577201}"/>
          </ac:spMkLst>
        </pc:spChg>
        <pc:spChg chg="mod">
          <ac:chgData name="장성빈" userId="faed9783-0f2f-452b-b998-4701542ec64c" providerId="ADAL" clId="{39FB8C38-F478-4631-9B30-109FBDC3F360}" dt="2024-10-02T03:59:06.580" v="33328" actId="207"/>
          <ac:spMkLst>
            <pc:docMk/>
            <pc:sldMk cId="720395142" sldId="486"/>
            <ac:spMk id="221" creationId="{26C64B6A-5238-9ED6-FE1B-F57C966D4EF5}"/>
          </ac:spMkLst>
        </pc:spChg>
        <pc:spChg chg="mod">
          <ac:chgData name="장성빈" userId="faed9783-0f2f-452b-b998-4701542ec64c" providerId="ADAL" clId="{39FB8C38-F478-4631-9B30-109FBDC3F360}" dt="2024-10-02T03:59:06.580" v="33328" actId="207"/>
          <ac:spMkLst>
            <pc:docMk/>
            <pc:sldMk cId="720395142" sldId="486"/>
            <ac:spMk id="222" creationId="{DC48A623-B17E-2835-3293-72EB99A1A222}"/>
          </ac:spMkLst>
        </pc:spChg>
        <pc:spChg chg="mod">
          <ac:chgData name="장성빈" userId="faed9783-0f2f-452b-b998-4701542ec64c" providerId="ADAL" clId="{39FB8C38-F478-4631-9B30-109FBDC3F360}" dt="2024-10-02T03:59:06.580" v="33328" actId="207"/>
          <ac:spMkLst>
            <pc:docMk/>
            <pc:sldMk cId="720395142" sldId="486"/>
            <ac:spMk id="223" creationId="{2A48AD1F-46B3-A87D-F77C-E0E298F86D8F}"/>
          </ac:spMkLst>
        </pc:spChg>
        <pc:spChg chg="mod">
          <ac:chgData name="장성빈" userId="faed9783-0f2f-452b-b998-4701542ec64c" providerId="ADAL" clId="{39FB8C38-F478-4631-9B30-109FBDC3F360}" dt="2024-10-02T03:59:10.619" v="33329" actId="207"/>
          <ac:spMkLst>
            <pc:docMk/>
            <pc:sldMk cId="720395142" sldId="486"/>
            <ac:spMk id="224" creationId="{A05D1C88-DB6B-E2FF-2C3E-CF3A10E7E377}"/>
          </ac:spMkLst>
        </pc:spChg>
        <pc:spChg chg="mod">
          <ac:chgData name="장성빈" userId="faed9783-0f2f-452b-b998-4701542ec64c" providerId="ADAL" clId="{39FB8C38-F478-4631-9B30-109FBDC3F360}" dt="2024-10-02T03:59:10.619" v="33329" actId="207"/>
          <ac:spMkLst>
            <pc:docMk/>
            <pc:sldMk cId="720395142" sldId="486"/>
            <ac:spMk id="225" creationId="{7D2AF3A0-ED5D-2876-D29E-BC85D002BE16}"/>
          </ac:spMkLst>
        </pc:spChg>
        <pc:spChg chg="mod">
          <ac:chgData name="장성빈" userId="faed9783-0f2f-452b-b998-4701542ec64c" providerId="ADAL" clId="{39FB8C38-F478-4631-9B30-109FBDC3F360}" dt="2024-10-02T03:59:10.619" v="33329" actId="207"/>
          <ac:spMkLst>
            <pc:docMk/>
            <pc:sldMk cId="720395142" sldId="486"/>
            <ac:spMk id="226" creationId="{53EAB151-7808-A2A7-3F2F-DDB07AD59613}"/>
          </ac:spMkLst>
        </pc:spChg>
        <pc:spChg chg="mod">
          <ac:chgData name="장성빈" userId="faed9783-0f2f-452b-b998-4701542ec64c" providerId="ADAL" clId="{39FB8C38-F478-4631-9B30-109FBDC3F360}" dt="2024-10-02T03:59:10.619" v="33329" actId="207"/>
          <ac:spMkLst>
            <pc:docMk/>
            <pc:sldMk cId="720395142" sldId="486"/>
            <ac:spMk id="227" creationId="{E81AB46E-AF7B-A587-441F-3CABFB1F1228}"/>
          </ac:spMkLst>
        </pc:spChg>
        <pc:spChg chg="mod">
          <ac:chgData name="장성빈" userId="faed9783-0f2f-452b-b998-4701542ec64c" providerId="ADAL" clId="{39FB8C38-F478-4631-9B30-109FBDC3F360}" dt="2024-10-02T03:59:10.619" v="33329" actId="207"/>
          <ac:spMkLst>
            <pc:docMk/>
            <pc:sldMk cId="720395142" sldId="486"/>
            <ac:spMk id="228" creationId="{25F7367E-E349-9589-C32B-93E244EF164F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35" creationId="{4A79813C-F6E8-EA48-E0B6-7B3791268910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37" creationId="{5A7F77C8-B342-F8AF-12AE-3390CE67A818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38" creationId="{3303A3D0-F4BA-E5CB-C708-645D2F7CE265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39" creationId="{85E9036B-BCA7-1A2A-1B9A-51212F6ECB40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0" creationId="{78DADDAD-4C06-CAF2-3D56-B9F22190EF08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1" creationId="{57E8F21F-EE7A-2118-6272-10E545A70C55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2" creationId="{2D055CE9-DFC1-EF05-4AA1-9D6259D3D93D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3" creationId="{7C2AA115-BD73-DD4B-6A64-48CBB2B7C01F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4" creationId="{0866D729-E88E-FCE8-10E6-3D0F83A78A49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5" creationId="{E701FA08-E584-D4F8-A93C-6CC56DA59523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6" creationId="{82F70CF3-F647-6D5A-0C70-C712AA56B9EB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7" creationId="{4A543149-01F3-B67C-0D57-B3BEB1E702BB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8" creationId="{65D1FBDC-CE64-4327-5007-2F59431C66AD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49" creationId="{DD622941-EA53-BE65-9E80-FBCE637433A4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0" creationId="{AF0FB125-9B01-CFE3-1E3E-EDB927C1D8ED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1" creationId="{39B11856-5AC7-D190-A1F3-714A351F4DD3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2" creationId="{BB56B1AB-68BF-D03E-9C51-47B35A8DA925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3" creationId="{62CBDB41-6552-EA09-7A8A-6721C28FC4A3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4" creationId="{7921DE66-085C-DACD-B8DD-3F1F16C39409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5" creationId="{84B2A97C-334A-8887-BE6D-9D14EE6EC54E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6" creationId="{D0969777-80D0-E9A5-8667-2C370B515BE9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7" creationId="{2B7E7BD6-F608-0C4A-206C-154418117774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8" creationId="{96C40C6A-68B8-EC6F-2CAD-C46E11E25292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59" creationId="{9DD00C56-DDC4-6D53-41A2-23E36134AA9B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0" creationId="{D3AB9DC5-8B0A-7AEA-45EF-78545F1D0823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1" creationId="{B5EA0C30-3A6A-148D-0F65-977A005AA1EA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2" creationId="{C7CFCF08-3EB9-7A59-37C7-8CBF16AE1F73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3" creationId="{6270FF32-8863-7B52-B448-A6D38D2CA0C6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4" creationId="{7D7D6966-F0CC-6046-C234-F253B771B26B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5" creationId="{0AB71CA9-B25F-1269-40F9-61F1B5AD0EBB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6" creationId="{B6D14A5F-44D9-72EB-B3DD-EFBF55DF9AA0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7" creationId="{6096FB37-B557-FEFA-001D-0FA04C83FB26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8" creationId="{4577DCC0-C357-8094-912A-2287F5230ECB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69" creationId="{0857B491-BD0B-8B69-8FDF-B564F0F68D95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70" creationId="{6C9565C4-2E04-BA21-FC40-C1217EB70588}"/>
          </ac:spMkLst>
        </pc:spChg>
        <pc:spChg chg="del">
          <ac:chgData name="장성빈" userId="faed9783-0f2f-452b-b998-4701542ec64c" providerId="ADAL" clId="{39FB8C38-F478-4631-9B30-109FBDC3F360}" dt="2024-10-02T03:57:44.118" v="33312" actId="478"/>
          <ac:spMkLst>
            <pc:docMk/>
            <pc:sldMk cId="720395142" sldId="486"/>
            <ac:spMk id="271" creationId="{1ACAAAB8-A66D-8D75-06BA-AD357503DF2E}"/>
          </ac:spMkLst>
        </pc:spChg>
        <pc:spChg chg="mod">
          <ac:chgData name="장성빈" userId="faed9783-0f2f-452b-b998-4701542ec64c" providerId="ADAL" clId="{39FB8C38-F478-4631-9B30-109FBDC3F360}" dt="2024-09-20T09:15:38.351" v="17133" actId="1038"/>
          <ac:spMkLst>
            <pc:docMk/>
            <pc:sldMk cId="720395142" sldId="486"/>
            <ac:spMk id="279" creationId="{1E7D01CF-D972-EFD3-AB55-AE735206FC49}"/>
          </ac:spMkLst>
        </pc:spChg>
        <pc:spChg chg="del mod">
          <ac:chgData name="장성빈" userId="faed9783-0f2f-452b-b998-4701542ec64c" providerId="ADAL" clId="{39FB8C38-F478-4631-9B30-109FBDC3F360}" dt="2024-10-02T03:57:41.165" v="33311" actId="21"/>
          <ac:spMkLst>
            <pc:docMk/>
            <pc:sldMk cId="720395142" sldId="486"/>
            <ac:spMk id="280" creationId="{F6240B46-D4F0-2DC0-D559-F793546A890D}"/>
          </ac:spMkLst>
        </pc:spChg>
        <pc:grpChg chg="add mod">
          <ac:chgData name="장성빈" userId="faed9783-0f2f-452b-b998-4701542ec64c" providerId="ADAL" clId="{39FB8C38-F478-4631-9B30-109FBDC3F360}" dt="2024-10-02T03:58:45.046" v="33324" actId="1076"/>
          <ac:grpSpMkLst>
            <pc:docMk/>
            <pc:sldMk cId="720395142" sldId="486"/>
            <ac:grpSpMk id="51" creationId="{2769D814-8882-2827-AF94-F8946DBC5CDE}"/>
          </ac:grpSpMkLst>
        </pc:grpChg>
        <pc:cxnChg chg="mod">
          <ac:chgData name="장성빈" userId="faed9783-0f2f-452b-b998-4701542ec64c" providerId="ADAL" clId="{39FB8C38-F478-4631-9B30-109FBDC3F360}" dt="2024-10-02T03:58:52.261" v="33326" actId="14100"/>
          <ac:cxnSpMkLst>
            <pc:docMk/>
            <pc:sldMk cId="720395142" sldId="486"/>
            <ac:cxnSpMk id="126" creationId="{E6473BB0-033B-0CC2-9FF2-FCB05F79DDA9}"/>
          </ac:cxnSpMkLst>
        </pc:cxnChg>
      </pc:sldChg>
      <pc:sldChg chg="add">
        <pc:chgData name="장성빈" userId="faed9783-0f2f-452b-b998-4701542ec64c" providerId="ADAL" clId="{39FB8C38-F478-4631-9B30-109FBDC3F360}" dt="2024-10-07T12:12:09.476" v="40521"/>
        <pc:sldMkLst>
          <pc:docMk/>
          <pc:sldMk cId="2359554098" sldId="486"/>
        </pc:sldMkLst>
      </pc:sldChg>
      <pc:sldChg chg="delSp modSp add del mod">
        <pc:chgData name="장성빈" userId="faed9783-0f2f-452b-b998-4701542ec64c" providerId="ADAL" clId="{39FB8C38-F478-4631-9B30-109FBDC3F360}" dt="2024-09-20T10:46:35.941" v="18407" actId="47"/>
        <pc:sldMkLst>
          <pc:docMk/>
          <pc:sldMk cId="3158366049" sldId="487"/>
        </pc:sldMkLst>
        <pc:spChg chg="mod">
          <ac:chgData name="장성빈" userId="faed9783-0f2f-452b-b998-4701542ec64c" providerId="ADAL" clId="{39FB8C38-F478-4631-9B30-109FBDC3F360}" dt="2024-09-20T10:41:08.168" v="18106"/>
          <ac:spMkLst>
            <pc:docMk/>
            <pc:sldMk cId="3158366049" sldId="487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10:44:11.836" v="18347" actId="12"/>
          <ac:spMkLst>
            <pc:docMk/>
            <pc:sldMk cId="3158366049" sldId="487"/>
            <ac:spMk id="5" creationId="{568D71CE-C910-949D-AF86-4574C57DA03C}"/>
          </ac:spMkLst>
        </pc:spChg>
        <pc:spChg chg="mod">
          <ac:chgData name="장성빈" userId="faed9783-0f2f-452b-b998-4701542ec64c" providerId="ADAL" clId="{39FB8C38-F478-4631-9B30-109FBDC3F360}" dt="2024-09-20T10:44:11.836" v="18347" actId="12"/>
          <ac:spMkLst>
            <pc:docMk/>
            <pc:sldMk cId="3158366049" sldId="487"/>
            <ac:spMk id="6" creationId="{5FEE6878-1956-0E40-E919-DED6FF379EDA}"/>
          </ac:spMkLst>
        </pc:spChg>
        <pc:spChg chg="del">
          <ac:chgData name="장성빈" userId="faed9783-0f2f-452b-b998-4701542ec64c" providerId="ADAL" clId="{39FB8C38-F478-4631-9B30-109FBDC3F360}" dt="2024-09-20T10:38:24.603" v="17957" actId="478"/>
          <ac:spMkLst>
            <pc:docMk/>
            <pc:sldMk cId="3158366049" sldId="487"/>
            <ac:spMk id="7" creationId="{B567F120-B3D5-2F2E-88DD-FB188A67BC25}"/>
          </ac:spMkLst>
        </pc:spChg>
      </pc:sldChg>
      <pc:sldChg chg="delSp modSp add del mod ord">
        <pc:chgData name="장성빈" userId="faed9783-0f2f-452b-b998-4701542ec64c" providerId="ADAL" clId="{39FB8C38-F478-4631-9B30-109FBDC3F360}" dt="2024-09-20T10:46:35.941" v="18407" actId="47"/>
        <pc:sldMkLst>
          <pc:docMk/>
          <pc:sldMk cId="2932386682" sldId="488"/>
        </pc:sldMkLst>
        <pc:spChg chg="mod">
          <ac:chgData name="장성빈" userId="faed9783-0f2f-452b-b998-4701542ec64c" providerId="ADAL" clId="{39FB8C38-F478-4631-9B30-109FBDC3F360}" dt="2024-09-20T10:41:05.384" v="18105" actId="20577"/>
          <ac:spMkLst>
            <pc:docMk/>
            <pc:sldMk cId="2932386682" sldId="488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10:44:08.381" v="18346" actId="12"/>
          <ac:spMkLst>
            <pc:docMk/>
            <pc:sldMk cId="2932386682" sldId="488"/>
            <ac:spMk id="5" creationId="{568D71CE-C910-949D-AF86-4574C57DA03C}"/>
          </ac:spMkLst>
        </pc:spChg>
        <pc:spChg chg="del">
          <ac:chgData name="장성빈" userId="faed9783-0f2f-452b-b998-4701542ec64c" providerId="ADAL" clId="{39FB8C38-F478-4631-9B30-109FBDC3F360}" dt="2024-09-20T10:38:20.451" v="17954" actId="478"/>
          <ac:spMkLst>
            <pc:docMk/>
            <pc:sldMk cId="2932386682" sldId="488"/>
            <ac:spMk id="6" creationId="{5FEE6878-1956-0E40-E919-DED6FF379EDA}"/>
          </ac:spMkLst>
        </pc:spChg>
        <pc:spChg chg="del">
          <ac:chgData name="장성빈" userId="faed9783-0f2f-452b-b998-4701542ec64c" providerId="ADAL" clId="{39FB8C38-F478-4631-9B30-109FBDC3F360}" dt="2024-09-20T10:38:20.451" v="17954" actId="478"/>
          <ac:spMkLst>
            <pc:docMk/>
            <pc:sldMk cId="2932386682" sldId="488"/>
            <ac:spMk id="7" creationId="{B567F120-B3D5-2F2E-88DD-FB188A67BC25}"/>
          </ac:spMkLst>
        </pc:spChg>
      </pc:sldChg>
      <pc:sldChg chg="modSp add del mod">
        <pc:chgData name="장성빈" userId="faed9783-0f2f-452b-b998-4701542ec64c" providerId="ADAL" clId="{39FB8C38-F478-4631-9B30-109FBDC3F360}" dt="2024-09-20T10:48:10.622" v="18439" actId="47"/>
        <pc:sldMkLst>
          <pc:docMk/>
          <pc:sldMk cId="4196525377" sldId="489"/>
        </pc:sldMkLst>
        <pc:spChg chg="mod">
          <ac:chgData name="장성빈" userId="faed9783-0f2f-452b-b998-4701542ec64c" providerId="ADAL" clId="{39FB8C38-F478-4631-9B30-109FBDC3F360}" dt="2024-09-20T10:41:17.345" v="18108"/>
          <ac:spMkLst>
            <pc:docMk/>
            <pc:sldMk cId="4196525377" sldId="489"/>
            <ac:spMk id="2" creationId="{66AC8BA4-0F03-A855-365B-B7A0B262B301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09-20T11:30:23.750" v="19956" actId="1076"/>
        <pc:sldMkLst>
          <pc:docMk/>
          <pc:sldMk cId="2204615742" sldId="490"/>
        </pc:sldMkLst>
        <pc:spChg chg="mod">
          <ac:chgData name="장성빈" userId="faed9783-0f2f-452b-b998-4701542ec64c" providerId="ADAL" clId="{39FB8C38-F478-4631-9B30-109FBDC3F360}" dt="2024-09-20T10:41:41.657" v="18164" actId="20577"/>
          <ac:spMkLst>
            <pc:docMk/>
            <pc:sldMk cId="2204615742" sldId="490"/>
            <ac:spMk id="2" creationId="{66AC8BA4-0F03-A855-365B-B7A0B262B301}"/>
          </ac:spMkLst>
        </pc:spChg>
        <pc:spChg chg="add del mod">
          <ac:chgData name="장성빈" userId="faed9783-0f2f-452b-b998-4701542ec64c" providerId="ADAL" clId="{39FB8C38-F478-4631-9B30-109FBDC3F360}" dt="2024-09-20T11:28:01.828" v="19881" actId="20577"/>
          <ac:spMkLst>
            <pc:docMk/>
            <pc:sldMk cId="2204615742" sldId="490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09-20T11:17:22.696" v="19794" actId="478"/>
          <ac:spMkLst>
            <pc:docMk/>
            <pc:sldMk cId="2204615742" sldId="490"/>
            <ac:spMk id="4" creationId="{E1867B96-119D-F9C8-253F-5E0EFC1D84FA}"/>
          </ac:spMkLst>
        </pc:spChg>
        <pc:spChg chg="add del mod">
          <ac:chgData name="장성빈" userId="faed9783-0f2f-452b-b998-4701542ec64c" providerId="ADAL" clId="{39FB8C38-F478-4631-9B30-109FBDC3F360}" dt="2024-09-20T11:04:07.438" v="19099" actId="478"/>
          <ac:spMkLst>
            <pc:docMk/>
            <pc:sldMk cId="2204615742" sldId="490"/>
            <ac:spMk id="6" creationId="{284A382D-F287-7F9C-A914-6A6902FA9534}"/>
          </ac:spMkLst>
        </pc:spChg>
        <pc:spChg chg="add del mod">
          <ac:chgData name="장성빈" userId="faed9783-0f2f-452b-b998-4701542ec64c" providerId="ADAL" clId="{39FB8C38-F478-4631-9B30-109FBDC3F360}" dt="2024-09-20T11:04:03.843" v="19098" actId="478"/>
          <ac:spMkLst>
            <pc:docMk/>
            <pc:sldMk cId="2204615742" sldId="490"/>
            <ac:spMk id="7" creationId="{8EB6E2EB-681D-CE41-24FC-0B4983C0E4F0}"/>
          </ac:spMkLst>
        </pc:spChg>
        <pc:spChg chg="add mod">
          <ac:chgData name="장성빈" userId="faed9783-0f2f-452b-b998-4701542ec64c" providerId="ADAL" clId="{39FB8C38-F478-4631-9B30-109FBDC3F360}" dt="2024-09-20T11:05:22.960" v="19113"/>
          <ac:spMkLst>
            <pc:docMk/>
            <pc:sldMk cId="2204615742" sldId="490"/>
            <ac:spMk id="8" creationId="{BB265106-D35C-53D3-E958-452DFDD05B1B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9" creationId="{42CCBF42-4C62-3209-F565-D2E1EFC81BBD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0" creationId="{0DBCD633-FF6B-FD4A-9BC4-359FAC69B05D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1" creationId="{18F82C5A-C74C-E230-9C10-B6F40ACA40D0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2" creationId="{6B96EE4F-3B57-9045-4CFB-B0EB4154DA91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3" creationId="{20EFF78A-6CF0-86DE-0BB7-154EE71850CA}"/>
          </ac:spMkLst>
        </pc:spChg>
        <pc:spChg chg="del">
          <ac:chgData name="장성빈" userId="faed9783-0f2f-452b-b998-4701542ec64c" providerId="ADAL" clId="{39FB8C38-F478-4631-9B30-109FBDC3F360}" dt="2024-09-20T10:42:55.849" v="18310" actId="478"/>
          <ac:spMkLst>
            <pc:docMk/>
            <pc:sldMk cId="2204615742" sldId="490"/>
            <ac:spMk id="14" creationId="{DA5B0A02-839C-8EFC-FF5C-53647BC447CD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5" creationId="{FD54CE29-4C11-BAAA-8741-6FD150504929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6" creationId="{287C0453-2A88-9066-08F2-E3FDE720E56F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7" creationId="{991B5DF2-1C6A-4319-A67C-D42D3350AF84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8" creationId="{147F1136-1409-0F53-12D9-1C988B8497AA}"/>
          </ac:spMkLst>
        </pc:spChg>
        <pc:spChg chg="add mod">
          <ac:chgData name="장성빈" userId="faed9783-0f2f-452b-b998-4701542ec64c" providerId="ADAL" clId="{39FB8C38-F478-4631-9B30-109FBDC3F360}" dt="2024-09-20T11:30:17.484" v="19955" actId="1076"/>
          <ac:spMkLst>
            <pc:docMk/>
            <pc:sldMk cId="2204615742" sldId="490"/>
            <ac:spMk id="19" creationId="{0D28FE35-82E4-7CF7-90D9-CF8D66E6AB2B}"/>
          </ac:spMkLst>
        </pc:spChg>
        <pc:spChg chg="add mod">
          <ac:chgData name="장성빈" userId="faed9783-0f2f-452b-b998-4701542ec64c" providerId="ADAL" clId="{39FB8C38-F478-4631-9B30-109FBDC3F360}" dt="2024-09-20T11:30:23.750" v="19956" actId="1076"/>
          <ac:spMkLst>
            <pc:docMk/>
            <pc:sldMk cId="2204615742" sldId="490"/>
            <ac:spMk id="20" creationId="{8833C464-DF0C-680D-EABF-ED541C457E24}"/>
          </ac:spMkLst>
        </pc:spChg>
        <pc:graphicFrameChg chg="del">
          <ac:chgData name="장성빈" userId="faed9783-0f2f-452b-b998-4701542ec64c" providerId="ADAL" clId="{39FB8C38-F478-4631-9B30-109FBDC3F360}" dt="2024-09-20T10:42:55.849" v="18310" actId="478"/>
          <ac:graphicFrameMkLst>
            <pc:docMk/>
            <pc:sldMk cId="2204615742" sldId="490"/>
            <ac:graphicFrameMk id="5" creationId="{D352E8B7-2315-DA82-C9B2-7F8FD7FE1291}"/>
          </ac:graphicFrameMkLst>
        </pc:graphicFrameChg>
      </pc:sldChg>
      <pc:sldChg chg="add del">
        <pc:chgData name="장성빈" userId="faed9783-0f2f-452b-b998-4701542ec64c" providerId="ADAL" clId="{39FB8C38-F478-4631-9B30-109FBDC3F360}" dt="2024-09-20T10:41:21.126" v="18109" actId="47"/>
        <pc:sldMkLst>
          <pc:docMk/>
          <pc:sldMk cId="3408029115" sldId="490"/>
        </pc:sldMkLst>
      </pc:sldChg>
      <pc:sldChg chg="addSp delSp modSp add del mod ord modShow modNotesTx">
        <pc:chgData name="장성빈" userId="faed9783-0f2f-452b-b998-4701542ec64c" providerId="ADAL" clId="{39FB8C38-F478-4631-9B30-109FBDC3F360}" dt="2024-10-02T03:27:42.571" v="32763" actId="47"/>
        <pc:sldMkLst>
          <pc:docMk/>
          <pc:sldMk cId="2102912537" sldId="491"/>
        </pc:sldMkLst>
        <pc:spChg chg="mod">
          <ac:chgData name="장성빈" userId="faed9783-0f2f-452b-b998-4701542ec64c" providerId="ADAL" clId="{39FB8C38-F478-4631-9B30-109FBDC3F360}" dt="2024-09-20T10:45:06.590" v="18367" actId="20577"/>
          <ac:spMkLst>
            <pc:docMk/>
            <pc:sldMk cId="2102912537" sldId="491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2T02:59:46.937" v="31463" actId="20577"/>
          <ac:spMkLst>
            <pc:docMk/>
            <pc:sldMk cId="2102912537" sldId="491"/>
            <ac:spMk id="3" creationId="{F52459FD-E6AA-90EA-24A5-59950775C237}"/>
          </ac:spMkLst>
        </pc:spChg>
        <pc:spChg chg="add del mod ord">
          <ac:chgData name="장성빈" userId="faed9783-0f2f-452b-b998-4701542ec64c" providerId="ADAL" clId="{39FB8C38-F478-4631-9B30-109FBDC3F360}" dt="2024-09-20T10:47:47.466" v="18432" actId="478"/>
          <ac:spMkLst>
            <pc:docMk/>
            <pc:sldMk cId="2102912537" sldId="491"/>
            <ac:spMk id="4" creationId="{D5224CD5-D0DF-D1B8-3046-888E53F4CB12}"/>
          </ac:spMkLst>
        </pc:spChg>
        <pc:spChg chg="add del mod ord">
          <ac:chgData name="장성빈" userId="faed9783-0f2f-452b-b998-4701542ec64c" providerId="ADAL" clId="{39FB8C38-F478-4631-9B30-109FBDC3F360}" dt="2024-09-20T10:47:47.795" v="18433" actId="478"/>
          <ac:spMkLst>
            <pc:docMk/>
            <pc:sldMk cId="2102912537" sldId="491"/>
            <ac:spMk id="6" creationId="{00C6ACFF-3031-2159-622F-1B74055D7C32}"/>
          </ac:spMkLst>
        </pc:spChg>
        <pc:spChg chg="add del mod ord">
          <ac:chgData name="장성빈" userId="faed9783-0f2f-452b-b998-4701542ec64c" providerId="ADAL" clId="{39FB8C38-F478-4631-9B30-109FBDC3F360}" dt="2024-09-20T10:47:48.155" v="18434" actId="478"/>
          <ac:spMkLst>
            <pc:docMk/>
            <pc:sldMk cId="2102912537" sldId="491"/>
            <ac:spMk id="7" creationId="{003823F7-92CA-95BA-3478-5CC79F18BBCD}"/>
          </ac:spMkLst>
        </pc:spChg>
        <pc:spChg chg="del">
          <ac:chgData name="장성빈" userId="faed9783-0f2f-452b-b998-4701542ec64c" providerId="ADAL" clId="{39FB8C38-F478-4631-9B30-109FBDC3F360}" dt="2024-09-20T10:45:08.764" v="18368" actId="478"/>
          <ac:spMkLst>
            <pc:docMk/>
            <pc:sldMk cId="2102912537" sldId="491"/>
            <ac:spMk id="14" creationId="{DA5B0A02-839C-8EFC-FF5C-53647BC447CD}"/>
          </ac:spMkLst>
        </pc:spChg>
        <pc:graphicFrameChg chg="del">
          <ac:chgData name="장성빈" userId="faed9783-0f2f-452b-b998-4701542ec64c" providerId="ADAL" clId="{39FB8C38-F478-4631-9B30-109FBDC3F360}" dt="2024-09-20T10:45:08.764" v="18368" actId="478"/>
          <ac:graphicFrameMkLst>
            <pc:docMk/>
            <pc:sldMk cId="2102912537" sldId="491"/>
            <ac:graphicFrameMk id="5" creationId="{D352E8B7-2315-DA82-C9B2-7F8FD7FE1291}"/>
          </ac:graphicFrameMkLst>
        </pc:graphicFrameChg>
      </pc:sldChg>
      <pc:sldChg chg="addSp modSp add">
        <pc:chgData name="장성빈" userId="faed9783-0f2f-452b-b998-4701542ec64c" providerId="ADAL" clId="{39FB8C38-F478-4631-9B30-109FBDC3F360}" dt="2024-09-20T10:46:40.343" v="18409"/>
        <pc:sldMkLst>
          <pc:docMk/>
          <pc:sldMk cId="4026605806" sldId="492"/>
        </pc:sldMkLst>
        <pc:spChg chg="add mod">
          <ac:chgData name="장성빈" userId="faed9783-0f2f-452b-b998-4701542ec64c" providerId="ADAL" clId="{39FB8C38-F478-4631-9B30-109FBDC3F360}" dt="2024-09-20T10:46:40.343" v="18409"/>
          <ac:spMkLst>
            <pc:docMk/>
            <pc:sldMk cId="4026605806" sldId="492"/>
            <ac:spMk id="4" creationId="{5B35B3BF-F7B6-D5FC-330B-9E9F517D96DE}"/>
          </ac:spMkLst>
        </pc:spChg>
      </pc:sldChg>
      <pc:sldChg chg="modSp add mod">
        <pc:chgData name="장성빈" userId="faed9783-0f2f-452b-b998-4701542ec64c" providerId="ADAL" clId="{39FB8C38-F478-4631-9B30-109FBDC3F360}" dt="2024-09-20T10:47:59.474" v="18438" actId="20577"/>
        <pc:sldMkLst>
          <pc:docMk/>
          <pc:sldMk cId="2268324623" sldId="493"/>
        </pc:sldMkLst>
        <pc:spChg chg="mod">
          <ac:chgData name="장성빈" userId="faed9783-0f2f-452b-b998-4701542ec64c" providerId="ADAL" clId="{39FB8C38-F478-4631-9B30-109FBDC3F360}" dt="2024-09-20T10:47:59.474" v="18438" actId="20577"/>
          <ac:spMkLst>
            <pc:docMk/>
            <pc:sldMk cId="2268324623" sldId="493"/>
            <ac:spMk id="3" creationId="{F52459FD-E6AA-90EA-24A5-59950775C237}"/>
          </ac:spMkLst>
        </pc:spChg>
      </pc:sldChg>
      <pc:sldChg chg="add">
        <pc:chgData name="장성빈" userId="faed9783-0f2f-452b-b998-4701542ec64c" providerId="ADAL" clId="{39FB8C38-F478-4631-9B30-109FBDC3F360}" dt="2024-09-20T10:47:54.758" v="18436"/>
        <pc:sldMkLst>
          <pc:docMk/>
          <pc:sldMk cId="3021325641" sldId="494"/>
        </pc:sldMkLst>
      </pc:sldChg>
      <pc:sldChg chg="modSp add mod">
        <pc:chgData name="장성빈" userId="faed9783-0f2f-452b-b998-4701542ec64c" providerId="ADAL" clId="{39FB8C38-F478-4631-9B30-109FBDC3F360}" dt="2024-09-20T11:02:13.675" v="19097" actId="113"/>
        <pc:sldMkLst>
          <pc:docMk/>
          <pc:sldMk cId="2904854794" sldId="495"/>
        </pc:sldMkLst>
        <pc:spChg chg="mod">
          <ac:chgData name="장성빈" userId="faed9783-0f2f-452b-b998-4701542ec64c" providerId="ADAL" clId="{39FB8C38-F478-4631-9B30-109FBDC3F360}" dt="2024-09-20T11:01:32.377" v="19004" actId="20577"/>
          <ac:spMkLst>
            <pc:docMk/>
            <pc:sldMk cId="2904854794" sldId="49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0T11:02:07.151" v="19096" actId="20577"/>
          <ac:spMkLst>
            <pc:docMk/>
            <pc:sldMk cId="2904854794" sldId="495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09-20T11:02:13.675" v="19097" actId="113"/>
          <ac:spMkLst>
            <pc:docMk/>
            <pc:sldMk cId="2904854794" sldId="495"/>
            <ac:spMk id="22" creationId="{24370749-8FF6-3DA0-B7A1-AA473800E494}"/>
          </ac:spMkLst>
        </pc:spChg>
      </pc:sldChg>
      <pc:sldChg chg="addSp delSp modSp mod ord modNotesTx">
        <pc:chgData name="장성빈" userId="faed9783-0f2f-452b-b998-4701542ec64c" providerId="ADAL" clId="{39FB8C38-F478-4631-9B30-109FBDC3F360}" dt="2024-10-08T12:08:56.970" v="42593"/>
        <pc:sldMkLst>
          <pc:docMk/>
          <pc:sldMk cId="1688625632" sldId="496"/>
        </pc:sldMkLst>
        <pc:spChg chg="mod">
          <ac:chgData name="장성빈" userId="faed9783-0f2f-452b-b998-4701542ec64c" providerId="ADAL" clId="{39FB8C38-F478-4631-9B30-109FBDC3F360}" dt="2024-09-27T08:20:24.299" v="30290" actId="2711"/>
          <ac:spMkLst>
            <pc:docMk/>
            <pc:sldMk cId="1688625632" sldId="496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10-08T04:00:05.202" v="41562" actId="478"/>
          <ac:spMkLst>
            <pc:docMk/>
            <pc:sldMk cId="1688625632" sldId="496"/>
            <ac:spMk id="4" creationId="{AA9E28FE-2DAC-F815-618C-330B6EF8BDFC}"/>
          </ac:spMkLst>
        </pc:spChg>
        <pc:spChg chg="del">
          <ac:chgData name="장성빈" userId="faed9783-0f2f-452b-b998-4701542ec64c" providerId="ADAL" clId="{39FB8C38-F478-4631-9B30-109FBDC3F360}" dt="2024-10-08T04:00:05.202" v="41562" actId="478"/>
          <ac:spMkLst>
            <pc:docMk/>
            <pc:sldMk cId="1688625632" sldId="496"/>
            <ac:spMk id="5" creationId="{F0B09225-3535-29AC-765D-C7706F7987D3}"/>
          </ac:spMkLst>
        </pc:spChg>
        <pc:spChg chg="del mod">
          <ac:chgData name="장성빈" userId="faed9783-0f2f-452b-b998-4701542ec64c" providerId="ADAL" clId="{39FB8C38-F478-4631-9B30-109FBDC3F360}" dt="2024-10-08T04:00:05.202" v="41562" actId="478"/>
          <ac:spMkLst>
            <pc:docMk/>
            <pc:sldMk cId="1688625632" sldId="496"/>
            <ac:spMk id="6" creationId="{BC890A00-3A45-F571-4A20-A2B775C0596C}"/>
          </ac:spMkLst>
        </pc:spChg>
        <pc:spChg chg="del">
          <ac:chgData name="장성빈" userId="faed9783-0f2f-452b-b998-4701542ec64c" providerId="ADAL" clId="{39FB8C38-F478-4631-9B30-109FBDC3F360}" dt="2024-10-08T04:00:05.202" v="41562" actId="478"/>
          <ac:spMkLst>
            <pc:docMk/>
            <pc:sldMk cId="1688625632" sldId="496"/>
            <ac:spMk id="7" creationId="{D993A9C7-226E-C81A-2D40-36746CAFED75}"/>
          </ac:spMkLst>
        </pc:spChg>
        <pc:spChg chg="del">
          <ac:chgData name="장성빈" userId="faed9783-0f2f-452b-b998-4701542ec64c" providerId="ADAL" clId="{39FB8C38-F478-4631-9B30-109FBDC3F360}" dt="2024-10-08T04:00:08.770" v="41563" actId="478"/>
          <ac:spMkLst>
            <pc:docMk/>
            <pc:sldMk cId="1688625632" sldId="496"/>
            <ac:spMk id="8" creationId="{C498EB22-B3C2-0C92-B290-D67484E961A9}"/>
          </ac:spMkLst>
        </pc:spChg>
        <pc:spChg chg="del">
          <ac:chgData name="장성빈" userId="faed9783-0f2f-452b-b998-4701542ec64c" providerId="ADAL" clId="{39FB8C38-F478-4631-9B30-109FBDC3F360}" dt="2024-10-08T04:00:08.770" v="41563" actId="478"/>
          <ac:spMkLst>
            <pc:docMk/>
            <pc:sldMk cId="1688625632" sldId="496"/>
            <ac:spMk id="9" creationId="{BE1A0783-3E87-D538-522B-60B78762B14A}"/>
          </ac:spMkLst>
        </pc:spChg>
        <pc:spChg chg="del">
          <ac:chgData name="장성빈" userId="faed9783-0f2f-452b-b998-4701542ec64c" providerId="ADAL" clId="{39FB8C38-F478-4631-9B30-109FBDC3F360}" dt="2024-10-08T04:00:08.770" v="41563" actId="478"/>
          <ac:spMkLst>
            <pc:docMk/>
            <pc:sldMk cId="1688625632" sldId="496"/>
            <ac:spMk id="10" creationId="{0BDB3282-CC3D-5F26-F2A0-492936D824EB}"/>
          </ac:spMkLst>
        </pc:spChg>
        <pc:spChg chg="del">
          <ac:chgData name="장성빈" userId="faed9783-0f2f-452b-b998-4701542ec64c" providerId="ADAL" clId="{39FB8C38-F478-4631-9B30-109FBDC3F360}" dt="2024-10-08T04:00:08.770" v="41563" actId="478"/>
          <ac:spMkLst>
            <pc:docMk/>
            <pc:sldMk cId="1688625632" sldId="496"/>
            <ac:spMk id="11" creationId="{ABA3DA19-ACAB-A5B4-B40C-FFDE108B83A6}"/>
          </ac:spMkLst>
        </pc:spChg>
        <pc:spChg chg="mod">
          <ac:chgData name="장성빈" userId="faed9783-0f2f-452b-b998-4701542ec64c" providerId="ADAL" clId="{39FB8C38-F478-4631-9B30-109FBDC3F360}" dt="2024-10-08T04:02:24.558" v="41630" actId="1076"/>
          <ac:spMkLst>
            <pc:docMk/>
            <pc:sldMk cId="1688625632" sldId="496"/>
            <ac:spMk id="15" creationId="{0496E1C0-B6E0-3AF7-7C43-A8C19AA52832}"/>
          </ac:spMkLst>
        </pc:spChg>
        <pc:spChg chg="del">
          <ac:chgData name="장성빈" userId="faed9783-0f2f-452b-b998-4701542ec64c" providerId="ADAL" clId="{39FB8C38-F478-4631-9B30-109FBDC3F360}" dt="2024-10-08T04:00:12.966" v="41564" actId="478"/>
          <ac:spMkLst>
            <pc:docMk/>
            <pc:sldMk cId="1688625632" sldId="496"/>
            <ac:spMk id="16" creationId="{3B971A74-58E9-B9BE-0A95-78772E7EE009}"/>
          </ac:spMkLst>
        </pc:spChg>
        <pc:spChg chg="mod">
          <ac:chgData name="장성빈" userId="faed9783-0f2f-452b-b998-4701542ec64c" providerId="ADAL" clId="{39FB8C38-F478-4631-9B30-109FBDC3F360}" dt="2024-10-08T04:02:24.558" v="41630" actId="1076"/>
          <ac:spMkLst>
            <pc:docMk/>
            <pc:sldMk cId="1688625632" sldId="496"/>
            <ac:spMk id="17" creationId="{1A6BFB4A-F965-06D1-8CA6-5D64C6931D22}"/>
          </ac:spMkLst>
        </pc:spChg>
        <pc:spChg chg="mod">
          <ac:chgData name="장성빈" userId="faed9783-0f2f-452b-b998-4701542ec64c" providerId="ADAL" clId="{39FB8C38-F478-4631-9B30-109FBDC3F360}" dt="2024-10-08T04:02:24.558" v="41630" actId="1076"/>
          <ac:spMkLst>
            <pc:docMk/>
            <pc:sldMk cId="1688625632" sldId="496"/>
            <ac:spMk id="20" creationId="{70E7303A-A79D-C25C-7278-252EEE5601B7}"/>
          </ac:spMkLst>
        </pc:spChg>
        <pc:spChg chg="mod">
          <ac:chgData name="장성빈" userId="faed9783-0f2f-452b-b998-4701542ec64c" providerId="ADAL" clId="{39FB8C38-F478-4631-9B30-109FBDC3F360}" dt="2024-10-08T04:02:24.558" v="41630" actId="1076"/>
          <ac:spMkLst>
            <pc:docMk/>
            <pc:sldMk cId="1688625632" sldId="496"/>
            <ac:spMk id="23" creationId="{2692DCF9-DB22-C24E-7D56-95A5315D7C32}"/>
          </ac:spMkLst>
        </pc:spChg>
        <pc:spChg chg="mod">
          <ac:chgData name="장성빈" userId="faed9783-0f2f-452b-b998-4701542ec64c" providerId="ADAL" clId="{39FB8C38-F478-4631-9B30-109FBDC3F360}" dt="2024-10-08T04:02:24.558" v="41630" actId="1076"/>
          <ac:spMkLst>
            <pc:docMk/>
            <pc:sldMk cId="1688625632" sldId="496"/>
            <ac:spMk id="24" creationId="{6BE7662E-322C-EC57-D803-BC6118E54D31}"/>
          </ac:spMkLst>
        </pc:spChg>
        <pc:spChg chg="del mod">
          <ac:chgData name="장성빈" userId="faed9783-0f2f-452b-b998-4701542ec64c" providerId="ADAL" clId="{39FB8C38-F478-4631-9B30-109FBDC3F360}" dt="2024-10-08T04:00:34.741" v="41572" actId="478"/>
          <ac:spMkLst>
            <pc:docMk/>
            <pc:sldMk cId="1688625632" sldId="496"/>
            <ac:spMk id="25" creationId="{D6C8E676-4751-77B4-F682-FA1FA1859B33}"/>
          </ac:spMkLst>
        </pc:spChg>
        <pc:spChg chg="del">
          <ac:chgData name="장성빈" userId="faed9783-0f2f-452b-b998-4701542ec64c" providerId="ADAL" clId="{39FB8C38-F478-4631-9B30-109FBDC3F360}" dt="2024-10-08T04:00:05.202" v="41562" actId="478"/>
          <ac:spMkLst>
            <pc:docMk/>
            <pc:sldMk cId="1688625632" sldId="496"/>
            <ac:spMk id="27" creationId="{E63B8A92-5D27-6C70-BE4B-823B21C34658}"/>
          </ac:spMkLst>
        </pc:spChg>
        <pc:spChg chg="del">
          <ac:chgData name="장성빈" userId="faed9783-0f2f-452b-b998-4701542ec64c" providerId="ADAL" clId="{39FB8C38-F478-4631-9B30-109FBDC3F360}" dt="2024-10-08T04:00:05.202" v="41562" actId="478"/>
          <ac:spMkLst>
            <pc:docMk/>
            <pc:sldMk cId="1688625632" sldId="496"/>
            <ac:spMk id="29" creationId="{283BAA59-1288-F525-3C51-47DEF981CA80}"/>
          </ac:spMkLst>
        </pc:spChg>
        <pc:spChg chg="add mod">
          <ac:chgData name="장성빈" userId="faed9783-0f2f-452b-b998-4701542ec64c" providerId="ADAL" clId="{39FB8C38-F478-4631-9B30-109FBDC3F360}" dt="2024-10-07T11:15:58.306" v="38728"/>
          <ac:spMkLst>
            <pc:docMk/>
            <pc:sldMk cId="1688625632" sldId="496"/>
            <ac:spMk id="31" creationId="{C953A88A-81DA-8E57-F2CA-0BE7097D71E9}"/>
          </ac:spMkLst>
        </pc:spChg>
        <pc:spChg chg="mod">
          <ac:chgData name="장성빈" userId="faed9783-0f2f-452b-b998-4701542ec64c" providerId="ADAL" clId="{39FB8C38-F478-4631-9B30-109FBDC3F360}" dt="2024-10-08T10:19:10.435" v="41954" actId="20577"/>
          <ac:spMkLst>
            <pc:docMk/>
            <pc:sldMk cId="1688625632" sldId="496"/>
            <ac:spMk id="32" creationId="{D7929DD1-5BB2-17BF-5B59-B1605A4E8FBD}"/>
          </ac:spMkLst>
        </pc:spChg>
        <pc:spChg chg="add mod">
          <ac:chgData name="장성빈" userId="faed9783-0f2f-452b-b998-4701542ec64c" providerId="ADAL" clId="{39FB8C38-F478-4631-9B30-109FBDC3F360}" dt="2024-10-08T04:02:41.387" v="41634" actId="207"/>
          <ac:spMkLst>
            <pc:docMk/>
            <pc:sldMk cId="1688625632" sldId="496"/>
            <ac:spMk id="35" creationId="{7655787A-F9EE-9E1C-4445-E353BB90DF7C}"/>
          </ac:spMkLst>
        </pc:spChg>
        <pc:spChg chg="add mod">
          <ac:chgData name="장성빈" userId="faed9783-0f2f-452b-b998-4701542ec64c" providerId="ADAL" clId="{39FB8C38-F478-4631-9B30-109FBDC3F360}" dt="2024-10-08T04:02:46.259" v="41635" actId="207"/>
          <ac:spMkLst>
            <pc:docMk/>
            <pc:sldMk cId="1688625632" sldId="496"/>
            <ac:spMk id="36" creationId="{4913E0B6-588E-DBC6-39B9-877B6F0AE3FE}"/>
          </ac:spMkLst>
        </pc:spChg>
        <pc:spChg chg="add mod">
          <ac:chgData name="장성빈" userId="faed9783-0f2f-452b-b998-4701542ec64c" providerId="ADAL" clId="{39FB8C38-F478-4631-9B30-109FBDC3F360}" dt="2024-10-08T04:03:33.055" v="41653" actId="1076"/>
          <ac:spMkLst>
            <pc:docMk/>
            <pc:sldMk cId="1688625632" sldId="496"/>
            <ac:spMk id="42" creationId="{264C4B41-8BBA-8CF5-0DD6-63F3E47D7891}"/>
          </ac:spMkLst>
        </pc:spChg>
        <pc:spChg chg="add del mod">
          <ac:chgData name="장성빈" userId="faed9783-0f2f-452b-b998-4701542ec64c" providerId="ADAL" clId="{39FB8C38-F478-4631-9B30-109FBDC3F360}" dt="2024-10-08T04:04:12.189" v="41676" actId="478"/>
          <ac:spMkLst>
            <pc:docMk/>
            <pc:sldMk cId="1688625632" sldId="496"/>
            <ac:spMk id="55" creationId="{86B080BB-2BE4-097D-6228-62CD3187711D}"/>
          </ac:spMkLst>
        </pc:spChg>
        <pc:cxnChg chg="del mod">
          <ac:chgData name="장성빈" userId="faed9783-0f2f-452b-b998-4701542ec64c" providerId="ADAL" clId="{39FB8C38-F478-4631-9B30-109FBDC3F360}" dt="2024-10-08T04:00:08.770" v="41563" actId="478"/>
          <ac:cxnSpMkLst>
            <pc:docMk/>
            <pc:sldMk cId="1688625632" sldId="496"/>
            <ac:cxnSpMk id="12" creationId="{28B98FC9-A996-C45A-EC25-479D97DF72B4}"/>
          </ac:cxnSpMkLst>
        </pc:cxnChg>
        <pc:cxnChg chg="del mod">
          <ac:chgData name="장성빈" userId="faed9783-0f2f-452b-b998-4701542ec64c" providerId="ADAL" clId="{39FB8C38-F478-4631-9B30-109FBDC3F360}" dt="2024-10-08T04:00:08.770" v="41563" actId="478"/>
          <ac:cxnSpMkLst>
            <pc:docMk/>
            <pc:sldMk cId="1688625632" sldId="496"/>
            <ac:cxnSpMk id="13" creationId="{D3A609B3-AA64-6841-A836-6130BE34A247}"/>
          </ac:cxnSpMkLst>
        </pc:cxnChg>
        <pc:cxnChg chg="mod">
          <ac:chgData name="장성빈" userId="faed9783-0f2f-452b-b998-4701542ec64c" providerId="ADAL" clId="{39FB8C38-F478-4631-9B30-109FBDC3F360}" dt="2024-10-08T04:02:24.558" v="41630" actId="1076"/>
          <ac:cxnSpMkLst>
            <pc:docMk/>
            <pc:sldMk cId="1688625632" sldId="496"/>
            <ac:cxnSpMk id="14" creationId="{F1E7A764-22EB-1419-F539-DE22997AD86B}"/>
          </ac:cxnSpMkLst>
        </pc:cxnChg>
        <pc:cxnChg chg="add mod">
          <ac:chgData name="장성빈" userId="faed9783-0f2f-452b-b998-4701542ec64c" providerId="ADAL" clId="{39FB8C38-F478-4631-9B30-109FBDC3F360}" dt="2024-10-08T04:02:24.558" v="41630" actId="1076"/>
          <ac:cxnSpMkLst>
            <pc:docMk/>
            <pc:sldMk cId="1688625632" sldId="496"/>
            <ac:cxnSpMk id="22" creationId="{98795999-D698-1B71-DD75-2CF262D4AB63}"/>
          </ac:cxnSpMkLst>
        </pc:cxnChg>
        <pc:cxnChg chg="del mod">
          <ac:chgData name="장성빈" userId="faed9783-0f2f-452b-b998-4701542ec64c" providerId="ADAL" clId="{39FB8C38-F478-4631-9B30-109FBDC3F360}" dt="2024-10-08T04:00:05.202" v="41562" actId="478"/>
          <ac:cxnSpMkLst>
            <pc:docMk/>
            <pc:sldMk cId="1688625632" sldId="496"/>
            <ac:cxnSpMk id="28" creationId="{198771DC-4648-1DE9-49E8-220FD5685F7D}"/>
          </ac:cxnSpMkLst>
        </pc:cxnChg>
        <pc:cxnChg chg="del mod">
          <ac:chgData name="장성빈" userId="faed9783-0f2f-452b-b998-4701542ec64c" providerId="ADAL" clId="{39FB8C38-F478-4631-9B30-109FBDC3F360}" dt="2024-10-08T04:00:08.770" v="41563" actId="478"/>
          <ac:cxnSpMkLst>
            <pc:docMk/>
            <pc:sldMk cId="1688625632" sldId="496"/>
            <ac:cxnSpMk id="30" creationId="{E003A993-86CB-498B-8813-A89DCC6B6337}"/>
          </ac:cxnSpMkLst>
        </pc:cxnChg>
        <pc:cxnChg chg="add del mod">
          <ac:chgData name="장성빈" userId="faed9783-0f2f-452b-b998-4701542ec64c" providerId="ADAL" clId="{39FB8C38-F478-4631-9B30-109FBDC3F360}" dt="2024-10-08T04:03:07.873" v="41644" actId="478"/>
          <ac:cxnSpMkLst>
            <pc:docMk/>
            <pc:sldMk cId="1688625632" sldId="496"/>
            <ac:cxnSpMk id="39" creationId="{8E4DF341-2366-094D-3E1D-31CA1BCC7339}"/>
          </ac:cxnSpMkLst>
        </pc:cxnChg>
        <pc:cxnChg chg="add mod">
          <ac:chgData name="장성빈" userId="faed9783-0f2f-452b-b998-4701542ec64c" providerId="ADAL" clId="{39FB8C38-F478-4631-9B30-109FBDC3F360}" dt="2024-10-08T04:03:33.055" v="41653" actId="1076"/>
          <ac:cxnSpMkLst>
            <pc:docMk/>
            <pc:sldMk cId="1688625632" sldId="496"/>
            <ac:cxnSpMk id="41" creationId="{3F4E334A-F4D4-7C2B-6E9A-C38939759D47}"/>
          </ac:cxnSpMkLst>
        </pc:cxnChg>
        <pc:cxnChg chg="add mod">
          <ac:chgData name="장성빈" userId="faed9783-0f2f-452b-b998-4701542ec64c" providerId="ADAL" clId="{39FB8C38-F478-4631-9B30-109FBDC3F360}" dt="2024-10-08T04:03:33.055" v="41653" actId="1076"/>
          <ac:cxnSpMkLst>
            <pc:docMk/>
            <pc:sldMk cId="1688625632" sldId="496"/>
            <ac:cxnSpMk id="43" creationId="{B0955ECE-D354-A33B-82C6-4A01E5D95D6B}"/>
          </ac:cxnSpMkLst>
        </pc:cxnChg>
        <pc:cxnChg chg="add del mod">
          <ac:chgData name="장성빈" userId="faed9783-0f2f-452b-b998-4701542ec64c" providerId="ADAL" clId="{39FB8C38-F478-4631-9B30-109FBDC3F360}" dt="2024-10-08T04:04:12.189" v="41676" actId="478"/>
          <ac:cxnSpMkLst>
            <pc:docMk/>
            <pc:sldMk cId="1688625632" sldId="496"/>
            <ac:cxnSpMk id="52" creationId="{69C90EFB-52FC-EE0F-BA3C-B6441B4F9114}"/>
          </ac:cxnSpMkLst>
        </pc:cxnChg>
      </pc:sldChg>
      <pc:sldChg chg="modSp del mod modShow modNotesTx">
        <pc:chgData name="장성빈" userId="faed9783-0f2f-452b-b998-4701542ec64c" providerId="ADAL" clId="{39FB8C38-F478-4631-9B30-109FBDC3F360}" dt="2024-10-07T10:30:35.896" v="38257" actId="47"/>
        <pc:sldMkLst>
          <pc:docMk/>
          <pc:sldMk cId="3210483361" sldId="499"/>
        </pc:sldMkLst>
        <pc:spChg chg="mod">
          <ac:chgData name="장성빈" userId="faed9783-0f2f-452b-b998-4701542ec64c" providerId="ADAL" clId="{39FB8C38-F478-4631-9B30-109FBDC3F360}" dt="2024-10-02T03:00:07.422" v="31465"/>
          <ac:spMkLst>
            <pc:docMk/>
            <pc:sldMk cId="3210483361" sldId="499"/>
            <ac:spMk id="3" creationId="{F52459FD-E6AA-90EA-24A5-59950775C237}"/>
          </ac:spMkLst>
        </pc:spChg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2096178350" sldId="500"/>
        </pc:sldMkLst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4105418143" sldId="500"/>
        </pc:sldMkLst>
      </pc:sldChg>
      <pc:sldChg chg="addSp modSp del mod modNotesTx">
        <pc:chgData name="장성빈" userId="faed9783-0f2f-452b-b998-4701542ec64c" providerId="ADAL" clId="{39FB8C38-F478-4631-9B30-109FBDC3F360}" dt="2024-10-08T09:28:47.407" v="41937" actId="2696"/>
        <pc:sldMkLst>
          <pc:docMk/>
          <pc:sldMk cId="4160461310" sldId="500"/>
        </pc:sldMkLst>
        <pc:spChg chg="mod">
          <ac:chgData name="장성빈" userId="faed9783-0f2f-452b-b998-4701542ec64c" providerId="ADAL" clId="{39FB8C38-F478-4631-9B30-109FBDC3F360}" dt="2024-10-07T10:30:16.221" v="38255" actId="403"/>
          <ac:spMkLst>
            <pc:docMk/>
            <pc:sldMk cId="4160461310" sldId="500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2T03:04:28.927" v="31803" actId="20577"/>
          <ac:spMkLst>
            <pc:docMk/>
            <pc:sldMk cId="4160461310" sldId="500"/>
            <ac:spMk id="5" creationId="{5D2E0D2B-8AFF-2248-A9EF-ADBD3825BFB0}"/>
          </ac:spMkLst>
        </pc:spChg>
        <pc:spChg chg="add mod">
          <ac:chgData name="장성빈" userId="faed9783-0f2f-452b-b998-4701542ec64c" providerId="ADAL" clId="{39FB8C38-F478-4631-9B30-109FBDC3F360}" dt="2024-10-07T10:29:15.830" v="38240" actId="20577"/>
          <ac:spMkLst>
            <pc:docMk/>
            <pc:sldMk cId="4160461310" sldId="500"/>
            <ac:spMk id="6" creationId="{B8CFAC46-D8AF-89B7-D547-B68B7E6B6A0E}"/>
          </ac:spMkLst>
        </pc:spChg>
      </pc:sldChg>
      <pc:sldChg chg="addSp delSp modSp mod modNotesTx">
        <pc:chgData name="장성빈" userId="faed9783-0f2f-452b-b998-4701542ec64c" providerId="ADAL" clId="{39FB8C38-F478-4631-9B30-109FBDC3F360}" dt="2024-10-09T08:55:05.106" v="43155" actId="20577"/>
        <pc:sldMkLst>
          <pc:docMk/>
          <pc:sldMk cId="1833461247" sldId="501"/>
        </pc:sldMkLst>
        <pc:spChg chg="mod">
          <ac:chgData name="장성빈" userId="faed9783-0f2f-452b-b998-4701542ec64c" providerId="ADAL" clId="{39FB8C38-F478-4631-9B30-109FBDC3F360}" dt="2024-10-07T12:20:05.683" v="41029" actId="20577"/>
          <ac:spMkLst>
            <pc:docMk/>
            <pc:sldMk cId="1833461247" sldId="501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9T08:55:05.106" v="43155" actId="20577"/>
          <ac:spMkLst>
            <pc:docMk/>
            <pc:sldMk cId="1833461247" sldId="501"/>
            <ac:spMk id="4" creationId="{4F4051A9-F8CD-9CAF-0444-289E3B954D44}"/>
          </ac:spMkLst>
        </pc:spChg>
        <pc:spChg chg="del">
          <ac:chgData name="장성빈" userId="faed9783-0f2f-452b-b998-4701542ec64c" providerId="ADAL" clId="{39FB8C38-F478-4631-9B30-109FBDC3F360}" dt="2024-09-24T07:11:35.546" v="29150" actId="478"/>
          <ac:spMkLst>
            <pc:docMk/>
            <pc:sldMk cId="1833461247" sldId="501"/>
            <ac:spMk id="5" creationId="{6DF8EB85-7778-FBB5-1133-77E124D490B8}"/>
          </ac:spMkLst>
        </pc:spChg>
        <pc:spChg chg="add mod">
          <ac:chgData name="장성빈" userId="faed9783-0f2f-452b-b998-4701542ec64c" providerId="ADAL" clId="{39FB8C38-F478-4631-9B30-109FBDC3F360}" dt="2024-10-08T12:08:13.078" v="42587" actId="1035"/>
          <ac:spMkLst>
            <pc:docMk/>
            <pc:sldMk cId="1833461247" sldId="501"/>
            <ac:spMk id="5" creationId="{AA56E242-D1B8-8CA5-1341-F9F1604A8A19}"/>
          </ac:spMkLst>
        </pc:spChg>
        <pc:spChg chg="del">
          <ac:chgData name="장성빈" userId="faed9783-0f2f-452b-b998-4701542ec64c" providerId="ADAL" clId="{39FB8C38-F478-4631-9B30-109FBDC3F360}" dt="2024-10-07T12:12:44.550" v="40525" actId="478"/>
          <ac:spMkLst>
            <pc:docMk/>
            <pc:sldMk cId="1833461247" sldId="501"/>
            <ac:spMk id="10" creationId="{705B25E2-B805-CF03-A3E6-FF87B8D8A32E}"/>
          </ac:spMkLst>
        </pc:spChg>
        <pc:cxnChg chg="del">
          <ac:chgData name="장성빈" userId="faed9783-0f2f-452b-b998-4701542ec64c" providerId="ADAL" clId="{39FB8C38-F478-4631-9B30-109FBDC3F360}" dt="2024-10-07T12:12:44.550" v="40525" actId="478"/>
          <ac:cxnSpMkLst>
            <pc:docMk/>
            <pc:sldMk cId="1833461247" sldId="501"/>
            <ac:cxnSpMk id="13" creationId="{C7A4DF79-4998-2E7C-69AD-1BE8456EFCB2}"/>
          </ac:cxnSpMkLst>
        </pc:cxnChg>
        <pc:cxnChg chg="del">
          <ac:chgData name="장성빈" userId="faed9783-0f2f-452b-b998-4701542ec64c" providerId="ADAL" clId="{39FB8C38-F478-4631-9B30-109FBDC3F360}" dt="2024-10-07T12:12:44.550" v="40525" actId="478"/>
          <ac:cxnSpMkLst>
            <pc:docMk/>
            <pc:sldMk cId="1833461247" sldId="501"/>
            <ac:cxnSpMk id="14" creationId="{8897B249-DFCA-47F5-F7F1-3F0C9C442CC7}"/>
          </ac:cxnSpMkLst>
        </pc:cxnChg>
      </pc:sldChg>
      <pc:sldChg chg="addSp modSp mod ord modNotesTx">
        <pc:chgData name="장성빈" userId="faed9783-0f2f-452b-b998-4701542ec64c" providerId="ADAL" clId="{39FB8C38-F478-4631-9B30-109FBDC3F360}" dt="2024-10-08T12:18:21.560" v="42802"/>
        <pc:sldMkLst>
          <pc:docMk/>
          <pc:sldMk cId="4252113560" sldId="505"/>
        </pc:sldMkLst>
        <pc:spChg chg="mod">
          <ac:chgData name="장성빈" userId="faed9783-0f2f-452b-b998-4701542ec64c" providerId="ADAL" clId="{39FB8C38-F478-4631-9B30-109FBDC3F360}" dt="2024-10-08T10:47:13.221" v="42172" actId="207"/>
          <ac:spMkLst>
            <pc:docMk/>
            <pc:sldMk cId="4252113560" sldId="505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8T10:21:33.333" v="42028" actId="20577"/>
          <ac:spMkLst>
            <pc:docMk/>
            <pc:sldMk cId="4252113560" sldId="505"/>
            <ac:spMk id="4" creationId="{6A897769-D6F1-B4A5-A9ED-59B816074FA0}"/>
          </ac:spMkLst>
        </pc:spChg>
      </pc:sldChg>
      <pc:sldChg chg="addSp modSp mod ord modNotesTx">
        <pc:chgData name="장성빈" userId="faed9783-0f2f-452b-b998-4701542ec64c" providerId="ADAL" clId="{39FB8C38-F478-4631-9B30-109FBDC3F360}" dt="2024-10-08T12:18:36.968" v="42805"/>
        <pc:sldMkLst>
          <pc:docMk/>
          <pc:sldMk cId="3759766618" sldId="506"/>
        </pc:sldMkLst>
        <pc:spChg chg="mod">
          <ac:chgData name="장성빈" userId="faed9783-0f2f-452b-b998-4701542ec64c" providerId="ADAL" clId="{39FB8C38-F478-4631-9B30-109FBDC3F360}" dt="2024-10-08T10:46:30.362" v="42166" actId="207"/>
          <ac:spMkLst>
            <pc:docMk/>
            <pc:sldMk cId="3759766618" sldId="506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8T10:21:37.930" v="42031" actId="20577"/>
          <ac:spMkLst>
            <pc:docMk/>
            <pc:sldMk cId="3759766618" sldId="506"/>
            <ac:spMk id="5" creationId="{B66D2601-8ECC-02C5-681C-50EBDA408125}"/>
          </ac:spMkLst>
        </pc:spChg>
        <pc:spChg chg="add mod">
          <ac:chgData name="장성빈" userId="faed9783-0f2f-452b-b998-4701542ec64c" providerId="ADAL" clId="{39FB8C38-F478-4631-9B30-109FBDC3F360}" dt="2024-10-08T10:21:35.474" v="42029"/>
          <ac:spMkLst>
            <pc:docMk/>
            <pc:sldMk cId="3759766618" sldId="506"/>
            <ac:spMk id="6" creationId="{C8AA1A77-01A0-10F0-ED6E-1E6B006DDE64}"/>
          </ac:spMkLst>
        </pc:spChg>
      </pc:sldChg>
      <pc:sldChg chg="addSp modSp add mod modNotesTx">
        <pc:chgData name="장성빈" userId="faed9783-0f2f-452b-b998-4701542ec64c" providerId="ADAL" clId="{39FB8C38-F478-4631-9B30-109FBDC3F360}" dt="2024-10-08T12:26:08.622" v="42940"/>
        <pc:sldMkLst>
          <pc:docMk/>
          <pc:sldMk cId="1492717083" sldId="507"/>
        </pc:sldMkLst>
        <pc:spChg chg="mod">
          <ac:chgData name="장성빈" userId="faed9783-0f2f-452b-b998-4701542ec64c" providerId="ADAL" clId="{39FB8C38-F478-4631-9B30-109FBDC3F360}" dt="2024-10-08T10:46:36.211" v="42167" actId="207"/>
          <ac:spMkLst>
            <pc:docMk/>
            <pc:sldMk cId="1492717083" sldId="507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0:46:38.880" v="42168" actId="207"/>
          <ac:spMkLst>
            <pc:docMk/>
            <pc:sldMk cId="1492717083" sldId="507"/>
            <ac:spMk id="4" creationId="{B4B2E975-2016-0560-C957-2784669D8597}"/>
          </ac:spMkLst>
        </pc:spChg>
        <pc:spChg chg="add mod">
          <ac:chgData name="장성빈" userId="faed9783-0f2f-452b-b998-4701542ec64c" providerId="ADAL" clId="{39FB8C38-F478-4631-9B30-109FBDC3F360}" dt="2024-10-08T10:22:08.182" v="42052" actId="20577"/>
          <ac:spMkLst>
            <pc:docMk/>
            <pc:sldMk cId="1492717083" sldId="507"/>
            <ac:spMk id="5" creationId="{FD805425-1A3B-E385-6576-CDBF2BCE3E9D}"/>
          </ac:spMkLst>
        </pc:spChg>
      </pc:sldChg>
      <pc:sldChg chg="addSp delSp del mod modNotesTx">
        <pc:chgData name="장성빈" userId="faed9783-0f2f-452b-b998-4701542ec64c" providerId="ADAL" clId="{39FB8C38-F478-4631-9B30-109FBDC3F360}" dt="2024-10-07T11:13:48.057" v="38704" actId="2696"/>
        <pc:sldMkLst>
          <pc:docMk/>
          <pc:sldMk cId="3644906572" sldId="507"/>
        </pc:sldMkLst>
        <pc:spChg chg="add del">
          <ac:chgData name="장성빈" userId="faed9783-0f2f-452b-b998-4701542ec64c" providerId="ADAL" clId="{39FB8C38-F478-4631-9B30-109FBDC3F360}" dt="2024-09-24T06:19:52.114" v="24627" actId="22"/>
          <ac:spMkLst>
            <pc:docMk/>
            <pc:sldMk cId="3644906572" sldId="507"/>
            <ac:spMk id="6" creationId="{C7AADC2C-1A42-3930-4310-4703CFD4AAA7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26:39.142" v="42944"/>
        <pc:sldMkLst>
          <pc:docMk/>
          <pc:sldMk cId="4940672" sldId="508"/>
        </pc:sldMkLst>
        <pc:spChg chg="mod">
          <ac:chgData name="장성빈" userId="faed9783-0f2f-452b-b998-4701542ec64c" providerId="ADAL" clId="{39FB8C38-F478-4631-9B30-109FBDC3F360}" dt="2024-10-08T10:46:46.295" v="42170" actId="207"/>
          <ac:spMkLst>
            <pc:docMk/>
            <pc:sldMk cId="4940672" sldId="508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0:46:43.815" v="42169" actId="207"/>
          <ac:spMkLst>
            <pc:docMk/>
            <pc:sldMk cId="4940672" sldId="508"/>
            <ac:spMk id="4" creationId="{B4B2E975-2016-0560-C957-2784669D8597}"/>
          </ac:spMkLst>
        </pc:spChg>
        <pc:spChg chg="add del mod">
          <ac:chgData name="장성빈" userId="faed9783-0f2f-452b-b998-4701542ec64c" providerId="ADAL" clId="{39FB8C38-F478-4631-9B30-109FBDC3F360}" dt="2024-10-07T12:39:45.656" v="41360" actId="478"/>
          <ac:spMkLst>
            <pc:docMk/>
            <pc:sldMk cId="4940672" sldId="508"/>
            <ac:spMk id="6" creationId="{0E187F91-D4E4-6A17-CC76-BFCFD4E30878}"/>
          </ac:spMkLst>
        </pc:spChg>
        <pc:spChg chg="add mod">
          <ac:chgData name="장성빈" userId="faed9783-0f2f-452b-b998-4701542ec64c" providerId="ADAL" clId="{39FB8C38-F478-4631-9B30-109FBDC3F360}" dt="2024-10-08T10:22:10.069" v="42053"/>
          <ac:spMkLst>
            <pc:docMk/>
            <pc:sldMk cId="4940672" sldId="508"/>
            <ac:spMk id="7" creationId="{199581C9-B13A-5B40-922C-86C569E77993}"/>
          </ac:spMkLst>
        </pc:spChg>
      </pc:sldChg>
      <pc:sldChg chg="del">
        <pc:chgData name="장성빈" userId="faed9783-0f2f-452b-b998-4701542ec64c" providerId="ADAL" clId="{39FB8C38-F478-4631-9B30-109FBDC3F360}" dt="2024-10-07T11:13:48.057" v="38704" actId="2696"/>
        <pc:sldMkLst>
          <pc:docMk/>
          <pc:sldMk cId="1731005586" sldId="508"/>
        </pc:sldMkLst>
      </pc:sldChg>
      <pc:sldChg chg="modSp mod modNotesTx">
        <pc:chgData name="장성빈" userId="faed9783-0f2f-452b-b998-4701542ec64c" providerId="ADAL" clId="{39FB8C38-F478-4631-9B30-109FBDC3F360}" dt="2024-09-26T02:50:51.138" v="29818" actId="20577"/>
        <pc:sldMkLst>
          <pc:docMk/>
          <pc:sldMk cId="4212984291" sldId="508"/>
        </pc:sldMkLst>
        <pc:spChg chg="mod">
          <ac:chgData name="장성빈" userId="faed9783-0f2f-452b-b998-4701542ec64c" providerId="ADAL" clId="{39FB8C38-F478-4631-9B30-109FBDC3F360}" dt="2024-09-26T02:50:51.138" v="29818" actId="20577"/>
          <ac:spMkLst>
            <pc:docMk/>
            <pc:sldMk cId="4212984291" sldId="508"/>
            <ac:spMk id="5" creationId="{E4428EE5-978E-4836-0D73-51B7DCF237B2}"/>
          </ac:spMkLst>
        </pc:spChg>
      </pc:sldChg>
      <pc:sldChg chg="add">
        <pc:chgData name="장성빈" userId="faed9783-0f2f-452b-b998-4701542ec64c" providerId="ADAL" clId="{39FB8C38-F478-4631-9B30-109FBDC3F360}" dt="2024-10-07T04:45:24.877" v="33921"/>
        <pc:sldMkLst>
          <pc:docMk/>
          <pc:sldMk cId="3913683012" sldId="509"/>
        </pc:sldMkLst>
      </pc:sldChg>
      <pc:sldChg chg="addSp delSp modSp add del mod modNotesTx">
        <pc:chgData name="장성빈" userId="faed9783-0f2f-452b-b998-4701542ec64c" providerId="ADAL" clId="{39FB8C38-F478-4631-9B30-109FBDC3F360}" dt="2024-10-07T04:45:20.402" v="33920" actId="2696"/>
        <pc:sldMkLst>
          <pc:docMk/>
          <pc:sldMk cId="4194836525" sldId="509"/>
        </pc:sldMkLst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" creationId="{871F72BA-E6B1-D20C-FF7E-3C05BF838EF0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7" creationId="{D1ED6728-61BB-1D69-A062-A2465149B304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8" creationId="{D770726D-53A2-D89D-689C-2F27CE07A768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9" creationId="{53710511-2B7A-F86B-0141-E87386CDEFE0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10" creationId="{79ECE3B7-36FD-503C-6594-278549A88EAF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11" creationId="{6CAA42D0-276E-3922-4662-D419B767ACCD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14" creationId="{7C28A5B3-2628-2984-B056-04295A0F0531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15" creationId="{FB2F059D-710D-2D83-52A6-75E1D601B563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16" creationId="{AF9359B0-F45E-71CC-50D9-5BCC99D1317C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20" creationId="{473B584D-96B6-31E1-A13D-9446C968050C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21" creationId="{1693EDEB-B067-A203-9058-301F315AC515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22" creationId="{08DC4535-FD0F-CB11-E503-C36C08A13251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25" creationId="{B4D83550-0BB5-70AB-AF65-D1B834A079A3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26" creationId="{37665826-AA81-6350-723A-48B3010E087F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27" creationId="{09CC1599-3F4B-5DD5-8A8D-442D0570A0E2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30" creationId="{50610152-D514-914B-9D47-CFCB0FF0092E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31" creationId="{8C75995D-8740-916B-7F44-B03B8DDEB73F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32" creationId="{23A31CC5-06FA-A049-57C0-F2B4C4C1DC13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36" creationId="{73630CB8-55F6-8F58-D3D7-AC673A8DDAB9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37" creationId="{A325C6F0-DEB6-711C-0077-677C666276E9}"/>
          </ac:spMkLst>
        </pc:spChg>
        <pc:spChg chg="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38" creationId="{3852795A-0EB8-AA6C-8045-8BD776154245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1" creationId="{5B5A26FB-737E-889D-4ED5-6840BE269EB2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2" creationId="{B35C7C7B-77EA-9082-42D2-F9597516F5A4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3" creationId="{643991EC-DF20-6904-B528-489F9BA4B45E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4" creationId="{9A9715E0-1EF0-8707-1BF9-2FE3F2B85DFB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5" creationId="{E4628207-3912-14F6-B44F-718A49E40C9E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6" creationId="{58A7385E-AD8E-689E-C990-012FC0334337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7" creationId="{179AD409-B072-9BF6-657C-7F13ACB3280C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8" creationId="{92E68173-E7E6-A260-9FF2-7A95A7254EEF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49" creationId="{C21717B2-BDC9-7F1B-CB46-F025B18C2D0B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0" creationId="{F0A1ADA0-397B-8E92-9BDE-E3FA51FBC08C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1" creationId="{482681E3-8DA0-BDA4-6E6C-70E2D02B2B98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2" creationId="{78B0EB60-E3AE-1314-C5C4-0304A93E308F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3" creationId="{B8E477F2-20BA-4E95-A936-5EACE1337139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4" creationId="{DAD614FD-A7FA-B7B0-73D1-116E17BF8606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7" creationId="{71DADABE-75E8-1C6A-A6C1-53208F59BD73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58" creationId="{1761C8D2-EAB1-A35E-A01F-03090C58A0AD}"/>
          </ac:spMkLst>
        </pc:spChg>
        <pc:spChg chg="add mod">
          <ac:chgData name="장성빈" userId="faed9783-0f2f-452b-b998-4701542ec64c" providerId="ADAL" clId="{39FB8C38-F478-4631-9B30-109FBDC3F360}" dt="2024-09-24T02:06:30.762" v="20853" actId="207"/>
          <ac:spMkLst>
            <pc:docMk/>
            <pc:sldMk cId="4194836525" sldId="509"/>
            <ac:spMk id="60" creationId="{8DD2064A-25C0-5C5F-2FC4-E3A33F9C69D9}"/>
          </ac:spMkLst>
        </pc:spChg>
        <pc:spChg chg="add mod">
          <ac:chgData name="장성빈" userId="faed9783-0f2f-452b-b998-4701542ec64c" providerId="ADAL" clId="{39FB8C38-F478-4631-9B30-109FBDC3F360}" dt="2024-09-24T02:06:30.762" v="20853" actId="207"/>
          <ac:spMkLst>
            <pc:docMk/>
            <pc:sldMk cId="4194836525" sldId="509"/>
            <ac:spMk id="61" creationId="{875CAC20-3571-1D56-D6D7-C653FFD54752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62" creationId="{43EBC1EA-06D4-C77B-9CE5-D97121CEAFDB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65" creationId="{811CD219-1996-8116-0AA4-153133A00847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66" creationId="{A252CBA0-7626-1ED6-B38A-16288FDB7098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69" creationId="{6ABB8E1F-2F54-FFD5-50DF-3C08BBD32D12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70" creationId="{2FAAB2DF-D225-B1D3-FFBF-C55B5E399DEE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71" creationId="{9DACEFE3-6218-D2AC-ABA2-670DE1630B63}"/>
          </ac:spMkLst>
        </pc:spChg>
        <pc:spChg chg="add mod">
          <ac:chgData name="장성빈" userId="faed9783-0f2f-452b-b998-4701542ec64c" providerId="ADAL" clId="{39FB8C38-F478-4631-9B30-109FBDC3F360}" dt="2024-09-24T02:05:46.758" v="20847"/>
          <ac:spMkLst>
            <pc:docMk/>
            <pc:sldMk cId="4194836525" sldId="509"/>
            <ac:spMk id="72" creationId="{52FDFF16-CDEE-390B-5F55-00BA0A39E392}"/>
          </ac:spMkLst>
        </pc:spChg>
        <pc:spChg chg="add del mod">
          <ac:chgData name="장성빈" userId="faed9783-0f2f-452b-b998-4701542ec64c" providerId="ADAL" clId="{39FB8C38-F478-4631-9B30-109FBDC3F360}" dt="2024-09-24T02:05:53.445" v="20848" actId="478"/>
          <ac:spMkLst>
            <pc:docMk/>
            <pc:sldMk cId="4194836525" sldId="509"/>
            <ac:spMk id="73" creationId="{033AB97E-A353-B504-E069-20BD0F491CB7}"/>
          </ac:spMkLst>
        </pc:spChg>
        <pc:spChg chg="add del">
          <ac:chgData name="장성빈" userId="faed9783-0f2f-452b-b998-4701542ec64c" providerId="ADAL" clId="{39FB8C38-F478-4631-9B30-109FBDC3F360}" dt="2024-09-24T08:49:45.056" v="29338" actId="22"/>
          <ac:spMkLst>
            <pc:docMk/>
            <pc:sldMk cId="4194836525" sldId="509"/>
            <ac:spMk id="74" creationId="{43FF2A00-928F-1BFB-1872-F2500347A9C0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74" creationId="{DD890237-E29D-FE4E-787D-26DB54A305BB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81" creationId="{2D5DB81F-573F-4625-9374-B22A2A5737D4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84" creationId="{A33D6501-D741-F049-0D9E-C607481F87B8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85" creationId="{866E3618-DE6A-F33F-51E9-DFE26A3C268B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86" creationId="{3D16AFF1-7051-BF0F-4A79-AA14101F772E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11" creationId="{B6EF9633-82B7-0D55-DAB3-68684D93F740}"/>
          </ac:spMkLst>
        </pc:spChg>
        <pc:spChg chg="add del mod">
          <ac:chgData name="장성빈" userId="faed9783-0f2f-452b-b998-4701542ec64c" providerId="ADAL" clId="{39FB8C38-F478-4631-9B30-109FBDC3F360}" dt="2024-09-24T02:05:53.445" v="20848" actId="478"/>
          <ac:spMkLst>
            <pc:docMk/>
            <pc:sldMk cId="4194836525" sldId="509"/>
            <ac:spMk id="112" creationId="{2DDCABAD-DFD7-D4E4-ECA1-AF4A84AD64AD}"/>
          </ac:spMkLst>
        </pc:spChg>
        <pc:spChg chg="add mod">
          <ac:chgData name="장성빈" userId="faed9783-0f2f-452b-b998-4701542ec64c" providerId="ADAL" clId="{39FB8C38-F478-4631-9B30-109FBDC3F360}" dt="2024-09-24T05:39:07.529" v="22293"/>
          <ac:spMkLst>
            <pc:docMk/>
            <pc:sldMk cId="4194836525" sldId="509"/>
            <ac:spMk id="115" creationId="{F179DD3C-D548-893A-0AD9-0FC0718930A6}"/>
          </ac:spMkLst>
        </pc:spChg>
        <pc:spChg chg="add mod">
          <ac:chgData name="장성빈" userId="faed9783-0f2f-452b-b998-4701542ec64c" providerId="ADAL" clId="{39FB8C38-F478-4631-9B30-109FBDC3F360}" dt="2024-09-24T05:39:09.746" v="22295"/>
          <ac:spMkLst>
            <pc:docMk/>
            <pc:sldMk cId="4194836525" sldId="509"/>
            <ac:spMk id="116" creationId="{7378BDE5-CEC7-7D20-CEF1-F7F736AEAE19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35" creationId="{537A4D25-8F8A-BB74-03A9-53A6DC262825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36" creationId="{29B606CD-7FFC-30F2-8F3A-DF79D5713140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37" creationId="{B0971A49-B7F9-36DD-D228-6B18549696E6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38" creationId="{A17E4B15-5FB9-943E-64CA-7A1BAC6FD9B4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41" creationId="{8593F5C2-8556-9412-B62E-712CC71987E9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42" creationId="{BFB66653-5A1F-8A30-56EE-F7EF641770D1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43" creationId="{D5BAE0CF-0761-04FA-95BA-51267D151015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44" creationId="{A6BC2B54-56A1-F3B0-9AE6-B53501111175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46" creationId="{1079FA10-470E-54FE-26A9-FEC1DB5A1D48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49" creationId="{22B7D456-A8ED-B0D1-E758-A928304BD070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52" creationId="{8A2030C9-A7AE-B105-FE7D-9F96ADEAAF8B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53" creationId="{02578519-F758-15A2-DC59-B700268C596F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54" creationId="{FD6513D1-5E4C-268D-4749-A5E5370A6E23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67" creationId="{698A59D6-5C8D-66CE-770B-402E5A4AA144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68" creationId="{3B374B93-9966-F703-14C0-31CDA6E8371D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75" creationId="{C16AE9BF-CCC0-F397-0892-40040F1D619B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76" creationId="{6557101C-29CF-2EC8-E2DF-6F652C655826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189" creationId="{AEEA1CEA-C577-2CC9-EC6B-5690427E2741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200" creationId="{46A0D307-20C9-1CAF-984F-C214F9A023C9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201" creationId="{E8027013-367C-022E-6D0D-5D48465FDC63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221" creationId="{76C7D7D4-7770-EAE8-A1D4-DAFA99760DC6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222" creationId="{D7D33974-6FB9-3E91-5B23-E482DBD10F19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223" creationId="{809365BC-89D5-EA6B-AA66-22B953D66AA8}"/>
          </ac:spMkLst>
        </pc:spChg>
        <pc:spChg chg="del">
          <ac:chgData name="장성빈" userId="faed9783-0f2f-452b-b998-4701542ec64c" providerId="ADAL" clId="{39FB8C38-F478-4631-9B30-109FBDC3F360}" dt="2024-09-24T02:05:46.593" v="20846" actId="478"/>
          <ac:spMkLst>
            <pc:docMk/>
            <pc:sldMk cId="4194836525" sldId="509"/>
            <ac:spMk id="224" creationId="{1DD52D3E-64AA-965C-F595-205839589427}"/>
          </ac:spMkLst>
        </pc:spChg>
        <pc:grpChg chg="add 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5" creationId="{CC82723B-8191-9298-D4C8-7771AC33C96B}"/>
          </ac:grpSpMkLst>
        </pc:grpChg>
        <pc:grpChg chg="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6" creationId="{F4EF2C2F-F152-BBBF-2757-2DDF5A19F126}"/>
          </ac:grpSpMkLst>
        </pc:grpChg>
        <pc:grpChg chg="add 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18" creationId="{5424E0C8-8427-C923-5036-0CF91C605A5F}"/>
          </ac:grpSpMkLst>
        </pc:grpChg>
        <pc:grpChg chg="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19" creationId="{DA63FC11-B526-B335-1771-6D4E96F19F2C}"/>
          </ac:grpSpMkLst>
        </pc:grpChg>
        <pc:grpChg chg="add 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23" creationId="{2CE86B83-27D5-5E11-C14B-1BD4F217FC09}"/>
          </ac:grpSpMkLst>
        </pc:grpChg>
        <pc:grpChg chg="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24" creationId="{02E2BD90-72A9-6B83-3D5A-559CC51E18E4}"/>
          </ac:grpSpMkLst>
        </pc:grpChg>
        <pc:grpChg chg="add 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28" creationId="{40AF53DA-9A67-8BA3-04EB-A1841CFDA106}"/>
          </ac:grpSpMkLst>
        </pc:grpChg>
        <pc:grpChg chg="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29" creationId="{4C5621F0-FE27-0ADE-E1B6-B6481B981629}"/>
          </ac:grpSpMkLst>
        </pc:grpChg>
        <pc:grpChg chg="add 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34" creationId="{921F5651-B396-CF00-9902-5E7FBA09F052}"/>
          </ac:grpSpMkLst>
        </pc:grpChg>
        <pc:grpChg chg="mod">
          <ac:chgData name="장성빈" userId="faed9783-0f2f-452b-b998-4701542ec64c" providerId="ADAL" clId="{39FB8C38-F478-4631-9B30-109FBDC3F360}" dt="2024-09-24T02:05:46.758" v="20847"/>
          <ac:grpSpMkLst>
            <pc:docMk/>
            <pc:sldMk cId="4194836525" sldId="509"/>
            <ac:grpSpMk id="35" creationId="{DF9BBA2D-17E1-3D7C-D51C-E7BF98AF5A86}"/>
          </ac:grpSpMkLst>
        </pc:grpChg>
        <pc:grpChg chg="del">
          <ac:chgData name="장성빈" userId="faed9783-0f2f-452b-b998-4701542ec64c" providerId="ADAL" clId="{39FB8C38-F478-4631-9B30-109FBDC3F360}" dt="2024-09-24T02:05:46.593" v="20846" actId="478"/>
          <ac:grpSpMkLst>
            <pc:docMk/>
            <pc:sldMk cId="4194836525" sldId="509"/>
            <ac:grpSpMk id="75" creationId="{25CFC37C-EFA8-ED05-B631-B6D82352E129}"/>
          </ac:grpSpMkLst>
        </pc:grpChg>
        <pc:grpChg chg="del">
          <ac:chgData name="장성빈" userId="faed9783-0f2f-452b-b998-4701542ec64c" providerId="ADAL" clId="{39FB8C38-F478-4631-9B30-109FBDC3F360}" dt="2024-09-24T02:05:46.593" v="20846" actId="478"/>
          <ac:grpSpMkLst>
            <pc:docMk/>
            <pc:sldMk cId="4194836525" sldId="509"/>
            <ac:grpSpMk id="88" creationId="{2B6137D5-9CDD-5710-7A02-AEC79DB8D57F}"/>
          </ac:grpSpMkLst>
        </pc:grpChg>
        <pc:grpChg chg="del">
          <ac:chgData name="장성빈" userId="faed9783-0f2f-452b-b998-4701542ec64c" providerId="ADAL" clId="{39FB8C38-F478-4631-9B30-109FBDC3F360}" dt="2024-09-24T02:05:46.593" v="20846" actId="478"/>
          <ac:grpSpMkLst>
            <pc:docMk/>
            <pc:sldMk cId="4194836525" sldId="509"/>
            <ac:grpSpMk id="93" creationId="{627BAB77-3664-AC1B-A5FB-4ABCB670C9BE}"/>
          </ac:grpSpMkLst>
        </pc:grpChg>
        <pc:grpChg chg="del">
          <ac:chgData name="장성빈" userId="faed9783-0f2f-452b-b998-4701542ec64c" providerId="ADAL" clId="{39FB8C38-F478-4631-9B30-109FBDC3F360}" dt="2024-09-24T02:05:46.593" v="20846" actId="478"/>
          <ac:grpSpMkLst>
            <pc:docMk/>
            <pc:sldMk cId="4194836525" sldId="509"/>
            <ac:grpSpMk id="98" creationId="{CE6CC9B8-8C08-95FD-45E0-76F2E233C51F}"/>
          </ac:grpSpMkLst>
        </pc:grpChg>
        <pc:grpChg chg="del">
          <ac:chgData name="장성빈" userId="faed9783-0f2f-452b-b998-4701542ec64c" providerId="ADAL" clId="{39FB8C38-F478-4631-9B30-109FBDC3F360}" dt="2024-09-24T02:05:46.593" v="20846" actId="478"/>
          <ac:grpSpMkLst>
            <pc:docMk/>
            <pc:sldMk cId="4194836525" sldId="509"/>
            <ac:grpSpMk id="104" creationId="{29D147F5-9854-9D78-2B66-8FFE9E3DC317}"/>
          </ac:grpSpMkLst>
        </pc:grp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12" creationId="{E3AAE2A1-BFA0-C0B7-7878-E6ACE00347D0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13" creationId="{1AF6EA76-7999-C283-306B-6AEA8C815F8F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17" creationId="{9CB10FF2-3C0D-8A04-3FD4-4213D95537F9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33" creationId="{A188A8DC-0426-ED1E-643F-A0DD36ABA979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39" creationId="{541F3A91-7B1E-DA36-7A15-BC9A9FA221E0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40" creationId="{0BDF7B6E-13C7-1594-8110-21B7A8075FAC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55" creationId="{AAFDD314-AD26-BC99-39D1-A67EEE098354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56" creationId="{3424C8CF-A347-BD42-5F06-5BBD5D099D55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59" creationId="{3E8AE94C-CED8-C417-5632-C7257C18805D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63" creationId="{2D114000-AFBA-2D73-A47C-D64E31B6CE97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64" creationId="{51D71A45-1199-61D5-A99B-60AC59F08F1B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67" creationId="{0A376B87-98F0-39C2-F47B-80E3D779AABE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68" creationId="{7BEEE030-8B47-70D0-2315-046A8EBA03A0}"/>
          </ac:cxnSpMkLst>
        </pc:cxnChg>
        <pc:cxnChg chg="del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82" creationId="{FBDE1CC4-6D7E-C9D6-E2E2-7507F7EE7F47}"/>
          </ac:cxnSpMkLst>
        </pc:cxnChg>
        <pc:cxnChg chg="del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83" creationId="{F5A5EE65-9711-6829-812E-1B32AC33BDC3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87" creationId="{2B45D700-BCA5-93F0-388E-84A6BEED4BD8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03" creationId="{F61A8CF6-C2E0-A83C-19C3-E7018BA5EC23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09" creationId="{97B961DD-D6F4-A77C-C5A4-DA7ED964053D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10" creationId="{CCD0AB06-F7D7-CAF2-AD34-F664AA01E091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113" creationId="{4EAA2CB2-4E75-CA0A-BD38-589EC6EB09B9}"/>
          </ac:cxnSpMkLst>
        </pc:cxnChg>
        <pc:cxnChg chg="add mod">
          <ac:chgData name="장성빈" userId="faed9783-0f2f-452b-b998-4701542ec64c" providerId="ADAL" clId="{39FB8C38-F478-4631-9B30-109FBDC3F360}" dt="2024-09-24T02:05:46.758" v="20847"/>
          <ac:cxnSpMkLst>
            <pc:docMk/>
            <pc:sldMk cId="4194836525" sldId="509"/>
            <ac:cxnSpMk id="114" creationId="{E1860ADF-9DCE-91FE-85DF-4BBF74119EFB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58" creationId="{29676D68-5E65-BFA8-9819-BA25ADC1ACC5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63" creationId="{50208DD3-F66B-1803-1B4B-CAE079377FD2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69" creationId="{FA2045A7-532F-0C31-ACD7-5918F7A58E10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94" creationId="{11CDD384-B35E-91D6-7009-C1DE0BAC6090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197" creationId="{9660E5F9-8150-3219-421C-A101C288517D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206" creationId="{8544A206-FB5D-9D8C-6D66-CCC7205C4CA7}"/>
          </ac:cxnSpMkLst>
        </pc:cxnChg>
        <pc:cxnChg chg="del mod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213" creationId="{6F820437-01BA-5F18-21B9-A528D25441F8}"/>
          </ac:cxnSpMkLst>
        </pc:cxnChg>
        <pc:cxnChg chg="del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227" creationId="{EB12E952-CAB6-CDF4-48D6-9BD9582112A6}"/>
          </ac:cxnSpMkLst>
        </pc:cxnChg>
        <pc:cxnChg chg="del">
          <ac:chgData name="장성빈" userId="faed9783-0f2f-452b-b998-4701542ec64c" providerId="ADAL" clId="{39FB8C38-F478-4631-9B30-109FBDC3F360}" dt="2024-09-24T02:05:46.593" v="20846" actId="478"/>
          <ac:cxnSpMkLst>
            <pc:docMk/>
            <pc:sldMk cId="4194836525" sldId="509"/>
            <ac:cxnSpMk id="230" creationId="{527F5386-3182-26A0-4EE5-C1AA71BCBBD3}"/>
          </ac:cxnSpMkLst>
        </pc:cxnChg>
      </pc:sldChg>
      <pc:sldChg chg="addSp delSp modSp mod modNotesTx">
        <pc:chgData name="장성빈" userId="faed9783-0f2f-452b-b998-4701542ec64c" providerId="ADAL" clId="{39FB8C38-F478-4631-9B30-109FBDC3F360}" dt="2024-10-08T12:04:57.402" v="42566"/>
        <pc:sldMkLst>
          <pc:docMk/>
          <pc:sldMk cId="2487268773" sldId="510"/>
        </pc:sldMkLst>
        <pc:spChg chg="mod">
          <ac:chgData name="장성빈" userId="faed9783-0f2f-452b-b998-4701542ec64c" providerId="ADAL" clId="{39FB8C38-F478-4631-9B30-109FBDC3F360}" dt="2024-10-08T12:04:57.402" v="42566"/>
          <ac:spMkLst>
            <pc:docMk/>
            <pc:sldMk cId="2487268773" sldId="510"/>
            <ac:spMk id="8" creationId="{C498EB22-B3C2-0C92-B290-D67484E961A9}"/>
          </ac:spMkLst>
        </pc:spChg>
        <pc:spChg chg="del">
          <ac:chgData name="장성빈" userId="faed9783-0f2f-452b-b998-4701542ec64c" providerId="ADAL" clId="{39FB8C38-F478-4631-9B30-109FBDC3F360}" dt="2024-10-08T12:04:56.455" v="42565" actId="478"/>
          <ac:spMkLst>
            <pc:docMk/>
            <pc:sldMk cId="2487268773" sldId="510"/>
            <ac:spMk id="9" creationId="{BE1A0783-3E87-D538-522B-60B78762B14A}"/>
          </ac:spMkLst>
        </pc:spChg>
        <pc:spChg chg="del">
          <ac:chgData name="장성빈" userId="faed9783-0f2f-452b-b998-4701542ec64c" providerId="ADAL" clId="{39FB8C38-F478-4631-9B30-109FBDC3F360}" dt="2024-10-08T11:22:10.597" v="42339" actId="478"/>
          <ac:spMkLst>
            <pc:docMk/>
            <pc:sldMk cId="2487268773" sldId="510"/>
            <ac:spMk id="10" creationId="{0BDB3282-CC3D-5F26-F2A0-492936D824EB}"/>
          </ac:spMkLst>
        </pc:spChg>
        <pc:spChg chg="del">
          <ac:chgData name="장성빈" userId="faed9783-0f2f-452b-b998-4701542ec64c" providerId="ADAL" clId="{39FB8C38-F478-4631-9B30-109FBDC3F360}" dt="2024-10-08T11:22:10.109" v="42338" actId="478"/>
          <ac:spMkLst>
            <pc:docMk/>
            <pc:sldMk cId="2487268773" sldId="510"/>
            <ac:spMk id="11" creationId="{ABA3DA19-ACAB-A5B4-B40C-FFDE108B83A6}"/>
          </ac:spMkLst>
        </pc:spChg>
        <pc:spChg chg="del">
          <ac:chgData name="장성빈" userId="faed9783-0f2f-452b-b998-4701542ec64c" providerId="ADAL" clId="{39FB8C38-F478-4631-9B30-109FBDC3F360}" dt="2024-10-08T11:22:12.814" v="42340" actId="478"/>
          <ac:spMkLst>
            <pc:docMk/>
            <pc:sldMk cId="2487268773" sldId="510"/>
            <ac:spMk id="16" creationId="{3B971A74-58E9-B9BE-0A95-78772E7EE009}"/>
          </ac:spMkLst>
        </pc:spChg>
        <pc:spChg chg="add mod">
          <ac:chgData name="장성빈" userId="faed9783-0f2f-452b-b998-4701542ec64c" providerId="ADAL" clId="{39FB8C38-F478-4631-9B30-109FBDC3F360}" dt="2024-10-07T11:15:56.416" v="38727"/>
          <ac:spMkLst>
            <pc:docMk/>
            <pc:sldMk cId="2487268773" sldId="510"/>
            <ac:spMk id="18" creationId="{225CD584-A885-E563-C995-9F561AD84204}"/>
          </ac:spMkLst>
        </pc:spChg>
        <pc:spChg chg="mod">
          <ac:chgData name="장성빈" userId="faed9783-0f2f-452b-b998-4701542ec64c" providerId="ADAL" clId="{39FB8C38-F478-4631-9B30-109FBDC3F360}" dt="2024-10-08T10:18:50.895" v="41945" actId="20577"/>
          <ac:spMkLst>
            <pc:docMk/>
            <pc:sldMk cId="2487268773" sldId="510"/>
            <ac:spMk id="19" creationId="{39512B3D-DDCA-FD30-81E8-9137FD1D3D4E}"/>
          </ac:spMkLst>
        </pc:spChg>
        <pc:spChg chg="mod">
          <ac:chgData name="장성빈" userId="faed9783-0f2f-452b-b998-4701542ec64c" providerId="ADAL" clId="{39FB8C38-F478-4631-9B30-109FBDC3F360}" dt="2024-09-24T06:22:33.668" v="24842" actId="1076"/>
          <ac:spMkLst>
            <pc:docMk/>
            <pc:sldMk cId="2487268773" sldId="510"/>
            <ac:spMk id="20" creationId="{70E7303A-A79D-C25C-7278-252EEE5601B7}"/>
          </ac:spMkLst>
        </pc:spChg>
        <pc:cxnChg chg="del mod">
          <ac:chgData name="장성빈" userId="faed9783-0f2f-452b-b998-4701542ec64c" providerId="ADAL" clId="{39FB8C38-F478-4631-9B30-109FBDC3F360}" dt="2024-10-08T11:22:09.480" v="42337" actId="478"/>
          <ac:cxnSpMkLst>
            <pc:docMk/>
            <pc:sldMk cId="2487268773" sldId="510"/>
            <ac:cxnSpMk id="12" creationId="{28B98FC9-A996-C45A-EC25-479D97DF72B4}"/>
          </ac:cxnSpMkLst>
        </pc:cxnChg>
        <pc:cxnChg chg="del mod">
          <ac:chgData name="장성빈" userId="faed9783-0f2f-452b-b998-4701542ec64c" providerId="ADAL" clId="{39FB8C38-F478-4631-9B30-109FBDC3F360}" dt="2024-10-08T11:22:08.992" v="42336" actId="478"/>
          <ac:cxnSpMkLst>
            <pc:docMk/>
            <pc:sldMk cId="2487268773" sldId="510"/>
            <ac:cxnSpMk id="13" creationId="{D3A609B3-AA64-6841-A836-6130BE34A247}"/>
          </ac:cxnSpMkLst>
        </pc:cxnChg>
        <pc:cxnChg chg="del mod">
          <ac:chgData name="장성빈" userId="faed9783-0f2f-452b-b998-4701542ec64c" providerId="ADAL" clId="{39FB8C38-F478-4631-9B30-109FBDC3F360}" dt="2024-10-08T11:22:13.713" v="42341" actId="478"/>
          <ac:cxnSpMkLst>
            <pc:docMk/>
            <pc:sldMk cId="2487268773" sldId="510"/>
            <ac:cxnSpMk id="14" creationId="{F1E7A764-22EB-1419-F539-DE22997AD86B}"/>
          </ac:cxnSpMkLst>
        </pc:cxnChg>
        <pc:cxnChg chg="add del mod">
          <ac:chgData name="장성빈" userId="faed9783-0f2f-452b-b998-4701542ec64c" providerId="ADAL" clId="{39FB8C38-F478-4631-9B30-109FBDC3F360}" dt="2024-10-08T11:22:32.741" v="42346" actId="478"/>
          <ac:cxnSpMkLst>
            <pc:docMk/>
            <pc:sldMk cId="2487268773" sldId="510"/>
            <ac:cxnSpMk id="21" creationId="{F34EC667-1161-DF46-235F-7155A201CE38}"/>
          </ac:cxnSpMkLst>
        </pc:cxnChg>
        <pc:cxnChg chg="add del mod">
          <ac:chgData name="장성빈" userId="faed9783-0f2f-452b-b998-4701542ec64c" providerId="ADAL" clId="{39FB8C38-F478-4631-9B30-109FBDC3F360}" dt="2024-10-08T11:22:32.031" v="42345" actId="478"/>
          <ac:cxnSpMkLst>
            <pc:docMk/>
            <pc:sldMk cId="2487268773" sldId="510"/>
            <ac:cxnSpMk id="27" creationId="{DC675F22-BF1D-B340-3FFD-2B81C04BADB0}"/>
          </ac:cxnSpMkLst>
        </pc:cxnChg>
        <pc:cxnChg chg="del mod">
          <ac:chgData name="장성빈" userId="faed9783-0f2f-452b-b998-4701542ec64c" providerId="ADAL" clId="{39FB8C38-F478-4631-9B30-109FBDC3F360}" dt="2024-10-08T11:22:05.593" v="42335" actId="478"/>
          <ac:cxnSpMkLst>
            <pc:docMk/>
            <pc:sldMk cId="2487268773" sldId="510"/>
            <ac:cxnSpMk id="30" creationId="{E003A993-86CB-498B-8813-A89DCC6B6337}"/>
          </ac:cxnSpMkLst>
        </pc:cxnChg>
        <pc:cxnChg chg="add mod">
          <ac:chgData name="장성빈" userId="faed9783-0f2f-452b-b998-4701542ec64c" providerId="ADAL" clId="{39FB8C38-F478-4631-9B30-109FBDC3F360}" dt="2024-10-08T11:22:44.034" v="42349" actId="1582"/>
          <ac:cxnSpMkLst>
            <pc:docMk/>
            <pc:sldMk cId="2487268773" sldId="510"/>
            <ac:cxnSpMk id="31" creationId="{AE2AC00E-7899-3197-1482-24B55C5EA91E}"/>
          </ac:cxnSpMkLst>
        </pc:cxnChg>
      </pc:sldChg>
      <pc:sldChg chg="modSp del mod modNotesTx">
        <pc:chgData name="장성빈" userId="faed9783-0f2f-452b-b998-4701542ec64c" providerId="ADAL" clId="{39FB8C38-F478-4631-9B30-109FBDC3F360}" dt="2024-10-07T09:16:33.024" v="36507" actId="47"/>
        <pc:sldMkLst>
          <pc:docMk/>
          <pc:sldMk cId="2335460748" sldId="511"/>
        </pc:sldMkLst>
        <pc:spChg chg="mod">
          <ac:chgData name="장성빈" userId="faed9783-0f2f-452b-b998-4701542ec64c" providerId="ADAL" clId="{39FB8C38-F478-4631-9B30-109FBDC3F360}" dt="2024-10-02T03:28:49.991" v="32820" actId="20577"/>
          <ac:spMkLst>
            <pc:docMk/>
            <pc:sldMk cId="2335460748" sldId="511"/>
            <ac:spMk id="3" creationId="{F52459FD-E6AA-90EA-24A5-59950775C237}"/>
          </ac:spMkLst>
        </pc:spChg>
      </pc:sldChg>
      <pc:sldChg chg="addSp delSp modSp mod modNotesTx">
        <pc:chgData name="장성빈" userId="faed9783-0f2f-452b-b998-4701542ec64c" providerId="ADAL" clId="{39FB8C38-F478-4631-9B30-109FBDC3F360}" dt="2024-10-08T12:13:57.698" v="42712"/>
        <pc:sldMkLst>
          <pc:docMk/>
          <pc:sldMk cId="709887292" sldId="512"/>
        </pc:sldMkLst>
        <pc:spChg chg="mod">
          <ac:chgData name="장성빈" userId="faed9783-0f2f-452b-b998-4701542ec64c" providerId="ADAL" clId="{39FB8C38-F478-4631-9B30-109FBDC3F360}" dt="2024-10-07T09:25:25.969" v="36688" actId="113"/>
          <ac:spMkLst>
            <pc:docMk/>
            <pc:sldMk cId="709887292" sldId="512"/>
            <ac:spMk id="3" creationId="{F52459FD-E6AA-90EA-24A5-59950775C237}"/>
          </ac:spMkLst>
        </pc:spChg>
        <pc:spChg chg="del mod">
          <ac:chgData name="장성빈" userId="faed9783-0f2f-452b-b998-4701542ec64c" providerId="ADAL" clId="{39FB8C38-F478-4631-9B30-109FBDC3F360}" dt="2024-10-07T09:25:43.889" v="36693" actId="478"/>
          <ac:spMkLst>
            <pc:docMk/>
            <pc:sldMk cId="709887292" sldId="512"/>
            <ac:spMk id="5" creationId="{5D2E0D2B-8AFF-2248-A9EF-ADBD3825BFB0}"/>
          </ac:spMkLst>
        </pc:spChg>
        <pc:spChg chg="add mod">
          <ac:chgData name="장성빈" userId="faed9783-0f2f-452b-b998-4701542ec64c" providerId="ADAL" clId="{39FB8C38-F478-4631-9B30-109FBDC3F360}" dt="2024-10-08T10:20:08.073" v="41987" actId="20577"/>
          <ac:spMkLst>
            <pc:docMk/>
            <pc:sldMk cId="709887292" sldId="512"/>
            <ac:spMk id="6" creationId="{BE42F596-7F5A-273A-D377-EF52B685CD77}"/>
          </ac:spMkLst>
        </pc:spChg>
        <pc:picChg chg="add mod">
          <ac:chgData name="장성빈" userId="faed9783-0f2f-452b-b998-4701542ec64c" providerId="ADAL" clId="{39FB8C38-F478-4631-9B30-109FBDC3F360}" dt="2024-10-07T09:26:15.060" v="36695" actId="1076"/>
          <ac:picMkLst>
            <pc:docMk/>
            <pc:sldMk cId="709887292" sldId="512"/>
            <ac:picMk id="9" creationId="{38FAD47D-043E-B991-9FF8-F64722249D69}"/>
          </ac:picMkLst>
        </pc:picChg>
      </pc:sldChg>
      <pc:sldChg chg="del">
        <pc:chgData name="장성빈" userId="faed9783-0f2f-452b-b998-4701542ec64c" providerId="ADAL" clId="{39FB8C38-F478-4631-9B30-109FBDC3F360}" dt="2024-09-25T02:17:27.703" v="29434" actId="2696"/>
        <pc:sldMkLst>
          <pc:docMk/>
          <pc:sldMk cId="1094566577" sldId="513"/>
        </pc:sldMkLst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1312826296" sldId="514"/>
        </pc:sldMkLst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2201681742" sldId="514"/>
        </pc:sldMkLst>
      </pc:sldChg>
      <pc:sldChg chg="addSp modSp del mod modNotesTx">
        <pc:chgData name="장성빈" userId="faed9783-0f2f-452b-b998-4701542ec64c" providerId="ADAL" clId="{39FB8C38-F478-4631-9B30-109FBDC3F360}" dt="2024-10-08T09:28:47.407" v="41937" actId="2696"/>
        <pc:sldMkLst>
          <pc:docMk/>
          <pc:sldMk cId="3597071539" sldId="514"/>
        </pc:sldMkLst>
        <pc:spChg chg="mod">
          <ac:chgData name="장성빈" userId="faed9783-0f2f-452b-b998-4701542ec64c" providerId="ADAL" clId="{39FB8C38-F478-4631-9B30-109FBDC3F360}" dt="2024-10-07T10:30:19.094" v="38256" actId="403"/>
          <ac:spMkLst>
            <pc:docMk/>
            <pc:sldMk cId="3597071539" sldId="514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2T03:04:36.699" v="31804"/>
          <ac:spMkLst>
            <pc:docMk/>
            <pc:sldMk cId="3597071539" sldId="514"/>
            <ac:spMk id="5" creationId="{5D2E0D2B-8AFF-2248-A9EF-ADBD3825BFB0}"/>
          </ac:spMkLst>
        </pc:spChg>
        <pc:spChg chg="add mod">
          <ac:chgData name="장성빈" userId="faed9783-0f2f-452b-b998-4701542ec64c" providerId="ADAL" clId="{39FB8C38-F478-4631-9B30-109FBDC3F360}" dt="2024-10-07T10:29:17.812" v="38241"/>
          <ac:spMkLst>
            <pc:docMk/>
            <pc:sldMk cId="3597071539" sldId="514"/>
            <ac:spMk id="6" creationId="{7966DE92-3350-0844-78DD-6B8DCEE0943A}"/>
          </ac:spMkLst>
        </pc:spChg>
        <pc:spChg chg="mod">
          <ac:chgData name="장성빈" userId="faed9783-0f2f-452b-b998-4701542ec64c" providerId="ADAL" clId="{39FB8C38-F478-4631-9B30-109FBDC3F360}" dt="2024-10-02T03:05:01.380" v="31866" actId="1076"/>
          <ac:spMkLst>
            <pc:docMk/>
            <pc:sldMk cId="3597071539" sldId="514"/>
            <ac:spMk id="14" creationId="{82B8C356-C40B-2CDD-1BE2-BF1C2459CE11}"/>
          </ac:spMkLst>
        </pc:spChg>
        <pc:graphicFrameChg chg="mod modGraphic">
          <ac:chgData name="장성빈" userId="faed9783-0f2f-452b-b998-4701542ec64c" providerId="ADAL" clId="{39FB8C38-F478-4631-9B30-109FBDC3F360}" dt="2024-10-07T10:29:56.254" v="38254" actId="20577"/>
          <ac:graphicFrameMkLst>
            <pc:docMk/>
            <pc:sldMk cId="3597071539" sldId="514"/>
            <ac:graphicFrameMk id="8" creationId="{6E0BB102-E350-B08D-7C4E-3A29CE5FB214}"/>
          </ac:graphicFrameMkLst>
        </pc:graphicFrameChg>
        <pc:cxnChg chg="mod">
          <ac:chgData name="장성빈" userId="faed9783-0f2f-452b-b998-4701542ec64c" providerId="ADAL" clId="{39FB8C38-F478-4631-9B30-109FBDC3F360}" dt="2024-10-02T03:04:47.124" v="31864" actId="1035"/>
          <ac:cxnSpMkLst>
            <pc:docMk/>
            <pc:sldMk cId="3597071539" sldId="514"/>
            <ac:cxnSpMk id="9" creationId="{E3AF2BAC-2554-8EA0-45C1-9D2E525D586D}"/>
          </ac:cxnSpMkLst>
        </pc:cxnChg>
      </pc:sldChg>
      <pc:sldChg chg="addSp delSp modSp add del mod ord modShow modNotesTx">
        <pc:chgData name="장성빈" userId="faed9783-0f2f-452b-b998-4701542ec64c" providerId="ADAL" clId="{39FB8C38-F478-4631-9B30-109FBDC3F360}" dt="2024-09-25T02:17:32.026" v="29435" actId="2696"/>
        <pc:sldMkLst>
          <pc:docMk/>
          <pc:sldMk cId="2177136781" sldId="515"/>
        </pc:sldMkLst>
        <pc:spChg chg="del">
          <ac:chgData name="장성빈" userId="faed9783-0f2f-452b-b998-4701542ec64c" providerId="ADAL" clId="{39FB8C38-F478-4631-9B30-109FBDC3F360}" dt="2024-09-24T01:50:09.038" v="20066" actId="478"/>
          <ac:spMkLst>
            <pc:docMk/>
            <pc:sldMk cId="2177136781" sldId="515"/>
            <ac:spMk id="2" creationId="{DE267611-7661-4381-7795-38C725A7C127}"/>
          </ac:spMkLst>
        </pc:spChg>
        <pc:spChg chg="mod">
          <ac:chgData name="장성빈" userId="faed9783-0f2f-452b-b998-4701542ec64c" providerId="ADAL" clId="{39FB8C38-F478-4631-9B30-109FBDC3F360}" dt="2024-09-24T01:50:46.826" v="20194" actId="20577"/>
          <ac:spMkLst>
            <pc:docMk/>
            <pc:sldMk cId="2177136781" sldId="515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09-24T02:00:15.919" v="20409" actId="1076"/>
          <ac:spMkLst>
            <pc:docMk/>
            <pc:sldMk cId="2177136781" sldId="515"/>
            <ac:spMk id="4" creationId="{3251C7A1-82CD-8A52-52D9-C79FE6D9569A}"/>
          </ac:spMkLst>
        </pc:spChg>
        <pc:spChg chg="mod">
          <ac:chgData name="장성빈" userId="faed9783-0f2f-452b-b998-4701542ec64c" providerId="ADAL" clId="{39FB8C38-F478-4631-9B30-109FBDC3F360}" dt="2024-09-24T02:00:33.030" v="20435" actId="20577"/>
          <ac:spMkLst>
            <pc:docMk/>
            <pc:sldMk cId="2177136781" sldId="515"/>
            <ac:spMk id="5" creationId="{E85AAE24-D9C3-5551-559F-EFA763651915}"/>
          </ac:spMkLst>
        </pc:spChg>
        <pc:spChg chg="add mod">
          <ac:chgData name="장성빈" userId="faed9783-0f2f-452b-b998-4701542ec64c" providerId="ADAL" clId="{39FB8C38-F478-4631-9B30-109FBDC3F360}" dt="2024-09-24T02:00:15.919" v="20409" actId="1076"/>
          <ac:spMkLst>
            <pc:docMk/>
            <pc:sldMk cId="2177136781" sldId="515"/>
            <ac:spMk id="6" creationId="{5B84E865-BBE2-ECD7-9113-2C15D69A4098}"/>
          </ac:spMkLst>
        </pc:spChg>
        <pc:spChg chg="add mod">
          <ac:chgData name="장성빈" userId="faed9783-0f2f-452b-b998-4701542ec64c" providerId="ADAL" clId="{39FB8C38-F478-4631-9B30-109FBDC3F360}" dt="2024-09-24T02:00:15.919" v="20409" actId="1076"/>
          <ac:spMkLst>
            <pc:docMk/>
            <pc:sldMk cId="2177136781" sldId="515"/>
            <ac:spMk id="13" creationId="{B6D7964F-126D-0B91-282E-25C5CD1064C0}"/>
          </ac:spMkLst>
        </pc:spChg>
        <pc:spChg chg="add del mod">
          <ac:chgData name="장성빈" userId="faed9783-0f2f-452b-b998-4701542ec64c" providerId="ADAL" clId="{39FB8C38-F478-4631-9B30-109FBDC3F360}" dt="2024-09-24T01:52:05.417" v="20231" actId="478"/>
          <ac:spMkLst>
            <pc:docMk/>
            <pc:sldMk cId="2177136781" sldId="515"/>
            <ac:spMk id="14" creationId="{E3DAB63C-0717-3F1E-4FBD-E9CBC6CC8553}"/>
          </ac:spMkLst>
        </pc:spChg>
        <pc:spChg chg="add mod">
          <ac:chgData name="장성빈" userId="faed9783-0f2f-452b-b998-4701542ec64c" providerId="ADAL" clId="{39FB8C38-F478-4631-9B30-109FBDC3F360}" dt="2024-09-24T02:00:15.919" v="20409" actId="1076"/>
          <ac:spMkLst>
            <pc:docMk/>
            <pc:sldMk cId="2177136781" sldId="515"/>
            <ac:spMk id="15" creationId="{E786FD4E-55F0-E0E7-A5CD-126693B1E41C}"/>
          </ac:spMkLst>
        </pc:spChg>
        <pc:spChg chg="del">
          <ac:chgData name="장성빈" userId="faed9783-0f2f-452b-b998-4701542ec64c" providerId="ADAL" clId="{39FB8C38-F478-4631-9B30-109FBDC3F360}" dt="2024-09-24T01:50:51.903" v="20195" actId="478"/>
          <ac:spMkLst>
            <pc:docMk/>
            <pc:sldMk cId="2177136781" sldId="515"/>
            <ac:spMk id="35" creationId="{0BA1DA29-F210-98CA-C0FF-97C36D48941F}"/>
          </ac:spMkLst>
        </pc:spChg>
        <pc:grpChg chg="del">
          <ac:chgData name="장성빈" userId="faed9783-0f2f-452b-b998-4701542ec64c" providerId="ADAL" clId="{39FB8C38-F478-4631-9B30-109FBDC3F360}" dt="2024-09-24T01:50:51.903" v="20195" actId="478"/>
          <ac:grpSpMkLst>
            <pc:docMk/>
            <pc:sldMk cId="2177136781" sldId="515"/>
            <ac:grpSpMk id="7" creationId="{8D33D9F0-E601-3903-B7E8-E83E974194D8}"/>
          </ac:grpSpMkLst>
        </pc:grpChg>
        <pc:graphicFrameChg chg="add del mod modGraphic">
          <ac:chgData name="장성빈" userId="faed9783-0f2f-452b-b998-4701542ec64c" providerId="ADAL" clId="{39FB8C38-F478-4631-9B30-109FBDC3F360}" dt="2024-09-24T01:55:30.980" v="20321" actId="478"/>
          <ac:graphicFrameMkLst>
            <pc:docMk/>
            <pc:sldMk cId="2177136781" sldId="515"/>
            <ac:graphicFrameMk id="8" creationId="{4FBD3F18-847F-7A82-50DE-EC0A86F90CAF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09-24T02:00:15.919" v="20409" actId="1076"/>
          <ac:graphicFrameMkLst>
            <pc:docMk/>
            <pc:sldMk cId="2177136781" sldId="515"/>
            <ac:graphicFrameMk id="11" creationId="{AFE3B0E9-6C1B-4007-CC82-9BFEC0F7A57C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09-24T02:00:15.919" v="20409" actId="1076"/>
          <ac:graphicFrameMkLst>
            <pc:docMk/>
            <pc:sldMk cId="2177136781" sldId="515"/>
            <ac:graphicFrameMk id="17" creationId="{82DC4B65-F555-3BAB-A7EA-FBF386912FB9}"/>
          </ac:graphicFrameMkLst>
        </pc:graphicFrameChg>
        <pc:cxnChg chg="add mod">
          <ac:chgData name="장성빈" userId="faed9783-0f2f-452b-b998-4701542ec64c" providerId="ADAL" clId="{39FB8C38-F478-4631-9B30-109FBDC3F360}" dt="2024-09-24T02:00:15.919" v="20409" actId="1076"/>
          <ac:cxnSpMkLst>
            <pc:docMk/>
            <pc:sldMk cId="2177136781" sldId="515"/>
            <ac:cxnSpMk id="32" creationId="{B19706F4-E855-4800-99D3-95B0B511C9EC}"/>
          </ac:cxnSpMkLst>
        </pc:cxnChg>
        <pc:cxnChg chg="add del mod">
          <ac:chgData name="장성빈" userId="faed9783-0f2f-452b-b998-4701542ec64c" providerId="ADAL" clId="{39FB8C38-F478-4631-9B30-109FBDC3F360}" dt="2024-09-24T01:58:07.080" v="20365" actId="478"/>
          <ac:cxnSpMkLst>
            <pc:docMk/>
            <pc:sldMk cId="2177136781" sldId="515"/>
            <ac:cxnSpMk id="33" creationId="{4E2206E7-571D-F303-6306-2006CED50330}"/>
          </ac:cxnSpMkLst>
        </pc:cxnChg>
        <pc:cxnChg chg="add del mod">
          <ac:chgData name="장성빈" userId="faed9783-0f2f-452b-b998-4701542ec64c" providerId="ADAL" clId="{39FB8C38-F478-4631-9B30-109FBDC3F360}" dt="2024-09-24T01:58:06.547" v="20364" actId="478"/>
          <ac:cxnSpMkLst>
            <pc:docMk/>
            <pc:sldMk cId="2177136781" sldId="515"/>
            <ac:cxnSpMk id="37" creationId="{FF98D385-DF5B-7D15-DE30-2829AB55DEBD}"/>
          </ac:cxnSpMkLst>
        </pc:cxnChg>
        <pc:cxnChg chg="add del mod">
          <ac:chgData name="장성빈" userId="faed9783-0f2f-452b-b998-4701542ec64c" providerId="ADAL" clId="{39FB8C38-F478-4631-9B30-109FBDC3F360}" dt="2024-09-24T01:59:44.277" v="20404" actId="478"/>
          <ac:cxnSpMkLst>
            <pc:docMk/>
            <pc:sldMk cId="2177136781" sldId="515"/>
            <ac:cxnSpMk id="43" creationId="{B05BF826-49B4-3560-C0DC-7DBDD3DE45EA}"/>
          </ac:cxnSpMkLst>
        </pc:cxnChg>
        <pc:cxnChg chg="add mod">
          <ac:chgData name="장성빈" userId="faed9783-0f2f-452b-b998-4701542ec64c" providerId="ADAL" clId="{39FB8C38-F478-4631-9B30-109FBDC3F360}" dt="2024-09-24T02:00:15.919" v="20409" actId="1076"/>
          <ac:cxnSpMkLst>
            <pc:docMk/>
            <pc:sldMk cId="2177136781" sldId="515"/>
            <ac:cxnSpMk id="46" creationId="{E6B30459-A879-B61E-E210-AC18C36FBF46}"/>
          </ac:cxnSpMkLst>
        </pc:cxnChg>
        <pc:cxnChg chg="add mod">
          <ac:chgData name="장성빈" userId="faed9783-0f2f-452b-b998-4701542ec64c" providerId="ADAL" clId="{39FB8C38-F478-4631-9B30-109FBDC3F360}" dt="2024-09-24T02:00:15.919" v="20409" actId="1076"/>
          <ac:cxnSpMkLst>
            <pc:docMk/>
            <pc:sldMk cId="2177136781" sldId="515"/>
            <ac:cxnSpMk id="51" creationId="{0041AB54-260A-CB5D-C154-349B3BE756FC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09-26T02:34:15.476" v="29720" actId="20577"/>
        <pc:sldMkLst>
          <pc:docMk/>
          <pc:sldMk cId="1748223873" sldId="516"/>
        </pc:sldMkLst>
        <pc:spChg chg="add mod">
          <ac:chgData name="장성빈" userId="faed9783-0f2f-452b-b998-4701542ec64c" providerId="ADAL" clId="{39FB8C38-F478-4631-9B30-109FBDC3F360}" dt="2024-09-26T02:34:08.332" v="29714" actId="20577"/>
          <ac:spMkLst>
            <pc:docMk/>
            <pc:sldMk cId="1748223873" sldId="516"/>
            <ac:spMk id="31" creationId="{F242661B-9569-B77A-0766-D1AA829CD6E0}"/>
          </ac:spMkLst>
        </pc:spChg>
      </pc:sldChg>
      <pc:sldChg chg="add">
        <pc:chgData name="장성빈" userId="faed9783-0f2f-452b-b998-4701542ec64c" providerId="ADAL" clId="{39FB8C38-F478-4631-9B30-109FBDC3F360}" dt="2024-10-07T04:47:17.340" v="33936"/>
        <pc:sldMkLst>
          <pc:docMk/>
          <pc:sldMk cId="731116850" sldId="517"/>
        </pc:sldMkLst>
      </pc:sldChg>
      <pc:sldChg chg="add del ord modNotesTx">
        <pc:chgData name="장성빈" userId="faed9783-0f2f-452b-b998-4701542ec64c" providerId="ADAL" clId="{39FB8C38-F478-4631-9B30-109FBDC3F360}" dt="2024-10-07T04:47:14.633" v="33935" actId="2696"/>
        <pc:sldMkLst>
          <pc:docMk/>
          <pc:sldMk cId="4143956890" sldId="517"/>
        </pc:sldMkLst>
      </pc:sldChg>
      <pc:sldChg chg="add del">
        <pc:chgData name="장성빈" userId="faed9783-0f2f-452b-b998-4701542ec64c" providerId="ADAL" clId="{39FB8C38-F478-4631-9B30-109FBDC3F360}" dt="2024-09-24T05:38:42.660" v="22283"/>
        <pc:sldMkLst>
          <pc:docMk/>
          <pc:sldMk cId="272326513" sldId="518"/>
        </pc:sldMkLst>
      </pc:sldChg>
      <pc:sldChg chg="new add del">
        <pc:chgData name="장성빈" userId="faed9783-0f2f-452b-b998-4701542ec64c" providerId="ADAL" clId="{39FB8C38-F478-4631-9B30-109FBDC3F360}" dt="2024-09-24T05:39:26.113" v="22298" actId="680"/>
        <pc:sldMkLst>
          <pc:docMk/>
          <pc:sldMk cId="452407597" sldId="518"/>
        </pc:sldMkLst>
      </pc:sldChg>
      <pc:sldChg chg="add">
        <pc:chgData name="장성빈" userId="faed9783-0f2f-452b-b998-4701542ec64c" providerId="ADAL" clId="{39FB8C38-F478-4631-9B30-109FBDC3F360}" dt="2024-10-07T04:45:24.877" v="33921"/>
        <pc:sldMkLst>
          <pc:docMk/>
          <pc:sldMk cId="537692558" sldId="518"/>
        </pc:sldMkLst>
      </pc:sldChg>
      <pc:sldChg chg="addSp delSp modSp add del mod modNotesTx">
        <pc:chgData name="장성빈" userId="faed9783-0f2f-452b-b998-4701542ec64c" providerId="ADAL" clId="{39FB8C38-F478-4631-9B30-109FBDC3F360}" dt="2024-10-07T04:45:20.402" v="33920" actId="2696"/>
        <pc:sldMkLst>
          <pc:docMk/>
          <pc:sldMk cId="2751497577" sldId="518"/>
        </pc:sldMkLst>
        <pc:spChg chg="mod">
          <ac:chgData name="장성빈" userId="faed9783-0f2f-452b-b998-4701542ec64c" providerId="ADAL" clId="{39FB8C38-F478-4631-9B30-109FBDC3F360}" dt="2024-09-24T06:20:59.324" v="24694" actId="207"/>
          <ac:spMkLst>
            <pc:docMk/>
            <pc:sldMk cId="2751497577" sldId="518"/>
            <ac:spMk id="51" creationId="{482681E3-8DA0-BDA4-6E6C-70E2D02B2B98}"/>
          </ac:spMkLst>
        </pc:spChg>
        <pc:spChg chg="mod">
          <ac:chgData name="장성빈" userId="faed9783-0f2f-452b-b998-4701542ec64c" providerId="ADAL" clId="{39FB8C38-F478-4631-9B30-109FBDC3F360}" dt="2024-09-24T06:20:59.324" v="24694" actId="207"/>
          <ac:spMkLst>
            <pc:docMk/>
            <pc:sldMk cId="2751497577" sldId="518"/>
            <ac:spMk id="54" creationId="{DAD614FD-A7FA-B7B0-73D1-116E17BF8606}"/>
          </ac:spMkLst>
        </pc:spChg>
        <pc:spChg chg="mod">
          <ac:chgData name="장성빈" userId="faed9783-0f2f-452b-b998-4701542ec64c" providerId="ADAL" clId="{39FB8C38-F478-4631-9B30-109FBDC3F360}" dt="2024-09-24T06:21:02.376" v="24695" actId="207"/>
          <ac:spMkLst>
            <pc:docMk/>
            <pc:sldMk cId="2751497577" sldId="518"/>
            <ac:spMk id="60" creationId="{8DD2064A-25C0-5C5F-2FC4-E3A33F9C69D9}"/>
          </ac:spMkLst>
        </pc:spChg>
        <pc:spChg chg="mod">
          <ac:chgData name="장성빈" userId="faed9783-0f2f-452b-b998-4701542ec64c" providerId="ADAL" clId="{39FB8C38-F478-4631-9B30-109FBDC3F360}" dt="2024-09-24T06:21:02.376" v="24695" actId="207"/>
          <ac:spMkLst>
            <pc:docMk/>
            <pc:sldMk cId="2751497577" sldId="518"/>
            <ac:spMk id="61" creationId="{875CAC20-3571-1D56-D6D7-C653FFD54752}"/>
          </ac:spMkLst>
        </pc:spChg>
        <pc:spChg chg="add del mod">
          <ac:chgData name="장성빈" userId="faed9783-0f2f-452b-b998-4701542ec64c" providerId="ADAL" clId="{39FB8C38-F478-4631-9B30-109FBDC3F360}" dt="2024-10-07T03:32:44.552" v="33550" actId="1076"/>
          <ac:spMkLst>
            <pc:docMk/>
            <pc:sldMk cId="2751497577" sldId="518"/>
            <ac:spMk id="69" creationId="{6ABB8E1F-2F54-FFD5-50DF-3C08BBD32D12}"/>
          </ac:spMkLst>
        </pc:spChg>
        <pc:spChg chg="add del">
          <ac:chgData name="장성빈" userId="faed9783-0f2f-452b-b998-4701542ec64c" providerId="ADAL" clId="{39FB8C38-F478-4631-9B30-109FBDC3F360}" dt="2024-10-07T03:32:45.131" v="33551" actId="478"/>
          <ac:spMkLst>
            <pc:docMk/>
            <pc:sldMk cId="2751497577" sldId="518"/>
            <ac:spMk id="70" creationId="{2FAAB2DF-D225-B1D3-FFBF-C55B5E399DEE}"/>
          </ac:spMkLst>
        </pc:spChg>
        <pc:spChg chg="del">
          <ac:chgData name="장성빈" userId="faed9783-0f2f-452b-b998-4701542ec64c" providerId="ADAL" clId="{39FB8C38-F478-4631-9B30-109FBDC3F360}" dt="2024-09-24T06:21:07.353" v="24696" actId="478"/>
          <ac:spMkLst>
            <pc:docMk/>
            <pc:sldMk cId="2751497577" sldId="518"/>
            <ac:spMk id="71" creationId="{9DACEFE3-6218-D2AC-ABA2-670DE1630B63}"/>
          </ac:spMkLst>
        </pc:spChg>
        <pc:spChg chg="del">
          <ac:chgData name="장성빈" userId="faed9783-0f2f-452b-b998-4701542ec64c" providerId="ADAL" clId="{39FB8C38-F478-4631-9B30-109FBDC3F360}" dt="2024-09-24T06:21:07.353" v="24696" actId="478"/>
          <ac:spMkLst>
            <pc:docMk/>
            <pc:sldMk cId="2751497577" sldId="518"/>
            <ac:spMk id="72" creationId="{52FDFF16-CDEE-390B-5F55-00BA0A39E392}"/>
          </ac:spMkLst>
        </pc:spChg>
      </pc:sldChg>
      <pc:sldChg chg="addSp modSp add mod modNotesTx">
        <pc:chgData name="장성빈" userId="faed9783-0f2f-452b-b998-4701542ec64c" providerId="ADAL" clId="{39FB8C38-F478-4631-9B30-109FBDC3F360}" dt="2024-10-09T08:55:12.017" v="43158" actId="20577"/>
        <pc:sldMkLst>
          <pc:docMk/>
          <pc:sldMk cId="4076285873" sldId="519"/>
        </pc:sldMkLst>
        <pc:spChg chg="mod">
          <ac:chgData name="장성빈" userId="faed9783-0f2f-452b-b998-4701542ec64c" providerId="ADAL" clId="{39FB8C38-F478-4631-9B30-109FBDC3F360}" dt="2024-10-07T12:20:20.475" v="41040" actId="113"/>
          <ac:spMkLst>
            <pc:docMk/>
            <pc:sldMk cId="4076285873" sldId="519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9T08:55:12.017" v="43158" actId="20577"/>
          <ac:spMkLst>
            <pc:docMk/>
            <pc:sldMk cId="4076285873" sldId="519"/>
            <ac:spMk id="4" creationId="{72C27D54-EB9C-FE4B-5D82-919D2BA28192}"/>
          </ac:spMkLst>
        </pc:spChg>
        <pc:spChg chg="mod">
          <ac:chgData name="장성빈" userId="faed9783-0f2f-452b-b998-4701542ec64c" providerId="ADAL" clId="{39FB8C38-F478-4631-9B30-109FBDC3F360}" dt="2024-09-25T02:41:11.374" v="29706" actId="20577"/>
          <ac:spMkLst>
            <pc:docMk/>
            <pc:sldMk cId="4076285873" sldId="519"/>
            <ac:spMk id="5" creationId="{6DF8EB85-7778-FBB5-1133-77E124D490B8}"/>
          </ac:spMkLst>
        </pc:spChg>
        <pc:spChg chg="add mod">
          <ac:chgData name="장성빈" userId="faed9783-0f2f-452b-b998-4701542ec64c" providerId="ADAL" clId="{39FB8C38-F478-4631-9B30-109FBDC3F360}" dt="2024-10-08T12:08:18.062" v="42589" actId="1035"/>
          <ac:spMkLst>
            <pc:docMk/>
            <pc:sldMk cId="4076285873" sldId="519"/>
            <ac:spMk id="6" creationId="{8FC22F81-F951-2D91-2EA3-102641755A42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09:28.717" v="42597"/>
        <pc:sldMkLst>
          <pc:docMk/>
          <pc:sldMk cId="916884842" sldId="520"/>
        </pc:sldMkLst>
        <pc:spChg chg="mod">
          <ac:chgData name="장성빈" userId="faed9783-0f2f-452b-b998-4701542ec64c" providerId="ADAL" clId="{39FB8C38-F478-4631-9B30-109FBDC3F360}" dt="2024-09-27T08:06:53.494" v="29997" actId="20577"/>
          <ac:spMkLst>
            <pc:docMk/>
            <pc:sldMk cId="916884842" sldId="520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09-27T08:21:54.123" v="30297" actId="1076"/>
          <ac:spMkLst>
            <pc:docMk/>
            <pc:sldMk cId="916884842" sldId="520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4" creationId="{AA9E28FE-2DAC-F815-618C-330B6EF8BDFC}"/>
          </ac:spMkLst>
        </pc:spChg>
        <pc:spChg chg="add mod">
          <ac:chgData name="장성빈" userId="faed9783-0f2f-452b-b998-4701542ec64c" providerId="ADAL" clId="{39FB8C38-F478-4631-9B30-109FBDC3F360}" dt="2024-10-07T09:49:59.876" v="36788" actId="1076"/>
          <ac:spMkLst>
            <pc:docMk/>
            <pc:sldMk cId="916884842" sldId="520"/>
            <ac:spMk id="5" creationId="{AE4E5049-EE27-A335-BB26-CA320DA86B81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5" creationId="{F0B09225-3535-29AC-765D-C7706F7987D3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6" creationId="{BC890A00-3A45-F571-4A20-A2B775C0596C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7" creationId="{D993A9C7-226E-C81A-2D40-36746CAFED75}"/>
          </ac:spMkLst>
        </pc:spChg>
        <pc:spChg chg="mod">
          <ac:chgData name="장성빈" userId="faed9783-0f2f-452b-b998-4701542ec64c" providerId="ADAL" clId="{39FB8C38-F478-4631-9B30-109FBDC3F360}" dt="2024-10-08T10:19:27.513" v="41961" actId="20577"/>
          <ac:spMkLst>
            <pc:docMk/>
            <pc:sldMk cId="916884842" sldId="520"/>
            <ac:spMk id="8" creationId="{B5184AB6-368A-E90C-7AC2-6875EE91B572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8" creationId="{C498EB22-B3C2-0C92-B290-D67484E961A9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9" creationId="{BE1A0783-3E87-D538-522B-60B78762B14A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10" creationId="{0BDB3282-CC3D-5F26-F2A0-492936D824EB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11" creationId="{ABA3DA19-ACAB-A5B4-B40C-FFDE108B83A6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15" creationId="{0496E1C0-B6E0-3AF7-7C43-A8C19AA52832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16" creationId="{3B971A74-58E9-B9BE-0A95-78772E7EE009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17" creationId="{1A6BFB4A-F965-06D1-8CA6-5D64C6931D22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19" creationId="{E8DE08A7-8CCB-95E0-20DF-B88344036591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0" creationId="{70E7303A-A79D-C25C-7278-252EEE5601B7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2" creationId="{24370749-8FF6-3DA0-B7A1-AA473800E494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3" creationId="{2692DCF9-DB22-C24E-7D56-95A5315D7C32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4" creationId="{6BE7662E-322C-EC57-D803-BC6118E54D31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5" creationId="{D6C8E676-4751-77B4-F682-FA1FA1859B33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7" creationId="{E63B8A92-5D27-6C70-BE4B-823B21C34658}"/>
          </ac:spMkLst>
        </pc:spChg>
        <pc:spChg chg="del">
          <ac:chgData name="장성빈" userId="faed9783-0f2f-452b-b998-4701542ec64c" providerId="ADAL" clId="{39FB8C38-F478-4631-9B30-109FBDC3F360}" dt="2024-09-27T08:11:40.285" v="30156" actId="478"/>
          <ac:spMkLst>
            <pc:docMk/>
            <pc:sldMk cId="916884842" sldId="520"/>
            <ac:spMk id="29" creationId="{283BAA59-1288-F525-3C51-47DEF981CA80}"/>
          </ac:spMkLst>
        </pc:spChg>
        <pc:spChg chg="add mod">
          <ac:chgData name="장성빈" userId="faed9783-0f2f-452b-b998-4701542ec64c" providerId="ADAL" clId="{39FB8C38-F478-4631-9B30-109FBDC3F360}" dt="2024-09-27T08:23:30.788" v="30346" actId="20577"/>
          <ac:spMkLst>
            <pc:docMk/>
            <pc:sldMk cId="916884842" sldId="520"/>
            <ac:spMk id="31" creationId="{892D1797-8600-3D09-EA12-C5F122C04D68}"/>
          </ac:spMkLst>
        </pc:spChg>
        <pc:spChg chg="add mod">
          <ac:chgData name="장성빈" userId="faed9783-0f2f-452b-b998-4701542ec64c" providerId="ADAL" clId="{39FB8C38-F478-4631-9B30-109FBDC3F360}" dt="2024-09-27T08:22:22.555" v="30305" actId="1076"/>
          <ac:spMkLst>
            <pc:docMk/>
            <pc:sldMk cId="916884842" sldId="520"/>
            <ac:spMk id="32" creationId="{47D417F4-943F-3C3C-D6A4-2FC1B63A0FCA}"/>
          </ac:spMkLst>
        </pc:spChg>
        <pc:spChg chg="add del mod">
          <ac:chgData name="장성빈" userId="faed9783-0f2f-452b-b998-4701542ec64c" providerId="ADAL" clId="{39FB8C38-F478-4631-9B30-109FBDC3F360}" dt="2024-09-27T08:12:10.194" v="30161" actId="478"/>
          <ac:spMkLst>
            <pc:docMk/>
            <pc:sldMk cId="916884842" sldId="520"/>
            <ac:spMk id="33" creationId="{D064EADD-845B-E460-581A-7D7BA8677ACF}"/>
          </ac:spMkLst>
        </pc:spChg>
        <pc:spChg chg="add del mod">
          <ac:chgData name="장성빈" userId="faed9783-0f2f-452b-b998-4701542ec64c" providerId="ADAL" clId="{39FB8C38-F478-4631-9B30-109FBDC3F360}" dt="2024-09-27T08:12:10.194" v="30161" actId="478"/>
          <ac:spMkLst>
            <pc:docMk/>
            <pc:sldMk cId="916884842" sldId="520"/>
            <ac:spMk id="34" creationId="{7873C349-5C98-DA8A-65A6-0E9EFB5ADF14}"/>
          </ac:spMkLst>
        </pc:spChg>
        <pc:spChg chg="add del mod">
          <ac:chgData name="장성빈" userId="faed9783-0f2f-452b-b998-4701542ec64c" providerId="ADAL" clId="{39FB8C38-F478-4631-9B30-109FBDC3F360}" dt="2024-09-27T08:12:10.194" v="30161" actId="478"/>
          <ac:spMkLst>
            <pc:docMk/>
            <pc:sldMk cId="916884842" sldId="520"/>
            <ac:spMk id="35" creationId="{0A98B941-34B4-5EA1-7E4B-C44F1202307E}"/>
          </ac:spMkLst>
        </pc:spChg>
        <pc:spChg chg="add del mod">
          <ac:chgData name="장성빈" userId="faed9783-0f2f-452b-b998-4701542ec64c" providerId="ADAL" clId="{39FB8C38-F478-4631-9B30-109FBDC3F360}" dt="2024-09-27T08:12:10.194" v="30161" actId="478"/>
          <ac:spMkLst>
            <pc:docMk/>
            <pc:sldMk cId="916884842" sldId="520"/>
            <ac:spMk id="36" creationId="{6380886C-CBA8-378B-7FCB-22B64FD06703}"/>
          </ac:spMkLst>
        </pc:spChg>
        <pc:spChg chg="add del mod">
          <ac:chgData name="장성빈" userId="faed9783-0f2f-452b-b998-4701542ec64c" providerId="ADAL" clId="{39FB8C38-F478-4631-9B30-109FBDC3F360}" dt="2024-09-27T08:14:36.915" v="30210" actId="478"/>
          <ac:spMkLst>
            <pc:docMk/>
            <pc:sldMk cId="916884842" sldId="520"/>
            <ac:spMk id="37" creationId="{0B614D93-6907-64AC-79CD-A62A95BA73CD}"/>
          </ac:spMkLst>
        </pc:spChg>
        <pc:spChg chg="add del mod">
          <ac:chgData name="장성빈" userId="faed9783-0f2f-452b-b998-4701542ec64c" providerId="ADAL" clId="{39FB8C38-F478-4631-9B30-109FBDC3F360}" dt="2024-09-27T08:14:36.915" v="30210" actId="478"/>
          <ac:spMkLst>
            <pc:docMk/>
            <pc:sldMk cId="916884842" sldId="520"/>
            <ac:spMk id="38" creationId="{F9BBCF43-F430-C929-EFE3-9E367C3D15FD}"/>
          </ac:spMkLst>
        </pc:spChg>
        <pc:spChg chg="add del mod">
          <ac:chgData name="장성빈" userId="faed9783-0f2f-452b-b998-4701542ec64c" providerId="ADAL" clId="{39FB8C38-F478-4631-9B30-109FBDC3F360}" dt="2024-09-27T08:22:01.620" v="30302" actId="21"/>
          <ac:spMkLst>
            <pc:docMk/>
            <pc:sldMk cId="916884842" sldId="520"/>
            <ac:spMk id="39" creationId="{70433CF3-BA50-BEA5-7B08-AFA2D4F4CFCD}"/>
          </ac:spMkLst>
        </pc:spChg>
        <pc:spChg chg="add mod">
          <ac:chgData name="장성빈" userId="faed9783-0f2f-452b-b998-4701542ec64c" providerId="ADAL" clId="{39FB8C38-F478-4631-9B30-109FBDC3F360}" dt="2024-09-27T08:23:12.633" v="30343"/>
          <ac:spMkLst>
            <pc:docMk/>
            <pc:sldMk cId="916884842" sldId="520"/>
            <ac:spMk id="40" creationId="{84904413-8DA3-2357-DA61-5A72D53620BF}"/>
          </ac:spMkLst>
        </pc:spChg>
        <pc:spChg chg="add mod">
          <ac:chgData name="장성빈" userId="faed9783-0f2f-452b-b998-4701542ec64c" providerId="ADAL" clId="{39FB8C38-F478-4631-9B30-109FBDC3F360}" dt="2024-09-27T08:21:21.235" v="30293" actId="1076"/>
          <ac:spMkLst>
            <pc:docMk/>
            <pc:sldMk cId="916884842" sldId="520"/>
            <ac:spMk id="41" creationId="{90FAF10C-0B8F-5E68-AB2B-767500BC0240}"/>
          </ac:spMkLst>
        </pc:spChg>
        <pc:spChg chg="add del mod">
          <ac:chgData name="장성빈" userId="faed9783-0f2f-452b-b998-4701542ec64c" providerId="ADAL" clId="{39FB8C38-F478-4631-9B30-109FBDC3F360}" dt="2024-09-27T08:16:18.650" v="30229" actId="478"/>
          <ac:spMkLst>
            <pc:docMk/>
            <pc:sldMk cId="916884842" sldId="520"/>
            <ac:spMk id="42" creationId="{0780E3E0-8902-073B-291C-9833513E3E2F}"/>
          </ac:spMkLst>
        </pc:spChg>
        <pc:spChg chg="add del mod">
          <ac:chgData name="장성빈" userId="faed9783-0f2f-452b-b998-4701542ec64c" providerId="ADAL" clId="{39FB8C38-F478-4631-9B30-109FBDC3F360}" dt="2024-09-27T08:17:30.421" v="30245" actId="478"/>
          <ac:spMkLst>
            <pc:docMk/>
            <pc:sldMk cId="916884842" sldId="520"/>
            <ac:spMk id="43" creationId="{CE4E98A3-8E9E-FC8A-25DA-5BF58E1CA5C0}"/>
          </ac:spMkLst>
        </pc:spChg>
        <pc:spChg chg="add mod">
          <ac:chgData name="장성빈" userId="faed9783-0f2f-452b-b998-4701542ec64c" providerId="ADAL" clId="{39FB8C38-F478-4631-9B30-109FBDC3F360}" dt="2024-09-27T08:22:24.896" v="30306" actId="1076"/>
          <ac:spMkLst>
            <pc:docMk/>
            <pc:sldMk cId="916884842" sldId="520"/>
            <ac:spMk id="44" creationId="{FF8810B6-457B-6DEF-E52B-4E21035536F0}"/>
          </ac:spMkLst>
        </pc:spChg>
        <pc:spChg chg="add del mod">
          <ac:chgData name="장성빈" userId="faed9783-0f2f-452b-b998-4701542ec64c" providerId="ADAL" clId="{39FB8C38-F478-4631-9B30-109FBDC3F360}" dt="2024-09-27T08:19:15.984" v="30281" actId="478"/>
          <ac:spMkLst>
            <pc:docMk/>
            <pc:sldMk cId="916884842" sldId="520"/>
            <ac:spMk id="45" creationId="{E5E0B22F-AAF2-EBAB-6AA3-76448BCBD3B4}"/>
          </ac:spMkLst>
        </pc:spChg>
        <pc:spChg chg="add mod">
          <ac:chgData name="장성빈" userId="faed9783-0f2f-452b-b998-4701542ec64c" providerId="ADAL" clId="{39FB8C38-F478-4631-9B30-109FBDC3F360}" dt="2024-09-27T08:24:03.576" v="30364" actId="113"/>
          <ac:spMkLst>
            <pc:docMk/>
            <pc:sldMk cId="916884842" sldId="520"/>
            <ac:spMk id="46" creationId="{291616D6-5C09-2462-72DB-CB93A21073B9}"/>
          </ac:spMkLst>
        </pc:spChg>
        <pc:spChg chg="add mod">
          <ac:chgData name="장성빈" userId="faed9783-0f2f-452b-b998-4701542ec64c" providerId="ADAL" clId="{39FB8C38-F478-4631-9B30-109FBDC3F360}" dt="2024-09-27T08:24:07.416" v="30366" actId="14100"/>
          <ac:spMkLst>
            <pc:docMk/>
            <pc:sldMk cId="916884842" sldId="520"/>
            <ac:spMk id="47" creationId="{49B01C4A-8276-625C-00F7-9D24E96CDE30}"/>
          </ac:spMkLst>
        </pc:spChg>
        <pc:spChg chg="add mod">
          <ac:chgData name="장성빈" userId="faed9783-0f2f-452b-b998-4701542ec64c" providerId="ADAL" clId="{39FB8C38-F478-4631-9B30-109FBDC3F360}" dt="2024-09-27T08:21:21.235" v="30293" actId="1076"/>
          <ac:spMkLst>
            <pc:docMk/>
            <pc:sldMk cId="916884842" sldId="520"/>
            <ac:spMk id="48" creationId="{8A423C7F-D940-501A-79F9-6CFE7DFF1755}"/>
          </ac:spMkLst>
        </pc:spChg>
        <pc:spChg chg="add mod">
          <ac:chgData name="장성빈" userId="faed9783-0f2f-452b-b998-4701542ec64c" providerId="ADAL" clId="{39FB8C38-F478-4631-9B30-109FBDC3F360}" dt="2024-09-27T08:23:03.880" v="30341" actId="207"/>
          <ac:spMkLst>
            <pc:docMk/>
            <pc:sldMk cId="916884842" sldId="520"/>
            <ac:spMk id="49" creationId="{1FE4396B-1383-2F85-DB00-F754F6140C9F}"/>
          </ac:spMkLst>
        </pc:spChg>
        <pc:spChg chg="add mod">
          <ac:chgData name="장성빈" userId="faed9783-0f2f-452b-b998-4701542ec64c" providerId="ADAL" clId="{39FB8C38-F478-4631-9B30-109FBDC3F360}" dt="2024-09-27T08:21:56.841" v="30299" actId="571"/>
          <ac:spMkLst>
            <pc:docMk/>
            <pc:sldMk cId="916884842" sldId="520"/>
            <ac:spMk id="50" creationId="{589E8602-693F-B199-18FF-21E50412EAB3}"/>
          </ac:spMkLst>
        </pc:spChg>
        <pc:spChg chg="add mod">
          <ac:chgData name="장성빈" userId="faed9783-0f2f-452b-b998-4701542ec64c" providerId="ADAL" clId="{39FB8C38-F478-4631-9B30-109FBDC3F360}" dt="2024-09-27T08:22:52.436" v="30339" actId="1076"/>
          <ac:spMkLst>
            <pc:docMk/>
            <pc:sldMk cId="916884842" sldId="520"/>
            <ac:spMk id="51" creationId="{3B2A1AC6-4258-1122-001D-2BB8D9FEFFA6}"/>
          </ac:spMkLst>
        </pc:spChg>
        <pc:spChg chg="add mod">
          <ac:chgData name="장성빈" userId="faed9783-0f2f-452b-b998-4701542ec64c" providerId="ADAL" clId="{39FB8C38-F478-4631-9B30-109FBDC3F360}" dt="2024-09-27T08:24:02.311" v="30363" actId="113"/>
          <ac:spMkLst>
            <pc:docMk/>
            <pc:sldMk cId="916884842" sldId="520"/>
            <ac:spMk id="52" creationId="{95EA7C18-C376-616B-776C-6D45C71CD3C4}"/>
          </ac:spMkLst>
        </pc:spChg>
        <pc:spChg chg="add mod">
          <ac:chgData name="장성빈" userId="faed9783-0f2f-452b-b998-4701542ec64c" providerId="ADAL" clId="{39FB8C38-F478-4631-9B30-109FBDC3F360}" dt="2024-09-27T08:24:17.964" v="30368" actId="1076"/>
          <ac:spMkLst>
            <pc:docMk/>
            <pc:sldMk cId="916884842" sldId="520"/>
            <ac:spMk id="53" creationId="{EA20405F-5F47-F257-6760-8E27F921FE08}"/>
          </ac:spMkLst>
        </pc:sp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12" creationId="{28B98FC9-A996-C45A-EC25-479D97DF72B4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13" creationId="{D3A609B3-AA64-6841-A836-6130BE34A247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14" creationId="{F1E7A764-22EB-1419-F539-DE22997AD86B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18" creationId="{1158AF21-C8ED-C9A6-138D-6A7ED4366142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21" creationId="{80FC23C0-C9BD-D2DB-A3B2-642A82CE5901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26" creationId="{8F64C4B5-1FBC-56D7-859C-280D32D446C0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28" creationId="{198771DC-4648-1DE9-49E8-220FD5685F7D}"/>
          </ac:cxnSpMkLst>
        </pc:cxnChg>
        <pc:cxnChg chg="del mod">
          <ac:chgData name="장성빈" userId="faed9783-0f2f-452b-b998-4701542ec64c" providerId="ADAL" clId="{39FB8C38-F478-4631-9B30-109FBDC3F360}" dt="2024-09-27T08:11:40.285" v="30156" actId="478"/>
          <ac:cxnSpMkLst>
            <pc:docMk/>
            <pc:sldMk cId="916884842" sldId="520"/>
            <ac:cxnSpMk id="30" creationId="{E003A993-86CB-498B-8813-A89DCC6B6337}"/>
          </ac:cxnSpMkLst>
        </pc:cxnChg>
      </pc:sldChg>
      <pc:sldChg chg="addSp delSp modSp mod ord modNotesTx">
        <pc:chgData name="장성빈" userId="faed9783-0f2f-452b-b998-4701542ec64c" providerId="ADAL" clId="{39FB8C38-F478-4631-9B30-109FBDC3F360}" dt="2024-10-08T12:10:19.102" v="42603"/>
        <pc:sldMkLst>
          <pc:docMk/>
          <pc:sldMk cId="326267132" sldId="521"/>
        </pc:sldMkLst>
        <pc:spChg chg="add mod">
          <ac:chgData name="장성빈" userId="faed9783-0f2f-452b-b998-4701542ec64c" providerId="ADAL" clId="{39FB8C38-F478-4631-9B30-109FBDC3F360}" dt="2024-10-07T09:50:13.430" v="36791"/>
          <ac:spMkLst>
            <pc:docMk/>
            <pc:sldMk cId="326267132" sldId="521"/>
            <ac:spMk id="5" creationId="{40F60F45-13AD-BEDE-6DE7-7F5A0024A96F}"/>
          </ac:spMkLst>
        </pc:spChg>
        <pc:spChg chg="del">
          <ac:chgData name="장성빈" userId="faed9783-0f2f-452b-b998-4701542ec64c" providerId="ADAL" clId="{39FB8C38-F478-4631-9B30-109FBDC3F360}" dt="2024-10-08T09:27:03.243" v="41932" actId="478"/>
          <ac:spMkLst>
            <pc:docMk/>
            <pc:sldMk cId="326267132" sldId="521"/>
            <ac:spMk id="8" creationId="{E73FF9E3-9190-AB33-871C-6BBB6EC4E5BE}"/>
          </ac:spMkLst>
        </pc:spChg>
        <pc:spChg chg="mod">
          <ac:chgData name="장성빈" userId="faed9783-0f2f-452b-b998-4701542ec64c" providerId="ADAL" clId="{39FB8C38-F478-4631-9B30-109FBDC3F360}" dt="2024-10-08T10:19:34.967" v="41967" actId="20577"/>
          <ac:spMkLst>
            <pc:docMk/>
            <pc:sldMk cId="326267132" sldId="521"/>
            <ac:spMk id="9" creationId="{3DEB2ABD-7013-3ADD-A32E-99E101C32681}"/>
          </ac:spMkLst>
        </pc:spChg>
        <pc:spChg chg="del">
          <ac:chgData name="장성빈" userId="faed9783-0f2f-452b-b998-4701542ec64c" providerId="ADAL" clId="{39FB8C38-F478-4631-9B30-109FBDC3F360}" dt="2024-10-08T09:27:03.243" v="41932" actId="478"/>
          <ac:spMkLst>
            <pc:docMk/>
            <pc:sldMk cId="326267132" sldId="521"/>
            <ac:spMk id="10" creationId="{DAA34DA3-6266-F8F5-7DBD-B39617F94DA9}"/>
          </ac:spMkLst>
        </pc:spChg>
        <pc:spChg chg="del">
          <ac:chgData name="장성빈" userId="faed9783-0f2f-452b-b998-4701542ec64c" providerId="ADAL" clId="{39FB8C38-F478-4631-9B30-109FBDC3F360}" dt="2024-10-08T09:27:03.243" v="41932" actId="478"/>
          <ac:spMkLst>
            <pc:docMk/>
            <pc:sldMk cId="326267132" sldId="521"/>
            <ac:spMk id="12" creationId="{E1702C2D-BA54-E7AA-B323-AF3499CD79CF}"/>
          </ac:spMkLst>
        </pc:spChg>
        <pc:spChg chg="del">
          <ac:chgData name="장성빈" userId="faed9783-0f2f-452b-b998-4701542ec64c" providerId="ADAL" clId="{39FB8C38-F478-4631-9B30-109FBDC3F360}" dt="2024-10-08T09:27:03.243" v="41932" actId="478"/>
          <ac:spMkLst>
            <pc:docMk/>
            <pc:sldMk cId="326267132" sldId="521"/>
            <ac:spMk id="13" creationId="{E0CD72C7-6974-FAC2-F071-D5D5372A4E8C}"/>
          </ac:spMkLst>
        </pc:spChg>
        <pc:spChg chg="del">
          <ac:chgData name="장성빈" userId="faed9783-0f2f-452b-b998-4701542ec64c" providerId="ADAL" clId="{39FB8C38-F478-4631-9B30-109FBDC3F360}" dt="2024-10-08T09:27:03.243" v="41932" actId="478"/>
          <ac:spMkLst>
            <pc:docMk/>
            <pc:sldMk cId="326267132" sldId="521"/>
            <ac:spMk id="14" creationId="{EC486C08-EF46-8540-2CD1-90B9FF911079}"/>
          </ac:spMkLst>
        </pc:spChg>
        <pc:spChg chg="mod">
          <ac:chgData name="장성빈" userId="faed9783-0f2f-452b-b998-4701542ec64c" providerId="ADAL" clId="{39FB8C38-F478-4631-9B30-109FBDC3F360}" dt="2024-10-07T09:52:08.920" v="36819" actId="207"/>
          <ac:spMkLst>
            <pc:docMk/>
            <pc:sldMk cId="326267132" sldId="521"/>
            <ac:spMk id="18" creationId="{89B66405-0E7A-77F0-7827-E4DBB2CF029C}"/>
          </ac:spMkLst>
        </pc:spChg>
        <pc:spChg chg="add del mod">
          <ac:chgData name="장성빈" userId="faed9783-0f2f-452b-b998-4701542ec64c" providerId="ADAL" clId="{39FB8C38-F478-4631-9B30-109FBDC3F360}" dt="2024-10-08T09:27:03.243" v="41932" actId="478"/>
          <ac:spMkLst>
            <pc:docMk/>
            <pc:sldMk cId="326267132" sldId="521"/>
            <ac:spMk id="21" creationId="{D5709A98-82A9-1FBE-62DB-B0E877A155A8}"/>
          </ac:spMkLst>
        </pc:spChg>
        <pc:spChg chg="mod">
          <ac:chgData name="장성빈" userId="faed9783-0f2f-452b-b998-4701542ec64c" providerId="ADAL" clId="{39FB8C38-F478-4631-9B30-109FBDC3F360}" dt="2024-10-07T09:51:26.937" v="36810" actId="14100"/>
          <ac:spMkLst>
            <pc:docMk/>
            <pc:sldMk cId="326267132" sldId="521"/>
            <ac:spMk id="31" creationId="{892D1797-8600-3D09-EA12-C5F122C04D68}"/>
          </ac:spMkLst>
        </pc:spChg>
        <pc:spChg chg="del">
          <ac:chgData name="장성빈" userId="faed9783-0f2f-452b-b998-4701542ec64c" providerId="ADAL" clId="{39FB8C38-F478-4631-9B30-109FBDC3F360}" dt="2024-10-08T09:27:07.698" v="41933" actId="478"/>
          <ac:spMkLst>
            <pc:docMk/>
            <pc:sldMk cId="326267132" sldId="521"/>
            <ac:spMk id="51" creationId="{3B2A1AC6-4258-1122-001D-2BB8D9FEFFA6}"/>
          </ac:spMkLst>
        </pc:spChg>
        <pc:cxnChg chg="add mod">
          <ac:chgData name="장성빈" userId="faed9783-0f2f-452b-b998-4701542ec64c" providerId="ADAL" clId="{39FB8C38-F478-4631-9B30-109FBDC3F360}" dt="2024-10-07T09:50:19.038" v="36794" actId="14100"/>
          <ac:cxnSpMkLst>
            <pc:docMk/>
            <pc:sldMk cId="326267132" sldId="521"/>
            <ac:cxnSpMk id="11" creationId="{C41133C3-25F3-657B-DA12-26CB50688B69}"/>
          </ac:cxnSpMkLst>
        </pc:cxnChg>
        <pc:cxnChg chg="add mod">
          <ac:chgData name="장성빈" userId="faed9783-0f2f-452b-b998-4701542ec64c" providerId="ADAL" clId="{39FB8C38-F478-4631-9B30-109FBDC3F360}" dt="2024-10-08T09:27:03.243" v="41932" actId="478"/>
          <ac:cxnSpMkLst>
            <pc:docMk/>
            <pc:sldMk cId="326267132" sldId="521"/>
            <ac:cxnSpMk id="23" creationId="{D33E71AE-4953-C5A6-42BF-262EC614A4B1}"/>
          </ac:cxnSpMkLst>
        </pc:cxnChg>
        <pc:cxnChg chg="mod">
          <ac:chgData name="장성빈" userId="faed9783-0f2f-452b-b998-4701542ec64c" providerId="ADAL" clId="{39FB8C38-F478-4631-9B30-109FBDC3F360}" dt="2024-10-08T09:27:03.243" v="41932" actId="478"/>
          <ac:cxnSpMkLst>
            <pc:docMk/>
            <pc:sldMk cId="326267132" sldId="521"/>
            <ac:cxnSpMk id="28" creationId="{F9DD5D2E-A24E-AB7A-C495-DF27AEB3A3B1}"/>
          </ac:cxnSpMkLst>
        </pc:cxnChg>
        <pc:cxnChg chg="mod">
          <ac:chgData name="장성빈" userId="faed9783-0f2f-452b-b998-4701542ec64c" providerId="ADAL" clId="{39FB8C38-F478-4631-9B30-109FBDC3F360}" dt="2024-10-08T09:27:03.243" v="41932" actId="478"/>
          <ac:cxnSpMkLst>
            <pc:docMk/>
            <pc:sldMk cId="326267132" sldId="521"/>
            <ac:cxnSpMk id="35" creationId="{66D9BF29-0835-5363-6E81-F621054FD07B}"/>
          </ac:cxnSpMkLst>
        </pc:cxnChg>
        <pc:cxnChg chg="mod">
          <ac:chgData name="장성빈" userId="faed9783-0f2f-452b-b998-4701542ec64c" providerId="ADAL" clId="{39FB8C38-F478-4631-9B30-109FBDC3F360}" dt="2024-10-08T09:27:03.243" v="41932" actId="478"/>
          <ac:cxnSpMkLst>
            <pc:docMk/>
            <pc:sldMk cId="326267132" sldId="521"/>
            <ac:cxnSpMk id="38" creationId="{24D601C5-324C-2093-EB7F-74AF333CB912}"/>
          </ac:cxnSpMkLst>
        </pc:cxnChg>
        <pc:cxnChg chg="mod">
          <ac:chgData name="장성빈" userId="faed9783-0f2f-452b-b998-4701542ec64c" providerId="ADAL" clId="{39FB8C38-F478-4631-9B30-109FBDC3F360}" dt="2024-10-08T09:27:03.243" v="41932" actId="478"/>
          <ac:cxnSpMkLst>
            <pc:docMk/>
            <pc:sldMk cId="326267132" sldId="521"/>
            <ac:cxnSpMk id="49" creationId="{7BF4B809-7661-21E7-DDA8-19D83ADF5E0D}"/>
          </ac:cxnSpMkLst>
        </pc:cxnChg>
        <pc:cxnChg chg="mod">
          <ac:chgData name="장성빈" userId="faed9783-0f2f-452b-b998-4701542ec64c" providerId="ADAL" clId="{39FB8C38-F478-4631-9B30-109FBDC3F360}" dt="2024-10-08T09:27:03.243" v="41932" actId="478"/>
          <ac:cxnSpMkLst>
            <pc:docMk/>
            <pc:sldMk cId="326267132" sldId="521"/>
            <ac:cxnSpMk id="63" creationId="{5874B727-988C-395E-227B-8F62E3789341}"/>
          </ac:cxnSpMkLst>
        </pc:cxnChg>
      </pc:sldChg>
      <pc:sldChg chg="modSp mod modNotesTx">
        <pc:chgData name="장성빈" userId="faed9783-0f2f-452b-b998-4701542ec64c" providerId="ADAL" clId="{39FB8C38-F478-4631-9B30-109FBDC3F360}" dt="2024-10-02T02:55:46.779" v="31231" actId="313"/>
        <pc:sldMkLst>
          <pc:docMk/>
          <pc:sldMk cId="2929243199" sldId="522"/>
        </pc:sldMkLst>
        <pc:spChg chg="mod">
          <ac:chgData name="장성빈" userId="faed9783-0f2f-452b-b998-4701542ec64c" providerId="ADAL" clId="{39FB8C38-F478-4631-9B30-109FBDC3F360}" dt="2024-10-02T02:55:22.384" v="31168" actId="20577"/>
          <ac:spMkLst>
            <pc:docMk/>
            <pc:sldMk cId="2929243199" sldId="522"/>
            <ac:spMk id="62" creationId="{82DCBBC2-A0B8-D7F5-4E39-7E707F5CF9F3}"/>
          </ac:spMkLst>
        </pc:spChg>
      </pc:sldChg>
      <pc:sldChg chg="add del">
        <pc:chgData name="장성빈" userId="faed9783-0f2f-452b-b998-4701542ec64c" providerId="ADAL" clId="{39FB8C38-F478-4631-9B30-109FBDC3F360}" dt="2024-10-02T03:03:12.845" v="31779" actId="47"/>
        <pc:sldMkLst>
          <pc:docMk/>
          <pc:sldMk cId="1646163913" sldId="523"/>
        </pc:sldMkLst>
      </pc:sldChg>
      <pc:sldChg chg="addSp modSp add mod modNotesTx">
        <pc:chgData name="장성빈" userId="faed9783-0f2f-452b-b998-4701542ec64c" providerId="ADAL" clId="{39FB8C38-F478-4631-9B30-109FBDC3F360}" dt="2024-10-08T12:12:37.778" v="42692"/>
        <pc:sldMkLst>
          <pc:docMk/>
          <pc:sldMk cId="2772741599" sldId="523"/>
        </pc:sldMkLst>
        <pc:spChg chg="mod">
          <ac:chgData name="장성빈" userId="faed9783-0f2f-452b-b998-4701542ec64c" providerId="ADAL" clId="{39FB8C38-F478-4631-9B30-109FBDC3F360}" dt="2024-10-08T09:27:30.151" v="41935" actId="207"/>
          <ac:spMkLst>
            <pc:docMk/>
            <pc:sldMk cId="2772741599" sldId="523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8T10:19:45.204" v="41975" actId="20577"/>
          <ac:spMkLst>
            <pc:docMk/>
            <pc:sldMk cId="2772741599" sldId="523"/>
            <ac:spMk id="4" creationId="{228F0761-29A9-4FA5-3C07-0BC403F8A4FD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17:06.733" v="42779"/>
        <pc:sldMkLst>
          <pc:docMk/>
          <pc:sldMk cId="4073532524" sldId="524"/>
        </pc:sldMkLst>
        <pc:spChg chg="mod">
          <ac:chgData name="장성빈" userId="faed9783-0f2f-452b-b998-4701542ec64c" providerId="ADAL" clId="{39FB8C38-F478-4631-9B30-109FBDC3F360}" dt="2024-10-02T03:29:17.073" v="32824"/>
          <ac:spMkLst>
            <pc:docMk/>
            <pc:sldMk cId="4073532524" sldId="52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8T12:16:44.628" v="42772"/>
          <ac:spMkLst>
            <pc:docMk/>
            <pc:sldMk cId="4073532524" sldId="524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10-07T10:31:03.765" v="38260" actId="478"/>
          <ac:spMkLst>
            <pc:docMk/>
            <pc:sldMk cId="4073532524" sldId="524"/>
            <ac:spMk id="4" creationId="{133EE485-D67C-38D6-80A0-86884D3ECD05}"/>
          </ac:spMkLst>
        </pc:spChg>
        <pc:spChg chg="add mod">
          <ac:chgData name="장성빈" userId="faed9783-0f2f-452b-b998-4701542ec64c" providerId="ADAL" clId="{39FB8C38-F478-4631-9B30-109FBDC3F360}" dt="2024-10-08T10:20:24.452" v="41996" actId="20577"/>
          <ac:spMkLst>
            <pc:docMk/>
            <pc:sldMk cId="4073532524" sldId="524"/>
            <ac:spMk id="5" creationId="{AB582FE2-C329-180F-7E12-8CE5A98D9621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7T03:32:22.449" v="33545" actId="47"/>
        <pc:sldMkLst>
          <pc:docMk/>
          <pc:sldMk cId="1627550202" sldId="525"/>
        </pc:sldMkLst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4" creationId="{A319A65A-3C07-F0BF-EE9B-3710941C4261}"/>
          </ac:spMkLst>
        </pc:spChg>
        <pc:spChg chg="add del mod">
          <ac:chgData name="장성빈" userId="faed9783-0f2f-452b-b998-4701542ec64c" providerId="ADAL" clId="{39FB8C38-F478-4631-9B30-109FBDC3F360}" dt="2024-10-07T03:32:21.711" v="33544" actId="478"/>
          <ac:spMkLst>
            <pc:docMk/>
            <pc:sldMk cId="1627550202" sldId="525"/>
            <ac:spMk id="5" creationId="{31721549-BA6F-1D2C-5985-332D762A7666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74" creationId="{DD890237-E29D-FE4E-787D-26DB54A305BB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81" creationId="{2D5DB81F-573F-4625-9374-B22A2A5737D4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84" creationId="{A33D6501-D741-F049-0D9E-C607481F87B8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85" creationId="{866E3618-DE6A-F33F-51E9-DFE26A3C268B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35" creationId="{537A4D25-8F8A-BB74-03A9-53A6DC262825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36" creationId="{29B606CD-7FFC-30F2-8F3A-DF79D5713140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37" creationId="{B0971A49-B7F9-36DD-D228-6B18549696E6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38" creationId="{A17E4B15-5FB9-943E-64CA-7A1BAC6FD9B4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41" creationId="{8593F5C2-8556-9412-B62E-712CC71987E9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42" creationId="{BFB66653-5A1F-8A30-56EE-F7EF641770D1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43" creationId="{D5BAE0CF-0761-04FA-95BA-51267D151015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44" creationId="{A6BC2B54-56A1-F3B0-9AE6-B53501111175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46" creationId="{1079FA10-470E-54FE-26A9-FEC1DB5A1D48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49" creationId="{22B7D456-A8ED-B0D1-E758-A928304BD070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52" creationId="{8A2030C9-A7AE-B105-FE7D-9F96ADEAAF8B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53" creationId="{02578519-F758-15A2-DC59-B700268C596F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54" creationId="{FD6513D1-5E4C-268D-4749-A5E5370A6E23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67" creationId="{698A59D6-5C8D-66CE-770B-402E5A4AA144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68" creationId="{3B374B93-9966-F703-14C0-31CDA6E8371D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75" creationId="{C16AE9BF-CCC0-F397-0892-40040F1D619B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76" creationId="{6557101C-29CF-2EC8-E2DF-6F652C655826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189" creationId="{AEEA1CEA-C577-2CC9-EC6B-5690427E2741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200" creationId="{46A0D307-20C9-1CAF-984F-C214F9A023C9}"/>
          </ac:spMkLst>
        </pc:spChg>
        <pc:spChg chg="del">
          <ac:chgData name="장성빈" userId="faed9783-0f2f-452b-b998-4701542ec64c" providerId="ADAL" clId="{39FB8C38-F478-4631-9B30-109FBDC3F360}" dt="2024-10-07T03:31:56.915" v="33536" actId="478"/>
          <ac:spMkLst>
            <pc:docMk/>
            <pc:sldMk cId="1627550202" sldId="525"/>
            <ac:spMk id="201" creationId="{E8027013-367C-022E-6D0D-5D48465FDC63}"/>
          </ac:spMkLst>
        </pc:spChg>
        <pc:grpChg chg="del">
          <ac:chgData name="장성빈" userId="faed9783-0f2f-452b-b998-4701542ec64c" providerId="ADAL" clId="{39FB8C38-F478-4631-9B30-109FBDC3F360}" dt="2024-10-07T03:31:56.915" v="33536" actId="478"/>
          <ac:grpSpMkLst>
            <pc:docMk/>
            <pc:sldMk cId="1627550202" sldId="525"/>
            <ac:grpSpMk id="75" creationId="{25CFC37C-EFA8-ED05-B631-B6D82352E129}"/>
          </ac:grpSpMkLst>
        </pc:grpChg>
        <pc:grpChg chg="del">
          <ac:chgData name="장성빈" userId="faed9783-0f2f-452b-b998-4701542ec64c" providerId="ADAL" clId="{39FB8C38-F478-4631-9B30-109FBDC3F360}" dt="2024-10-07T03:31:56.915" v="33536" actId="478"/>
          <ac:grpSpMkLst>
            <pc:docMk/>
            <pc:sldMk cId="1627550202" sldId="525"/>
            <ac:grpSpMk id="88" creationId="{2B6137D5-9CDD-5710-7A02-AEC79DB8D57F}"/>
          </ac:grpSpMkLst>
        </pc:grpChg>
        <pc:grpChg chg="del">
          <ac:chgData name="장성빈" userId="faed9783-0f2f-452b-b998-4701542ec64c" providerId="ADAL" clId="{39FB8C38-F478-4631-9B30-109FBDC3F360}" dt="2024-10-07T03:31:56.915" v="33536" actId="478"/>
          <ac:grpSpMkLst>
            <pc:docMk/>
            <pc:sldMk cId="1627550202" sldId="525"/>
            <ac:grpSpMk id="93" creationId="{627BAB77-3664-AC1B-A5FB-4ABCB670C9BE}"/>
          </ac:grpSpMkLst>
        </pc:grpChg>
        <pc:grpChg chg="del">
          <ac:chgData name="장성빈" userId="faed9783-0f2f-452b-b998-4701542ec64c" providerId="ADAL" clId="{39FB8C38-F478-4631-9B30-109FBDC3F360}" dt="2024-10-07T03:31:56.915" v="33536" actId="478"/>
          <ac:grpSpMkLst>
            <pc:docMk/>
            <pc:sldMk cId="1627550202" sldId="525"/>
            <ac:grpSpMk id="98" creationId="{CE6CC9B8-8C08-95FD-45E0-76F2E233C51F}"/>
          </ac:grpSpMkLst>
        </pc:grpChg>
        <pc:grpChg chg="del">
          <ac:chgData name="장성빈" userId="faed9783-0f2f-452b-b998-4701542ec64c" providerId="ADAL" clId="{39FB8C38-F478-4631-9B30-109FBDC3F360}" dt="2024-10-07T03:31:56.915" v="33536" actId="478"/>
          <ac:grpSpMkLst>
            <pc:docMk/>
            <pc:sldMk cId="1627550202" sldId="525"/>
            <ac:grpSpMk id="104" creationId="{29D147F5-9854-9D78-2B66-8FFE9E3DC317}"/>
          </ac:grpSpMkLst>
        </pc:grpChg>
        <pc:cxnChg chg="del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82" creationId="{FBDE1CC4-6D7E-C9D6-E2E2-7507F7EE7F47}"/>
          </ac:cxnSpMkLst>
        </pc:cxnChg>
        <pc:cxnChg chg="del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83" creationId="{F5A5EE65-9711-6829-812E-1B32AC33BDC3}"/>
          </ac:cxnSpMkLst>
        </pc:cxnChg>
        <pc:cxnChg chg="del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87" creationId="{2B45D700-BCA5-93F0-388E-84A6BEED4BD8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03" creationId="{F61A8CF6-C2E0-A83C-19C3-E7018BA5EC23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09" creationId="{97B961DD-D6F4-A77C-C5A4-DA7ED964053D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10" creationId="{CCD0AB06-F7D7-CAF2-AD34-F664AA01E091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58" creationId="{29676D68-5E65-BFA8-9819-BA25ADC1ACC5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63" creationId="{50208DD3-F66B-1803-1B4B-CAE079377FD2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69" creationId="{FA2045A7-532F-0C31-ACD7-5918F7A58E10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94" creationId="{11CDD384-B35E-91D6-7009-C1DE0BAC6090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197" creationId="{9660E5F9-8150-3219-421C-A101C288517D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206" creationId="{8544A206-FB5D-9D8C-6D66-CCC7205C4CA7}"/>
          </ac:cxnSpMkLst>
        </pc:cxnChg>
        <pc:cxnChg chg="del mod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213" creationId="{6F820437-01BA-5F18-21B9-A528D25441F8}"/>
          </ac:cxnSpMkLst>
        </pc:cxnChg>
        <pc:cxnChg chg="del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227" creationId="{EB12E952-CAB6-CDF4-48D6-9BD9582112A6}"/>
          </ac:cxnSpMkLst>
        </pc:cxnChg>
        <pc:cxnChg chg="del">
          <ac:chgData name="장성빈" userId="faed9783-0f2f-452b-b998-4701542ec64c" providerId="ADAL" clId="{39FB8C38-F478-4631-9B30-109FBDC3F360}" dt="2024-10-07T03:31:56.915" v="33536" actId="478"/>
          <ac:cxnSpMkLst>
            <pc:docMk/>
            <pc:sldMk cId="1627550202" sldId="525"/>
            <ac:cxnSpMk id="230" creationId="{527F5386-3182-26A0-4EE5-C1AA71BCBBD3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1:23:25.355" v="42360" actId="20577"/>
        <pc:sldMkLst>
          <pc:docMk/>
          <pc:sldMk cId="2138566730" sldId="525"/>
        </pc:sldMkLst>
        <pc:spChg chg="add mod">
          <ac:chgData name="장성빈" userId="faed9783-0f2f-452b-b998-4701542ec64c" providerId="ADAL" clId="{39FB8C38-F478-4631-9B30-109FBDC3F360}" dt="2024-10-08T11:18:13.206" v="42274" actId="14100"/>
          <ac:spMkLst>
            <pc:docMk/>
            <pc:sldMk cId="2138566730" sldId="525"/>
            <ac:spMk id="4" creationId="{6B333A49-C0B8-60DA-E255-5459FBD18FE3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4" creationId="{A319A65A-3C07-F0BF-EE9B-3710941C4261}"/>
          </ac:spMkLst>
        </pc:spChg>
        <pc:spChg chg="del mod">
          <ac:chgData name="장성빈" userId="faed9783-0f2f-452b-b998-4701542ec64c" providerId="ADAL" clId="{39FB8C38-F478-4631-9B30-109FBDC3F360}" dt="2024-10-07T03:33:02.748" v="33555" actId="478"/>
          <ac:spMkLst>
            <pc:docMk/>
            <pc:sldMk cId="2138566730" sldId="525"/>
            <ac:spMk id="7" creationId="{0E530ED4-E41B-3596-7B91-0FD6EA148ABB}"/>
          </ac:spMkLst>
        </pc:spChg>
        <pc:spChg chg="del mod topLvl">
          <ac:chgData name="장성빈" userId="faed9783-0f2f-452b-b998-4701542ec64c" providerId="ADAL" clId="{39FB8C38-F478-4631-9B30-109FBDC3F360}" dt="2024-10-07T03:33:04.983" v="33557" actId="478"/>
          <ac:spMkLst>
            <pc:docMk/>
            <pc:sldMk cId="2138566730" sldId="525"/>
            <ac:spMk id="8" creationId="{000E840C-EECE-1775-FEB4-C60AECEB2DC2}"/>
          </ac:spMkLst>
        </pc:spChg>
        <pc:spChg chg="del mod topLvl">
          <ac:chgData name="장성빈" userId="faed9783-0f2f-452b-b998-4701542ec64c" providerId="ADAL" clId="{39FB8C38-F478-4631-9B30-109FBDC3F360}" dt="2024-10-07T03:33:29.143" v="33571" actId="478"/>
          <ac:spMkLst>
            <pc:docMk/>
            <pc:sldMk cId="2138566730" sldId="525"/>
            <ac:spMk id="9" creationId="{EA72B5B0-BAE4-67E1-FE2C-8E974D3BB0CF}"/>
          </ac:spMkLst>
        </pc:spChg>
        <pc:spChg chg="del mod topLvl">
          <ac:chgData name="장성빈" userId="faed9783-0f2f-452b-b998-4701542ec64c" providerId="ADAL" clId="{39FB8C38-F478-4631-9B30-109FBDC3F360}" dt="2024-10-07T03:33:06.883" v="33558" actId="478"/>
          <ac:spMkLst>
            <pc:docMk/>
            <pc:sldMk cId="2138566730" sldId="525"/>
            <ac:spMk id="10" creationId="{D3655D1B-83F1-104F-E6FA-4EF43871175F}"/>
          </ac:spMkLst>
        </pc:spChg>
        <pc:spChg chg="add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11" creationId="{EE6946AF-2B6F-DB41-2EF4-43836D6E4B57}"/>
          </ac:spMkLst>
        </pc:spChg>
        <pc:spChg chg="add mod">
          <ac:chgData name="장성빈" userId="faed9783-0f2f-452b-b998-4701542ec64c" providerId="ADAL" clId="{39FB8C38-F478-4631-9B30-109FBDC3F360}" dt="2024-10-07T04:35:52.309" v="33755" actId="207"/>
          <ac:spMkLst>
            <pc:docMk/>
            <pc:sldMk cId="2138566730" sldId="525"/>
            <ac:spMk id="12" creationId="{E32E3FC8-536D-6DC6-C4A2-1FAEFF1EF36F}"/>
          </ac:spMkLst>
        </pc:spChg>
        <pc:spChg chg="add mod">
          <ac:chgData name="장성빈" userId="faed9783-0f2f-452b-b998-4701542ec64c" providerId="ADAL" clId="{39FB8C38-F478-4631-9B30-109FBDC3F360}" dt="2024-10-08T11:18:09.189" v="42271" actId="207"/>
          <ac:spMkLst>
            <pc:docMk/>
            <pc:sldMk cId="2138566730" sldId="525"/>
            <ac:spMk id="13" creationId="{468E7680-5E78-324C-518C-C288E5E93795}"/>
          </ac:spMkLst>
        </pc:spChg>
        <pc:spChg chg="add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14" creationId="{BD75B541-F59B-34E0-0C34-6D295E9EE5A5}"/>
          </ac:spMkLst>
        </pc:spChg>
        <pc:spChg chg="add mod">
          <ac:chgData name="장성빈" userId="faed9783-0f2f-452b-b998-4701542ec64c" providerId="ADAL" clId="{39FB8C38-F478-4631-9B30-109FBDC3F360}" dt="2024-10-07T04:35:52.309" v="33755" actId="207"/>
          <ac:spMkLst>
            <pc:docMk/>
            <pc:sldMk cId="2138566730" sldId="525"/>
            <ac:spMk id="15" creationId="{A56CC30D-CA29-AFB2-CF23-4FACC798B562}"/>
          </ac:spMkLst>
        </pc:spChg>
        <pc:spChg chg="add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16" creationId="{9EC66291-FF2E-7B3E-21AA-28BC1C6696E2}"/>
          </ac:spMkLst>
        </pc:spChg>
        <pc:spChg chg="add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17" creationId="{9842547E-234D-7742-AD89-7471C1B8A6E2}"/>
          </ac:spMkLst>
        </pc:spChg>
        <pc:spChg chg="add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18" creationId="{08B64FF9-8FF2-DDB5-2F06-76784F4D22A6}"/>
          </ac:spMkLst>
        </pc:spChg>
        <pc:spChg chg="add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19" creationId="{598E051A-CB55-C1D4-642A-2BEFA0E2D0AF}"/>
          </ac:spMkLst>
        </pc:spChg>
        <pc:spChg chg="add del mod">
          <ac:chgData name="장성빈" userId="faed9783-0f2f-452b-b998-4701542ec64c" providerId="ADAL" clId="{39FB8C38-F478-4631-9B30-109FBDC3F360}" dt="2024-10-07T03:37:03.730" v="33684" actId="1035"/>
          <ac:spMkLst>
            <pc:docMk/>
            <pc:sldMk cId="2138566730" sldId="525"/>
            <ac:spMk id="20" creationId="{DF416B7C-27E9-E71A-49C9-9088B350FC26}"/>
          </ac:spMkLst>
        </pc:spChg>
        <pc:spChg chg="del mod">
          <ac:chgData name="장성빈" userId="faed9783-0f2f-452b-b998-4701542ec64c" providerId="ADAL" clId="{39FB8C38-F478-4631-9B30-109FBDC3F360}" dt="2024-10-07T03:36:58.937" v="33647" actId="478"/>
          <ac:spMkLst>
            <pc:docMk/>
            <pc:sldMk cId="2138566730" sldId="525"/>
            <ac:spMk id="23" creationId="{52A9C70A-F837-6E45-C333-2304A7376688}"/>
          </ac:spMkLst>
        </pc:spChg>
        <pc:spChg chg="del mod topLvl">
          <ac:chgData name="장성빈" userId="faed9783-0f2f-452b-b998-4701542ec64c" providerId="ADAL" clId="{39FB8C38-F478-4631-9B30-109FBDC3F360}" dt="2024-10-07T03:37:06.895" v="33685" actId="478"/>
          <ac:spMkLst>
            <pc:docMk/>
            <pc:sldMk cId="2138566730" sldId="525"/>
            <ac:spMk id="24" creationId="{D37707AE-CA03-A24E-4818-8E07BBDC6678}"/>
          </ac:spMkLst>
        </pc:spChg>
        <pc:spChg chg="mod">
          <ac:chgData name="장성빈" userId="faed9783-0f2f-452b-b998-4701542ec64c" providerId="ADAL" clId="{39FB8C38-F478-4631-9B30-109FBDC3F360}" dt="2024-10-07T04:33:44.203" v="33741" actId="207"/>
          <ac:spMkLst>
            <pc:docMk/>
            <pc:sldMk cId="2138566730" sldId="525"/>
            <ac:spMk id="25" creationId="{50345833-D201-DA2D-8F8D-AFFF529E9D74}"/>
          </ac:spMkLst>
        </pc:spChg>
        <pc:spChg chg="mod">
          <ac:chgData name="장성빈" userId="faed9783-0f2f-452b-b998-4701542ec64c" providerId="ADAL" clId="{39FB8C38-F478-4631-9B30-109FBDC3F360}" dt="2024-10-07T04:33:44.203" v="33741" actId="207"/>
          <ac:spMkLst>
            <pc:docMk/>
            <pc:sldMk cId="2138566730" sldId="525"/>
            <ac:spMk id="26" creationId="{CE49AEAF-0EDC-070F-FE0C-C59FAD8C354B}"/>
          </ac:spMkLst>
        </pc:spChg>
        <pc:spChg chg="add mod">
          <ac:chgData name="장성빈" userId="faed9783-0f2f-452b-b998-4701542ec64c" providerId="ADAL" clId="{39FB8C38-F478-4631-9B30-109FBDC3F360}" dt="2024-10-07T03:40:35.963" v="33736" actId="164"/>
          <ac:spMkLst>
            <pc:docMk/>
            <pc:sldMk cId="2138566730" sldId="525"/>
            <ac:spMk id="27" creationId="{9A0CC6E8-B0CD-8DAE-BA48-29F42E991464}"/>
          </ac:spMkLst>
        </pc:spChg>
        <pc:spChg chg="add mod">
          <ac:chgData name="장성빈" userId="faed9783-0f2f-452b-b998-4701542ec64c" providerId="ADAL" clId="{39FB8C38-F478-4631-9B30-109FBDC3F360}" dt="2024-10-07T03:40:47.198" v="33739" actId="14100"/>
          <ac:spMkLst>
            <pc:docMk/>
            <pc:sldMk cId="2138566730" sldId="525"/>
            <ac:spMk id="28" creationId="{06EA7CE2-243A-FB1E-5763-567BA24CA18D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32" creationId="{CBEA5C76-B682-3151-58DA-C4FB72340831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33" creationId="{B6F63FD5-93D3-EC31-0576-46F7FC93B865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34" creationId="{A70CC7CE-316C-2871-A59A-9D6ED426AB20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37" creationId="{0E6E5402-FF64-4959-79C3-8C0D7E34B67F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38" creationId="{98F0D143-85A8-98CC-88D7-73E0A2BB1D43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39" creationId="{D2942B54-A65A-453B-1840-688693BE6C65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42" creationId="{6944F335-8B5C-7C3A-A86B-6AADCE76AF75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43" creationId="{58963CA1-3EF4-E67B-11E2-A40C9D59AC9D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44" creationId="{BD434322-7383-4BE8-768B-65A5155C163E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48" creationId="{F1BB6656-8D60-C3AD-246C-4A6FFAE97C2F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49" creationId="{B2F8CFA8-51A1-8DE5-775D-01BE577167E6}"/>
          </ac:spMkLst>
        </pc:spChg>
        <pc:spChg chg="mod">
          <ac:chgData name="장성빈" userId="faed9783-0f2f-452b-b998-4701542ec64c" providerId="ADAL" clId="{39FB8C38-F478-4631-9B30-109FBDC3F360}" dt="2024-10-07T03:37:24.604" v="33687"/>
          <ac:spMkLst>
            <pc:docMk/>
            <pc:sldMk cId="2138566730" sldId="525"/>
            <ac:spMk id="50" creationId="{A005AE0A-4ACA-A4CC-13A8-41021B906109}"/>
          </ac:spMkLst>
        </pc:spChg>
        <pc:spChg chg="add mod">
          <ac:chgData name="장성빈" userId="faed9783-0f2f-452b-b998-4701542ec64c" providerId="ADAL" clId="{39FB8C38-F478-4631-9B30-109FBDC3F360}" dt="2024-10-07T03:40:35.963" v="33736" actId="164"/>
          <ac:spMkLst>
            <pc:docMk/>
            <pc:sldMk cId="2138566730" sldId="525"/>
            <ac:spMk id="53" creationId="{F355CC6E-64F1-0A4A-EB10-BE75EB8FC8D2}"/>
          </ac:spMkLst>
        </pc:spChg>
        <pc:spChg chg="add mod">
          <ac:chgData name="장성빈" userId="faed9783-0f2f-452b-b998-4701542ec64c" providerId="ADAL" clId="{39FB8C38-F478-4631-9B30-109FBDC3F360}" dt="2024-10-07T03:40:28.047" v="33735" actId="14100"/>
          <ac:spMkLst>
            <pc:docMk/>
            <pc:sldMk cId="2138566730" sldId="525"/>
            <ac:spMk id="58" creationId="{71B0A9DA-F789-FCC1-45E7-817551AFD7A7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74" creationId="{DD890237-E29D-FE4E-787D-26DB54A305BB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81" creationId="{2D5DB81F-573F-4625-9374-B22A2A5737D4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84" creationId="{A33D6501-D741-F049-0D9E-C607481F87B8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85" creationId="{866E3618-DE6A-F33F-51E9-DFE26A3C268B}"/>
          </ac:spMkLst>
        </pc:spChg>
        <pc:spChg chg="add del mod">
          <ac:chgData name="장성빈" userId="faed9783-0f2f-452b-b998-4701542ec64c" providerId="ADAL" clId="{39FB8C38-F478-4631-9B30-109FBDC3F360}" dt="2024-10-07T04:36:00.034" v="33757" actId="478"/>
          <ac:spMkLst>
            <pc:docMk/>
            <pc:sldMk cId="2138566730" sldId="525"/>
            <ac:spMk id="120" creationId="{C2B23098-9255-EAAB-79B2-2CE506C81EAB}"/>
          </ac:spMkLst>
        </pc:spChg>
        <pc:spChg chg="add del mod">
          <ac:chgData name="장성빈" userId="faed9783-0f2f-452b-b998-4701542ec64c" providerId="ADAL" clId="{39FB8C38-F478-4631-9B30-109FBDC3F360}" dt="2024-10-07T04:35:58.587" v="33756" actId="478"/>
          <ac:spMkLst>
            <pc:docMk/>
            <pc:sldMk cId="2138566730" sldId="525"/>
            <ac:spMk id="121" creationId="{51694F34-0A12-3952-6652-2E6798596CF9}"/>
          </ac:spMkLst>
        </pc:spChg>
        <pc:spChg chg="add mod">
          <ac:chgData name="장성빈" userId="faed9783-0f2f-452b-b998-4701542ec64c" providerId="ADAL" clId="{39FB8C38-F478-4631-9B30-109FBDC3F360}" dt="2024-10-07T04:48:41.434" v="33962" actId="207"/>
          <ac:spMkLst>
            <pc:docMk/>
            <pc:sldMk cId="2138566730" sldId="525"/>
            <ac:spMk id="123" creationId="{C91351C4-05D1-3174-7159-293D88650774}"/>
          </ac:spMkLst>
        </pc:spChg>
        <pc:spChg chg="add mod">
          <ac:chgData name="장성빈" userId="faed9783-0f2f-452b-b998-4701542ec64c" providerId="ADAL" clId="{39FB8C38-F478-4631-9B30-109FBDC3F360}" dt="2024-10-07T04:48:41.434" v="33962" actId="207"/>
          <ac:spMkLst>
            <pc:docMk/>
            <pc:sldMk cId="2138566730" sldId="525"/>
            <ac:spMk id="124" creationId="{478D4721-588A-97D7-623D-09ADA8BFB9F1}"/>
          </ac:spMkLst>
        </pc:spChg>
        <pc:spChg chg="add mod">
          <ac:chgData name="장성빈" userId="faed9783-0f2f-452b-b998-4701542ec64c" providerId="ADAL" clId="{39FB8C38-F478-4631-9B30-109FBDC3F360}" dt="2024-10-07T12:41:02.905" v="41386" actId="20577"/>
          <ac:spMkLst>
            <pc:docMk/>
            <pc:sldMk cId="2138566730" sldId="525"/>
            <ac:spMk id="126" creationId="{ABD6784C-497B-DD48-B977-67E19324253A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35" creationId="{537A4D25-8F8A-BB74-03A9-53A6DC262825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36" creationId="{29B606CD-7FFC-30F2-8F3A-DF79D5713140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37" creationId="{B0971A49-B7F9-36DD-D228-6B18549696E6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38" creationId="{A17E4B15-5FB9-943E-64CA-7A1BAC6FD9B4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41" creationId="{8593F5C2-8556-9412-B62E-712CC71987E9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42" creationId="{BFB66653-5A1F-8A30-56EE-F7EF641770D1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43" creationId="{D5BAE0CF-0761-04FA-95BA-51267D151015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44" creationId="{A6BC2B54-56A1-F3B0-9AE6-B53501111175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46" creationId="{1079FA10-470E-54FE-26A9-FEC1DB5A1D48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49" creationId="{22B7D456-A8ED-B0D1-E758-A928304BD070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52" creationId="{8A2030C9-A7AE-B105-FE7D-9F96ADEAAF8B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53" creationId="{02578519-F758-15A2-DC59-B700268C596F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54" creationId="{FD6513D1-5E4C-268D-4749-A5E5370A6E23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67" creationId="{698A59D6-5C8D-66CE-770B-402E5A4AA144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68" creationId="{3B374B93-9966-F703-14C0-31CDA6E8371D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75" creationId="{C16AE9BF-CCC0-F397-0892-40040F1D619B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76" creationId="{6557101C-29CF-2EC8-E2DF-6F652C655826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189" creationId="{AEEA1CEA-C577-2CC9-EC6B-5690427E2741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200" creationId="{46A0D307-20C9-1CAF-984F-C214F9A023C9}"/>
          </ac:spMkLst>
        </pc:spChg>
        <pc:spChg chg="del">
          <ac:chgData name="장성빈" userId="faed9783-0f2f-452b-b998-4701542ec64c" providerId="ADAL" clId="{39FB8C38-F478-4631-9B30-109FBDC3F360}" dt="2024-10-07T03:32:57.395" v="33553" actId="478"/>
          <ac:spMkLst>
            <pc:docMk/>
            <pc:sldMk cId="2138566730" sldId="525"/>
            <ac:spMk id="201" creationId="{E8027013-367C-022E-6D0D-5D48465FDC63}"/>
          </ac:spMkLst>
        </pc:spChg>
        <pc:grpChg chg="add del mod">
          <ac:chgData name="장성빈" userId="faed9783-0f2f-452b-b998-4701542ec64c" providerId="ADAL" clId="{39FB8C38-F478-4631-9B30-109FBDC3F360}" dt="2024-10-07T03:33:04.983" v="33557" actId="478"/>
          <ac:grpSpMkLst>
            <pc:docMk/>
            <pc:sldMk cId="2138566730" sldId="525"/>
            <ac:grpSpMk id="5" creationId="{4A753134-7A0A-617E-3FEB-25CAA17655EC}"/>
          </ac:grpSpMkLst>
        </pc:grpChg>
        <pc:grpChg chg="del mod topLvl">
          <ac:chgData name="장성빈" userId="faed9783-0f2f-452b-b998-4701542ec64c" providerId="ADAL" clId="{39FB8C38-F478-4631-9B30-109FBDC3F360}" dt="2024-10-07T03:33:06.883" v="33558" actId="478"/>
          <ac:grpSpMkLst>
            <pc:docMk/>
            <pc:sldMk cId="2138566730" sldId="525"/>
            <ac:grpSpMk id="6" creationId="{FD3ED49D-774E-3BF9-E2DB-68D6D3F19C8A}"/>
          </ac:grpSpMkLst>
        </pc:grpChg>
        <pc:grpChg chg="add del mod">
          <ac:chgData name="장성빈" userId="faed9783-0f2f-452b-b998-4701542ec64c" providerId="ADAL" clId="{39FB8C38-F478-4631-9B30-109FBDC3F360}" dt="2024-10-07T03:37:06.895" v="33685" actId="478"/>
          <ac:grpSpMkLst>
            <pc:docMk/>
            <pc:sldMk cId="2138566730" sldId="525"/>
            <ac:grpSpMk id="21" creationId="{3BA7DB4C-8367-ADF8-1209-ACF2AA925666}"/>
          </ac:grpSpMkLst>
        </pc:grpChg>
        <pc:grpChg chg="mod topLvl">
          <ac:chgData name="장성빈" userId="faed9783-0f2f-452b-b998-4701542ec64c" providerId="ADAL" clId="{39FB8C38-F478-4631-9B30-109FBDC3F360}" dt="2024-10-07T04:33:44.203" v="33741" actId="207"/>
          <ac:grpSpMkLst>
            <pc:docMk/>
            <pc:sldMk cId="2138566730" sldId="525"/>
            <ac:grpSpMk id="22" creationId="{FFF470E3-E715-D8E9-AA11-30C819F8EDA2}"/>
          </ac:grpSpMkLst>
        </pc:grpChg>
        <pc:grpChg chg="add mod">
          <ac:chgData name="장성빈" userId="faed9783-0f2f-452b-b998-4701542ec64c" providerId="ADAL" clId="{39FB8C38-F478-4631-9B30-109FBDC3F360}" dt="2024-10-07T03:40:35.963" v="33736" actId="164"/>
          <ac:grpSpMkLst>
            <pc:docMk/>
            <pc:sldMk cId="2138566730" sldId="525"/>
            <ac:grpSpMk id="30" creationId="{33A8FC99-CDDE-5975-ECED-2D6A66E0E0D1}"/>
          </ac:grpSpMkLst>
        </pc:grpChg>
        <pc:grpChg chg="mod">
          <ac:chgData name="장성빈" userId="faed9783-0f2f-452b-b998-4701542ec64c" providerId="ADAL" clId="{39FB8C38-F478-4631-9B30-109FBDC3F360}" dt="2024-10-07T03:37:24.604" v="33687"/>
          <ac:grpSpMkLst>
            <pc:docMk/>
            <pc:sldMk cId="2138566730" sldId="525"/>
            <ac:grpSpMk id="31" creationId="{AEC988E0-EF83-C53B-7863-F25DBA089073}"/>
          </ac:grpSpMkLst>
        </pc:grpChg>
        <pc:grpChg chg="add mod">
          <ac:chgData name="장성빈" userId="faed9783-0f2f-452b-b998-4701542ec64c" providerId="ADAL" clId="{39FB8C38-F478-4631-9B30-109FBDC3F360}" dt="2024-10-07T03:40:35.963" v="33736" actId="164"/>
          <ac:grpSpMkLst>
            <pc:docMk/>
            <pc:sldMk cId="2138566730" sldId="525"/>
            <ac:grpSpMk id="35" creationId="{A6D0ED1F-6E7A-DFAD-0E9A-F13533A1581C}"/>
          </ac:grpSpMkLst>
        </pc:grpChg>
        <pc:grpChg chg="mod">
          <ac:chgData name="장성빈" userId="faed9783-0f2f-452b-b998-4701542ec64c" providerId="ADAL" clId="{39FB8C38-F478-4631-9B30-109FBDC3F360}" dt="2024-10-07T03:37:24.604" v="33687"/>
          <ac:grpSpMkLst>
            <pc:docMk/>
            <pc:sldMk cId="2138566730" sldId="525"/>
            <ac:grpSpMk id="36" creationId="{79671311-E2A3-1384-F477-84D0F8D1A234}"/>
          </ac:grpSpMkLst>
        </pc:grpChg>
        <pc:grpChg chg="add mod">
          <ac:chgData name="장성빈" userId="faed9783-0f2f-452b-b998-4701542ec64c" providerId="ADAL" clId="{39FB8C38-F478-4631-9B30-109FBDC3F360}" dt="2024-10-07T03:40:35.963" v="33736" actId="164"/>
          <ac:grpSpMkLst>
            <pc:docMk/>
            <pc:sldMk cId="2138566730" sldId="525"/>
            <ac:grpSpMk id="40" creationId="{E961350D-3306-A34A-431B-585104B12272}"/>
          </ac:grpSpMkLst>
        </pc:grpChg>
        <pc:grpChg chg="mod">
          <ac:chgData name="장성빈" userId="faed9783-0f2f-452b-b998-4701542ec64c" providerId="ADAL" clId="{39FB8C38-F478-4631-9B30-109FBDC3F360}" dt="2024-10-07T03:37:24.604" v="33687"/>
          <ac:grpSpMkLst>
            <pc:docMk/>
            <pc:sldMk cId="2138566730" sldId="525"/>
            <ac:grpSpMk id="41" creationId="{AD2AA178-BC50-C995-32B3-058661283742}"/>
          </ac:grpSpMkLst>
        </pc:grpChg>
        <pc:grpChg chg="add mod">
          <ac:chgData name="장성빈" userId="faed9783-0f2f-452b-b998-4701542ec64c" providerId="ADAL" clId="{39FB8C38-F478-4631-9B30-109FBDC3F360}" dt="2024-10-07T03:40:35.963" v="33736" actId="164"/>
          <ac:grpSpMkLst>
            <pc:docMk/>
            <pc:sldMk cId="2138566730" sldId="525"/>
            <ac:grpSpMk id="46" creationId="{81F0A8D5-F771-1E9D-9672-03146BD8C51E}"/>
          </ac:grpSpMkLst>
        </pc:grpChg>
        <pc:grpChg chg="mod">
          <ac:chgData name="장성빈" userId="faed9783-0f2f-452b-b998-4701542ec64c" providerId="ADAL" clId="{39FB8C38-F478-4631-9B30-109FBDC3F360}" dt="2024-10-07T03:37:24.604" v="33687"/>
          <ac:grpSpMkLst>
            <pc:docMk/>
            <pc:sldMk cId="2138566730" sldId="525"/>
            <ac:grpSpMk id="47" creationId="{2596EE31-B720-408C-2589-952A61878ECD}"/>
          </ac:grpSpMkLst>
        </pc:grpChg>
        <pc:grpChg chg="del">
          <ac:chgData name="장성빈" userId="faed9783-0f2f-452b-b998-4701542ec64c" providerId="ADAL" clId="{39FB8C38-F478-4631-9B30-109FBDC3F360}" dt="2024-10-07T03:32:57.395" v="33553" actId="478"/>
          <ac:grpSpMkLst>
            <pc:docMk/>
            <pc:sldMk cId="2138566730" sldId="525"/>
            <ac:grpSpMk id="75" creationId="{25CFC37C-EFA8-ED05-B631-B6D82352E129}"/>
          </ac:grpSpMkLst>
        </pc:grpChg>
        <pc:grpChg chg="del">
          <ac:chgData name="장성빈" userId="faed9783-0f2f-452b-b998-4701542ec64c" providerId="ADAL" clId="{39FB8C38-F478-4631-9B30-109FBDC3F360}" dt="2024-10-07T03:32:57.395" v="33553" actId="478"/>
          <ac:grpSpMkLst>
            <pc:docMk/>
            <pc:sldMk cId="2138566730" sldId="525"/>
            <ac:grpSpMk id="88" creationId="{2B6137D5-9CDD-5710-7A02-AEC79DB8D57F}"/>
          </ac:grpSpMkLst>
        </pc:grpChg>
        <pc:grpChg chg="del">
          <ac:chgData name="장성빈" userId="faed9783-0f2f-452b-b998-4701542ec64c" providerId="ADAL" clId="{39FB8C38-F478-4631-9B30-109FBDC3F360}" dt="2024-10-07T03:32:57.395" v="33553" actId="478"/>
          <ac:grpSpMkLst>
            <pc:docMk/>
            <pc:sldMk cId="2138566730" sldId="525"/>
            <ac:grpSpMk id="93" creationId="{627BAB77-3664-AC1B-A5FB-4ABCB670C9BE}"/>
          </ac:grpSpMkLst>
        </pc:grpChg>
        <pc:grpChg chg="del">
          <ac:chgData name="장성빈" userId="faed9783-0f2f-452b-b998-4701542ec64c" providerId="ADAL" clId="{39FB8C38-F478-4631-9B30-109FBDC3F360}" dt="2024-10-07T03:32:57.395" v="33553" actId="478"/>
          <ac:grpSpMkLst>
            <pc:docMk/>
            <pc:sldMk cId="2138566730" sldId="525"/>
            <ac:grpSpMk id="98" creationId="{CE6CC9B8-8C08-95FD-45E0-76F2E233C51F}"/>
          </ac:grpSpMkLst>
        </pc:grpChg>
        <pc:grpChg chg="del">
          <ac:chgData name="장성빈" userId="faed9783-0f2f-452b-b998-4701542ec64c" providerId="ADAL" clId="{39FB8C38-F478-4631-9B30-109FBDC3F360}" dt="2024-10-07T03:32:57.395" v="33553" actId="478"/>
          <ac:grpSpMkLst>
            <pc:docMk/>
            <pc:sldMk cId="2138566730" sldId="525"/>
            <ac:grpSpMk id="104" creationId="{29D147F5-9854-9D78-2B66-8FFE9E3DC317}"/>
          </ac:grpSpMkLst>
        </pc:grpChg>
        <pc:grpChg chg="add mod">
          <ac:chgData name="장성빈" userId="faed9783-0f2f-452b-b998-4701542ec64c" providerId="ADAL" clId="{39FB8C38-F478-4631-9B30-109FBDC3F360}" dt="2024-10-07T03:40:38.534" v="33737" actId="14100"/>
          <ac:grpSpMkLst>
            <pc:docMk/>
            <pc:sldMk cId="2138566730" sldId="525"/>
            <ac:grpSpMk id="118" creationId="{5E0586C7-DE9B-A0FB-40F5-DC8F89715EFC}"/>
          </ac:grpSpMkLst>
        </pc:grpChg>
        <pc:cxnChg chg="add mod">
          <ac:chgData name="장성빈" userId="faed9783-0f2f-452b-b998-4701542ec64c" providerId="ADAL" clId="{39FB8C38-F478-4631-9B30-109FBDC3F360}" dt="2024-10-07T03:40:35.963" v="33736" actId="164"/>
          <ac:cxnSpMkLst>
            <pc:docMk/>
            <pc:sldMk cId="2138566730" sldId="525"/>
            <ac:cxnSpMk id="29" creationId="{CC4671A5-1635-9C06-2663-6008E0A02CD5}"/>
          </ac:cxnSpMkLst>
        </pc:cxnChg>
        <pc:cxnChg chg="add mod">
          <ac:chgData name="장성빈" userId="faed9783-0f2f-452b-b998-4701542ec64c" providerId="ADAL" clId="{39FB8C38-F478-4631-9B30-109FBDC3F360}" dt="2024-10-07T03:40:35.963" v="33736" actId="164"/>
          <ac:cxnSpMkLst>
            <pc:docMk/>
            <pc:sldMk cId="2138566730" sldId="525"/>
            <ac:cxnSpMk id="45" creationId="{C7793A1F-E7DB-55F9-52A2-8BDFC35A8A3C}"/>
          </ac:cxnSpMkLst>
        </pc:cxnChg>
        <pc:cxnChg chg="add mod">
          <ac:chgData name="장성빈" userId="faed9783-0f2f-452b-b998-4701542ec64c" providerId="ADAL" clId="{39FB8C38-F478-4631-9B30-109FBDC3F360}" dt="2024-10-07T03:40:35.963" v="33736" actId="164"/>
          <ac:cxnSpMkLst>
            <pc:docMk/>
            <pc:sldMk cId="2138566730" sldId="525"/>
            <ac:cxnSpMk id="51" creationId="{058E6D82-706A-F47E-AA22-3D2962B45380}"/>
          </ac:cxnSpMkLst>
        </pc:cxnChg>
        <pc:cxnChg chg="add mod">
          <ac:chgData name="장성빈" userId="faed9783-0f2f-452b-b998-4701542ec64c" providerId="ADAL" clId="{39FB8C38-F478-4631-9B30-109FBDC3F360}" dt="2024-10-07T03:40:35.963" v="33736" actId="164"/>
          <ac:cxnSpMkLst>
            <pc:docMk/>
            <pc:sldMk cId="2138566730" sldId="525"/>
            <ac:cxnSpMk id="52" creationId="{A3B509CC-99CB-B1C9-794E-A088C0A26742}"/>
          </ac:cxnSpMkLst>
        </pc:cxnChg>
        <pc:cxnChg chg="add del">
          <ac:chgData name="장성빈" userId="faed9783-0f2f-452b-b998-4701542ec64c" providerId="ADAL" clId="{39FB8C38-F478-4631-9B30-109FBDC3F360}" dt="2024-10-07T03:38:28.036" v="33708" actId="478"/>
          <ac:cxnSpMkLst>
            <pc:docMk/>
            <pc:sldMk cId="2138566730" sldId="525"/>
            <ac:cxnSpMk id="60" creationId="{98453623-E07F-C714-39BF-CCDBB7820993}"/>
          </ac:cxnSpMkLst>
        </pc:cxnChg>
        <pc:cxnChg chg="add mod">
          <ac:chgData name="장성빈" userId="faed9783-0f2f-452b-b998-4701542ec64c" providerId="ADAL" clId="{39FB8C38-F478-4631-9B30-109FBDC3F360}" dt="2024-10-07T03:40:44.569" v="33738" actId="14100"/>
          <ac:cxnSpMkLst>
            <pc:docMk/>
            <pc:sldMk cId="2138566730" sldId="525"/>
            <ac:cxnSpMk id="62" creationId="{1B647E6A-B17B-9D47-17DE-F714177CBED8}"/>
          </ac:cxnSpMkLst>
        </pc:cxnChg>
        <pc:cxnChg chg="add mod">
          <ac:chgData name="장성빈" userId="faed9783-0f2f-452b-b998-4701542ec64c" providerId="ADAL" clId="{39FB8C38-F478-4631-9B30-109FBDC3F360}" dt="2024-10-07T03:39:04.678" v="33714"/>
          <ac:cxnSpMkLst>
            <pc:docMk/>
            <pc:sldMk cId="2138566730" sldId="525"/>
            <ac:cxnSpMk id="65" creationId="{4FD9F2B0-ACAF-40A7-9E5D-59DBF704C121}"/>
          </ac:cxnSpMkLst>
        </pc:cxnChg>
        <pc:cxnChg chg="add mod">
          <ac:chgData name="장성빈" userId="faed9783-0f2f-452b-b998-4701542ec64c" providerId="ADAL" clId="{39FB8C38-F478-4631-9B30-109FBDC3F360}" dt="2024-10-07T03:39:59.716" v="33732" actId="1582"/>
          <ac:cxnSpMkLst>
            <pc:docMk/>
            <pc:sldMk cId="2138566730" sldId="525"/>
            <ac:cxnSpMk id="67" creationId="{5FE490EE-2FD7-1C68-E981-8AA1124F08EC}"/>
          </ac:cxnSpMkLst>
        </pc:cxnChg>
        <pc:cxnChg chg="add del mod">
          <ac:chgData name="장성빈" userId="faed9783-0f2f-452b-b998-4701542ec64c" providerId="ADAL" clId="{39FB8C38-F478-4631-9B30-109FBDC3F360}" dt="2024-10-07T03:39:24.398" v="33721" actId="478"/>
          <ac:cxnSpMkLst>
            <pc:docMk/>
            <pc:sldMk cId="2138566730" sldId="525"/>
            <ac:cxnSpMk id="68" creationId="{4A17CE62-347D-9D6F-55D0-F64578F028CC}"/>
          </ac:cxnSpMkLst>
        </pc:cxnChg>
        <pc:cxnChg chg="add mod">
          <ac:chgData name="장성빈" userId="faed9783-0f2f-452b-b998-4701542ec64c" providerId="ADAL" clId="{39FB8C38-F478-4631-9B30-109FBDC3F360}" dt="2024-10-07T03:39:59.716" v="33732" actId="1582"/>
          <ac:cxnSpMkLst>
            <pc:docMk/>
            <pc:sldMk cId="2138566730" sldId="525"/>
            <ac:cxnSpMk id="71" creationId="{E15CABC8-DFC4-905C-CFDF-D2A1F3ADA7D5}"/>
          </ac:cxnSpMkLst>
        </pc:cxnChg>
        <pc:cxnChg chg="del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82" creationId="{FBDE1CC4-6D7E-C9D6-E2E2-7507F7EE7F47}"/>
          </ac:cxnSpMkLst>
        </pc:cxnChg>
        <pc:cxnChg chg="del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83" creationId="{F5A5EE65-9711-6829-812E-1B32AC33BDC3}"/>
          </ac:cxnSpMkLst>
        </pc:cxnChg>
        <pc:cxnChg chg="del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87" creationId="{2B45D700-BCA5-93F0-388E-84A6BEED4BD8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03" creationId="{F61A8CF6-C2E0-A83C-19C3-E7018BA5EC23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09" creationId="{97B961DD-D6F4-A77C-C5A4-DA7ED964053D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10" creationId="{CCD0AB06-F7D7-CAF2-AD34-F664AA01E091}"/>
          </ac:cxnSpMkLst>
        </pc:cxnChg>
        <pc:cxnChg chg="add del mod">
          <ac:chgData name="장성빈" userId="faed9783-0f2f-452b-b998-4701542ec64c" providerId="ADAL" clId="{39FB8C38-F478-4631-9B30-109FBDC3F360}" dt="2024-10-07T03:39:44.870" v="33727" actId="478"/>
          <ac:cxnSpMkLst>
            <pc:docMk/>
            <pc:sldMk cId="2138566730" sldId="525"/>
            <ac:cxnSpMk id="111" creationId="{DBAC7442-DCCC-6EED-37DA-648D7914FF39}"/>
          </ac:cxnSpMkLst>
        </pc:cxnChg>
        <pc:cxnChg chg="add mod">
          <ac:chgData name="장성빈" userId="faed9783-0f2f-452b-b998-4701542ec64c" providerId="ADAL" clId="{39FB8C38-F478-4631-9B30-109FBDC3F360}" dt="2024-10-07T04:34:57.413" v="33751" actId="1076"/>
          <ac:cxnSpMkLst>
            <pc:docMk/>
            <pc:sldMk cId="2138566730" sldId="525"/>
            <ac:cxnSpMk id="112" creationId="{767FBDA8-51E7-40EF-2D94-ACD461FF6FDD}"/>
          </ac:cxnSpMkLst>
        </pc:cxnChg>
        <pc:cxnChg chg="add mod">
          <ac:chgData name="장성빈" userId="faed9783-0f2f-452b-b998-4701542ec64c" providerId="ADAL" clId="{39FB8C38-F478-4631-9B30-109FBDC3F360}" dt="2024-10-07T04:38:43.568" v="33796"/>
          <ac:cxnSpMkLst>
            <pc:docMk/>
            <pc:sldMk cId="2138566730" sldId="525"/>
            <ac:cxnSpMk id="125" creationId="{638B3349-2008-4277-08A5-E9C1A178FC0E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58" creationId="{29676D68-5E65-BFA8-9819-BA25ADC1ACC5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63" creationId="{50208DD3-F66B-1803-1B4B-CAE079377FD2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69" creationId="{FA2045A7-532F-0C31-ACD7-5918F7A58E10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94" creationId="{11CDD384-B35E-91D6-7009-C1DE0BAC6090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197" creationId="{9660E5F9-8150-3219-421C-A101C288517D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206" creationId="{8544A206-FB5D-9D8C-6D66-CCC7205C4CA7}"/>
          </ac:cxnSpMkLst>
        </pc:cxnChg>
        <pc:cxnChg chg="del mod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213" creationId="{6F820437-01BA-5F18-21B9-A528D25441F8}"/>
          </ac:cxnSpMkLst>
        </pc:cxnChg>
        <pc:cxnChg chg="del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227" creationId="{EB12E952-CAB6-CDF4-48D6-9BD9582112A6}"/>
          </ac:cxnSpMkLst>
        </pc:cxnChg>
        <pc:cxnChg chg="del">
          <ac:chgData name="장성빈" userId="faed9783-0f2f-452b-b998-4701542ec64c" providerId="ADAL" clId="{39FB8C38-F478-4631-9B30-109FBDC3F360}" dt="2024-10-07T03:32:57.395" v="33553" actId="478"/>
          <ac:cxnSpMkLst>
            <pc:docMk/>
            <pc:sldMk cId="2138566730" sldId="525"/>
            <ac:cxnSpMk id="230" creationId="{527F5386-3182-26A0-4EE5-C1AA71BCBBD3}"/>
          </ac:cxnSpMkLst>
        </pc:cxnChg>
      </pc:sldChg>
      <pc:sldChg chg="addSp modSp add mod ord modNotesTx">
        <pc:chgData name="장성빈" userId="faed9783-0f2f-452b-b998-4701542ec64c" providerId="ADAL" clId="{39FB8C38-F478-4631-9B30-109FBDC3F360}" dt="2024-10-08T12:00:30.160" v="42470"/>
        <pc:sldMkLst>
          <pc:docMk/>
          <pc:sldMk cId="3393170998" sldId="526"/>
        </pc:sldMkLst>
        <pc:spChg chg="add mod">
          <ac:chgData name="장성빈" userId="faed9783-0f2f-452b-b998-4701542ec64c" providerId="ADAL" clId="{39FB8C38-F478-4631-9B30-109FBDC3F360}" dt="2024-10-07T12:41:03.097" v="41387" actId="20577"/>
          <ac:spMkLst>
            <pc:docMk/>
            <pc:sldMk cId="3393170998" sldId="526"/>
            <ac:spMk id="5" creationId="{43CE6B20-5136-B370-74F8-0D55FDDC8A84}"/>
          </ac:spMkLst>
        </pc:spChg>
        <pc:cxnChg chg="add mod">
          <ac:chgData name="장성빈" userId="faed9783-0f2f-452b-b998-4701542ec64c" providerId="ADAL" clId="{39FB8C38-F478-4631-9B30-109FBDC3F360}" dt="2024-10-07T04:38:45.592" v="33797"/>
          <ac:cxnSpMkLst>
            <pc:docMk/>
            <pc:sldMk cId="3393170998" sldId="526"/>
            <ac:cxnSpMk id="4" creationId="{F9CE944C-B69E-D67B-E4F5-D3C66625EE77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01:15.573" v="42501"/>
        <pc:sldMkLst>
          <pc:docMk/>
          <pc:sldMk cId="1342989050" sldId="527"/>
        </pc:sldMkLst>
        <pc:spChg chg="add mod">
          <ac:chgData name="장성빈" userId="faed9783-0f2f-452b-b998-4701542ec64c" providerId="ADAL" clId="{39FB8C38-F478-4631-9B30-109FBDC3F360}" dt="2024-10-07T04:48:24.924" v="33954" actId="207"/>
          <ac:spMkLst>
            <pc:docMk/>
            <pc:sldMk cId="1342989050" sldId="527"/>
            <ac:spMk id="4" creationId="{DFDA7F79-F888-82AD-2097-4F6B1A4085E1}"/>
          </ac:spMkLst>
        </pc:spChg>
        <pc:spChg chg="add del mod">
          <ac:chgData name="장성빈" userId="faed9783-0f2f-452b-b998-4701542ec64c" providerId="ADAL" clId="{39FB8C38-F478-4631-9B30-109FBDC3F360}" dt="2024-10-07T04:40:18.567" v="33816" actId="478"/>
          <ac:spMkLst>
            <pc:docMk/>
            <pc:sldMk cId="1342989050" sldId="527"/>
            <ac:spMk id="5" creationId="{3D707B4F-908E-E43E-DC26-47D20277FB38}"/>
          </ac:spMkLst>
        </pc:spChg>
        <pc:spChg chg="add del mod">
          <ac:chgData name="장성빈" userId="faed9783-0f2f-452b-b998-4701542ec64c" providerId="ADAL" clId="{39FB8C38-F478-4631-9B30-109FBDC3F360}" dt="2024-10-07T04:40:17.652" v="33815" actId="478"/>
          <ac:spMkLst>
            <pc:docMk/>
            <pc:sldMk cId="1342989050" sldId="527"/>
            <ac:spMk id="6" creationId="{F2013EB1-4ACA-A2E7-BB9C-E5B62AA0747C}"/>
          </ac:spMkLst>
        </pc:spChg>
        <pc:spChg chg="add mod">
          <ac:chgData name="장성빈" userId="faed9783-0f2f-452b-b998-4701542ec64c" providerId="ADAL" clId="{39FB8C38-F478-4631-9B30-109FBDC3F360}" dt="2024-10-07T04:48:24.924" v="33954" actId="207"/>
          <ac:spMkLst>
            <pc:docMk/>
            <pc:sldMk cId="1342989050" sldId="527"/>
            <ac:spMk id="7" creationId="{88A97192-E837-7DE7-AAD5-D486B6FC3123}"/>
          </ac:spMkLst>
        </pc:spChg>
        <pc:spChg chg="add mod">
          <ac:chgData name="장성빈" userId="faed9783-0f2f-452b-b998-4701542ec64c" providerId="ADAL" clId="{39FB8C38-F478-4631-9B30-109FBDC3F360}" dt="2024-10-07T05:28:03.107" v="35197"/>
          <ac:spMkLst>
            <pc:docMk/>
            <pc:sldMk cId="1342989050" sldId="527"/>
            <ac:spMk id="8" creationId="{B2093B5F-335E-B90D-C3CF-255EB6F3F998}"/>
          </ac:spMkLst>
        </pc:spChg>
        <pc:spChg chg="mod">
          <ac:chgData name="장성빈" userId="faed9783-0f2f-452b-b998-4701542ec64c" providerId="ADAL" clId="{39FB8C38-F478-4631-9B30-109FBDC3F360}" dt="2024-10-07T04:40:33.012" v="33819" actId="207"/>
          <ac:spMkLst>
            <pc:docMk/>
            <pc:sldMk cId="1342989050" sldId="527"/>
            <ac:spMk id="19" creationId="{598E051A-CB55-C1D4-642A-2BEFA0E2D0AF}"/>
          </ac:spMkLst>
        </pc:spChg>
        <pc:spChg chg="mod topLvl">
          <ac:chgData name="장성빈" userId="faed9783-0f2f-452b-b998-4701542ec64c" providerId="ADAL" clId="{39FB8C38-F478-4631-9B30-109FBDC3F360}" dt="2024-10-07T04:42:43.739" v="33844" actId="207"/>
          <ac:spMkLst>
            <pc:docMk/>
            <pc:sldMk cId="1342989050" sldId="527"/>
            <ac:spMk id="27" creationId="{9A0CC6E8-B0CD-8DAE-BA48-29F42E991464}"/>
          </ac:spMkLst>
        </pc:spChg>
        <pc:spChg chg="mod topLvl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28" creationId="{06EA7CE2-243A-FB1E-5763-567BA24CA18D}"/>
          </ac:spMkLst>
        </pc:spChg>
        <pc:spChg chg="mod">
          <ac:chgData name="장성빈" userId="faed9783-0f2f-452b-b998-4701542ec64c" providerId="ADAL" clId="{39FB8C38-F478-4631-9B30-109FBDC3F360}" dt="2024-10-07T04:42:18.875" v="33843" actId="207"/>
          <ac:spMkLst>
            <pc:docMk/>
            <pc:sldMk cId="1342989050" sldId="527"/>
            <ac:spMk id="32" creationId="{CBEA5C76-B682-3151-58DA-C4FB72340831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33" creationId="{B6F63FD5-93D3-EC31-0576-46F7FC93B865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34" creationId="{A70CC7CE-316C-2871-A59A-9D6ED426AB20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37" creationId="{0E6E5402-FF64-4959-79C3-8C0D7E34B67F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38" creationId="{98F0D143-85A8-98CC-88D7-73E0A2BB1D43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39" creationId="{D2942B54-A65A-453B-1840-688693BE6C65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42" creationId="{6944F335-8B5C-7C3A-A86B-6AADCE76AF75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43" creationId="{58963CA1-3EF4-E67B-11E2-A40C9D59AC9D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44" creationId="{BD434322-7383-4BE8-768B-65A5155C163E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48" creationId="{F1BB6656-8D60-C3AD-246C-4A6FFAE97C2F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49" creationId="{B2F8CFA8-51A1-8DE5-775D-01BE577167E6}"/>
          </ac:spMkLst>
        </pc:spChg>
        <pc:spChg chg="mod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50" creationId="{A005AE0A-4ACA-A4CC-13A8-41021B906109}"/>
          </ac:spMkLst>
        </pc:spChg>
        <pc:spChg chg="mod topLvl">
          <ac:chgData name="장성빈" userId="faed9783-0f2f-452b-b998-4701542ec64c" providerId="ADAL" clId="{39FB8C38-F478-4631-9B30-109FBDC3F360}" dt="2024-10-07T04:40:55.321" v="33821" actId="165"/>
          <ac:spMkLst>
            <pc:docMk/>
            <pc:sldMk cId="1342989050" sldId="527"/>
            <ac:spMk id="53" creationId="{F355CC6E-64F1-0A4A-EB10-BE75EB8FC8D2}"/>
          </ac:spMkLst>
        </pc:spChg>
        <pc:grpChg chg="mod topLvl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30" creationId="{33A8FC99-CDDE-5975-ECED-2D6A66E0E0D1}"/>
          </ac:grpSpMkLst>
        </pc:grpChg>
        <pc:grpChg chg="mod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31" creationId="{AEC988E0-EF83-C53B-7863-F25DBA089073}"/>
          </ac:grpSpMkLst>
        </pc:grpChg>
        <pc:grpChg chg="mod topLvl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35" creationId="{A6D0ED1F-6E7A-DFAD-0E9A-F13533A1581C}"/>
          </ac:grpSpMkLst>
        </pc:grpChg>
        <pc:grpChg chg="mod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36" creationId="{79671311-E2A3-1384-F477-84D0F8D1A234}"/>
          </ac:grpSpMkLst>
        </pc:grpChg>
        <pc:grpChg chg="mod topLvl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40" creationId="{E961350D-3306-A34A-431B-585104B12272}"/>
          </ac:grpSpMkLst>
        </pc:grpChg>
        <pc:grpChg chg="mod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41" creationId="{AD2AA178-BC50-C995-32B3-058661283742}"/>
          </ac:grpSpMkLst>
        </pc:grpChg>
        <pc:grpChg chg="mod topLvl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46" creationId="{81F0A8D5-F771-1E9D-9672-03146BD8C51E}"/>
          </ac:grpSpMkLst>
        </pc:grpChg>
        <pc:grpChg chg="mod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47" creationId="{2596EE31-B720-408C-2589-952A61878ECD}"/>
          </ac:grpSpMkLst>
        </pc:grpChg>
        <pc:grpChg chg="del">
          <ac:chgData name="장성빈" userId="faed9783-0f2f-452b-b998-4701542ec64c" providerId="ADAL" clId="{39FB8C38-F478-4631-9B30-109FBDC3F360}" dt="2024-10-07T04:40:55.321" v="33821" actId="165"/>
          <ac:grpSpMkLst>
            <pc:docMk/>
            <pc:sldMk cId="1342989050" sldId="527"/>
            <ac:grpSpMk id="118" creationId="{5E0586C7-DE9B-A0FB-40F5-DC8F89715EFC}"/>
          </ac:grpSpMkLst>
        </pc:grpChg>
        <pc:cxnChg chg="mod topLvl">
          <ac:chgData name="장성빈" userId="faed9783-0f2f-452b-b998-4701542ec64c" providerId="ADAL" clId="{39FB8C38-F478-4631-9B30-109FBDC3F360}" dt="2024-10-07T04:40:55.321" v="33821" actId="165"/>
          <ac:cxnSpMkLst>
            <pc:docMk/>
            <pc:sldMk cId="1342989050" sldId="527"/>
            <ac:cxnSpMk id="29" creationId="{CC4671A5-1635-9C06-2663-6008E0A02CD5}"/>
          </ac:cxnSpMkLst>
        </pc:cxnChg>
        <pc:cxnChg chg="mod topLvl">
          <ac:chgData name="장성빈" userId="faed9783-0f2f-452b-b998-4701542ec64c" providerId="ADAL" clId="{39FB8C38-F478-4631-9B30-109FBDC3F360}" dt="2024-10-07T04:40:55.321" v="33821" actId="165"/>
          <ac:cxnSpMkLst>
            <pc:docMk/>
            <pc:sldMk cId="1342989050" sldId="527"/>
            <ac:cxnSpMk id="45" creationId="{C7793A1F-E7DB-55F9-52A2-8BDFC35A8A3C}"/>
          </ac:cxnSpMkLst>
        </pc:cxnChg>
        <pc:cxnChg chg="mod topLvl">
          <ac:chgData name="장성빈" userId="faed9783-0f2f-452b-b998-4701542ec64c" providerId="ADAL" clId="{39FB8C38-F478-4631-9B30-109FBDC3F360}" dt="2024-10-07T04:40:55.321" v="33821" actId="165"/>
          <ac:cxnSpMkLst>
            <pc:docMk/>
            <pc:sldMk cId="1342989050" sldId="527"/>
            <ac:cxnSpMk id="51" creationId="{058E6D82-706A-F47E-AA22-3D2962B45380}"/>
          </ac:cxnSpMkLst>
        </pc:cxnChg>
        <pc:cxnChg chg="mod topLvl">
          <ac:chgData name="장성빈" userId="faed9783-0f2f-452b-b998-4701542ec64c" providerId="ADAL" clId="{39FB8C38-F478-4631-9B30-109FBDC3F360}" dt="2024-10-07T04:40:55.321" v="33821" actId="165"/>
          <ac:cxnSpMkLst>
            <pc:docMk/>
            <pc:sldMk cId="1342989050" sldId="527"/>
            <ac:cxnSpMk id="52" creationId="{A3B509CC-99CB-B1C9-794E-A088C0A26742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01:04.636" v="42499" actId="1035"/>
        <pc:sldMkLst>
          <pc:docMk/>
          <pc:sldMk cId="2354642995" sldId="528"/>
        </pc:sldMkLst>
        <pc:spChg chg="add mod">
          <ac:chgData name="장성빈" userId="faed9783-0f2f-452b-b998-4701542ec64c" providerId="ADAL" clId="{39FB8C38-F478-4631-9B30-109FBDC3F360}" dt="2024-10-07T05:28:01.831" v="35195"/>
          <ac:spMkLst>
            <pc:docMk/>
            <pc:sldMk cId="2354642995" sldId="528"/>
            <ac:spMk id="5" creationId="{265879FC-C944-BA37-F24C-557BA1BA543A}"/>
          </ac:spMkLst>
        </pc:spChg>
        <pc:spChg chg="add mod">
          <ac:chgData name="장성빈" userId="faed9783-0f2f-452b-b998-4701542ec64c" providerId="ADAL" clId="{39FB8C38-F478-4631-9B30-109FBDC3F360}" dt="2024-10-08T12:01:04.636" v="42499" actId="1035"/>
          <ac:spMkLst>
            <pc:docMk/>
            <pc:sldMk cId="2354642995" sldId="528"/>
            <ac:spMk id="6" creationId="{6128E5A4-7CE0-BF56-9372-058E6257FD32}"/>
          </ac:spMkLst>
        </pc:spChg>
        <pc:spChg chg="mod">
          <ac:chgData name="장성빈" userId="faed9783-0f2f-452b-b998-4701542ec64c" providerId="ADAL" clId="{39FB8C38-F478-4631-9B30-109FBDC3F360}" dt="2024-10-08T11:18:43.877" v="42286" actId="207"/>
          <ac:spMkLst>
            <pc:docMk/>
            <pc:sldMk cId="2354642995" sldId="528"/>
            <ac:spMk id="17" creationId="{9842547E-234D-7742-AD89-7471C1B8A6E2}"/>
          </ac:spMkLst>
        </pc:spChg>
        <pc:spChg chg="mod">
          <ac:chgData name="장성빈" userId="faed9783-0f2f-452b-b998-4701542ec64c" providerId="ADAL" clId="{39FB8C38-F478-4631-9B30-109FBDC3F360}" dt="2024-10-07T04:48:33.367" v="33958" actId="207"/>
          <ac:spMkLst>
            <pc:docMk/>
            <pc:sldMk cId="2354642995" sldId="528"/>
            <ac:spMk id="123" creationId="{C91351C4-05D1-3174-7159-293D88650774}"/>
          </ac:spMkLst>
        </pc:spChg>
        <pc:spChg chg="add del mod">
          <ac:chgData name="장성빈" userId="faed9783-0f2f-452b-b998-4701542ec64c" providerId="ADAL" clId="{39FB8C38-F478-4631-9B30-109FBDC3F360}" dt="2024-10-07T04:48:33.367" v="33958" actId="207"/>
          <ac:spMkLst>
            <pc:docMk/>
            <pc:sldMk cId="2354642995" sldId="528"/>
            <ac:spMk id="124" creationId="{478D4721-588A-97D7-623D-09ADA8BFB9F1}"/>
          </ac:spMkLst>
        </pc:spChg>
        <pc:cxnChg chg="add mod">
          <ac:chgData name="장성빈" userId="faed9783-0f2f-452b-b998-4701542ec64c" providerId="ADAL" clId="{39FB8C38-F478-4631-9B30-109FBDC3F360}" dt="2024-10-07T04:38:42.463" v="33795" actId="1076"/>
          <ac:cxnSpMkLst>
            <pc:docMk/>
            <pc:sldMk cId="2354642995" sldId="528"/>
            <ac:cxnSpMk id="4" creationId="{92199D25-04B6-CB35-A83A-2EF4B07B45D9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00:34.683" v="42471"/>
        <pc:sldMkLst>
          <pc:docMk/>
          <pc:sldMk cId="3596614297" sldId="529"/>
        </pc:sldMkLst>
        <pc:spChg chg="add del">
          <ac:chgData name="장성빈" userId="faed9783-0f2f-452b-b998-4701542ec64c" providerId="ADAL" clId="{39FB8C38-F478-4631-9B30-109FBDC3F360}" dt="2024-10-08T11:18:21.907" v="42277"/>
          <ac:spMkLst>
            <pc:docMk/>
            <pc:sldMk cId="3596614297" sldId="529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7T05:27:58.534" v="35193"/>
          <ac:spMkLst>
            <pc:docMk/>
            <pc:sldMk cId="3596614297" sldId="529"/>
            <ac:spMk id="5" creationId="{AC47E122-5263-28ED-9474-5A368717AAA8}"/>
          </ac:spMkLst>
        </pc:spChg>
        <pc:spChg chg="add mod">
          <ac:chgData name="장성빈" userId="faed9783-0f2f-452b-b998-4701542ec64c" providerId="ADAL" clId="{39FB8C38-F478-4631-9B30-109FBDC3F360}" dt="2024-10-07T05:28:00.053" v="35194"/>
          <ac:spMkLst>
            <pc:docMk/>
            <pc:sldMk cId="3596614297" sldId="529"/>
            <ac:spMk id="6" creationId="{B5579CA1-6455-04BA-7ACC-695F1A276B13}"/>
          </ac:spMkLst>
        </pc:spChg>
        <pc:spChg chg="add mod">
          <ac:chgData name="장성빈" userId="faed9783-0f2f-452b-b998-4701542ec64c" providerId="ADAL" clId="{39FB8C38-F478-4631-9B30-109FBDC3F360}" dt="2024-10-08T11:18:21.907" v="42277"/>
          <ac:spMkLst>
            <pc:docMk/>
            <pc:sldMk cId="3596614297" sldId="529"/>
            <ac:spMk id="7" creationId="{3E4C4877-11C5-D274-BA7C-936FEB726788}"/>
          </ac:spMkLst>
        </pc:spChg>
        <pc:spChg chg="add mod">
          <ac:chgData name="장성빈" userId="faed9783-0f2f-452b-b998-4701542ec64c" providerId="ADAL" clId="{39FB8C38-F478-4631-9B30-109FBDC3F360}" dt="2024-10-08T11:18:26.802" v="42280" actId="14100"/>
          <ac:spMkLst>
            <pc:docMk/>
            <pc:sldMk cId="3596614297" sldId="529"/>
            <ac:spMk id="8" creationId="{133B6A79-B7CA-0E4E-77D4-E2DDBF1E9358}"/>
          </ac:spMkLst>
        </pc:spChg>
        <pc:spChg chg="add mod">
          <ac:chgData name="장성빈" userId="faed9783-0f2f-452b-b998-4701542ec64c" providerId="ADAL" clId="{39FB8C38-F478-4631-9B30-109FBDC3F360}" dt="2024-10-08T11:18:36.048" v="42285" actId="14100"/>
          <ac:spMkLst>
            <pc:docMk/>
            <pc:sldMk cId="3596614297" sldId="529"/>
            <ac:spMk id="9" creationId="{D3DB45A9-1AFA-563C-C082-790038B0F3EF}"/>
          </ac:spMkLst>
        </pc:spChg>
        <pc:spChg chg="mod">
          <ac:chgData name="장성빈" userId="faed9783-0f2f-452b-b998-4701542ec64c" providerId="ADAL" clId="{39FB8C38-F478-4631-9B30-109FBDC3F360}" dt="2024-10-08T11:18:20.213" v="42275" actId="207"/>
          <ac:spMkLst>
            <pc:docMk/>
            <pc:sldMk cId="3596614297" sldId="529"/>
            <ac:spMk id="12" creationId="{E32E3FC8-536D-6DC6-C4A2-1FAEFF1EF36F}"/>
          </ac:spMkLst>
        </pc:spChg>
        <pc:spChg chg="mod">
          <ac:chgData name="장성빈" userId="faed9783-0f2f-452b-b998-4701542ec64c" providerId="ADAL" clId="{39FB8C38-F478-4631-9B30-109FBDC3F360}" dt="2024-10-08T11:18:20.213" v="42275" actId="207"/>
          <ac:spMkLst>
            <pc:docMk/>
            <pc:sldMk cId="3596614297" sldId="529"/>
            <ac:spMk id="15" creationId="{A56CC30D-CA29-AFB2-CF23-4FACC798B562}"/>
          </ac:spMkLst>
        </pc:spChg>
        <pc:spChg chg="mod">
          <ac:chgData name="장성빈" userId="faed9783-0f2f-452b-b998-4701542ec64c" providerId="ADAL" clId="{39FB8C38-F478-4631-9B30-109FBDC3F360}" dt="2024-10-07T04:48:36.864" v="33960" actId="207"/>
          <ac:spMkLst>
            <pc:docMk/>
            <pc:sldMk cId="3596614297" sldId="529"/>
            <ac:spMk id="123" creationId="{C91351C4-05D1-3174-7159-293D88650774}"/>
          </ac:spMkLst>
        </pc:spChg>
        <pc:spChg chg="mod">
          <ac:chgData name="장성빈" userId="faed9783-0f2f-452b-b998-4701542ec64c" providerId="ADAL" clId="{39FB8C38-F478-4631-9B30-109FBDC3F360}" dt="2024-10-07T04:48:36.864" v="33960" actId="207"/>
          <ac:spMkLst>
            <pc:docMk/>
            <pc:sldMk cId="3596614297" sldId="529"/>
            <ac:spMk id="124" creationId="{478D4721-588A-97D7-623D-09ADA8BFB9F1}"/>
          </ac:spMkLst>
        </pc:spChg>
        <pc:cxnChg chg="add mod">
          <ac:chgData name="장성빈" userId="faed9783-0f2f-452b-b998-4701542ec64c" providerId="ADAL" clId="{39FB8C38-F478-4631-9B30-109FBDC3F360}" dt="2024-10-07T04:38:46.411" v="33798"/>
          <ac:cxnSpMkLst>
            <pc:docMk/>
            <pc:sldMk cId="3596614297" sldId="529"/>
            <ac:cxnSpMk id="4" creationId="{1B80C930-1EB0-A478-3507-A7B6F99C00E5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10-08T12:00:53.133" v="42473"/>
        <pc:sldMkLst>
          <pc:docMk/>
          <pc:sldMk cId="3664782657" sldId="530"/>
        </pc:sldMkLst>
        <pc:spChg chg="add mod">
          <ac:chgData name="장성빈" userId="faed9783-0f2f-452b-b998-4701542ec64c" providerId="ADAL" clId="{39FB8C38-F478-4631-9B30-109FBDC3F360}" dt="2024-10-07T05:28:02.575" v="35196"/>
          <ac:spMkLst>
            <pc:docMk/>
            <pc:sldMk cId="3664782657" sldId="530"/>
            <ac:spMk id="5" creationId="{E08142B7-C3F7-1D4B-1F7A-1DA33B9E414C}"/>
          </ac:spMkLst>
        </pc:spChg>
        <pc:spChg chg="add mod">
          <ac:chgData name="장성빈" userId="faed9783-0f2f-452b-b998-4701542ec64c" providerId="ADAL" clId="{39FB8C38-F478-4631-9B30-109FBDC3F360}" dt="2024-10-08T11:19:04.438" v="42317" actId="1036"/>
          <ac:spMkLst>
            <pc:docMk/>
            <pc:sldMk cId="3664782657" sldId="530"/>
            <ac:spMk id="6" creationId="{6E2A5953-AD55-636E-CB47-117349E95465}"/>
          </ac:spMkLst>
        </pc:spChg>
        <pc:spChg chg="mod">
          <ac:chgData name="장성빈" userId="faed9783-0f2f-452b-b998-4701542ec64c" providerId="ADAL" clId="{39FB8C38-F478-4631-9B30-109FBDC3F360}" dt="2024-10-07T04:39:06.055" v="33801" actId="207"/>
          <ac:spMkLst>
            <pc:docMk/>
            <pc:sldMk cId="3664782657" sldId="530"/>
            <ac:spMk id="17" creationId="{9842547E-234D-7742-AD89-7471C1B8A6E2}"/>
          </ac:spMkLst>
        </pc:spChg>
        <pc:spChg chg="mod">
          <ac:chgData name="장성빈" userId="faed9783-0f2f-452b-b998-4701542ec64c" providerId="ADAL" clId="{39FB8C38-F478-4631-9B30-109FBDC3F360}" dt="2024-10-08T11:18:59.289" v="42290" actId="207"/>
          <ac:spMkLst>
            <pc:docMk/>
            <pc:sldMk cId="3664782657" sldId="530"/>
            <ac:spMk id="19" creationId="{598E051A-CB55-C1D4-642A-2BEFA0E2D0AF}"/>
          </ac:spMkLst>
        </pc:spChg>
        <pc:spChg chg="mod">
          <ac:chgData name="장성빈" userId="faed9783-0f2f-452b-b998-4701542ec64c" providerId="ADAL" clId="{39FB8C38-F478-4631-9B30-109FBDC3F360}" dt="2024-10-07T04:48:29.909" v="33956" actId="207"/>
          <ac:spMkLst>
            <pc:docMk/>
            <pc:sldMk cId="3664782657" sldId="530"/>
            <ac:spMk id="123" creationId="{C91351C4-05D1-3174-7159-293D88650774}"/>
          </ac:spMkLst>
        </pc:spChg>
        <pc:spChg chg="mod">
          <ac:chgData name="장성빈" userId="faed9783-0f2f-452b-b998-4701542ec64c" providerId="ADAL" clId="{39FB8C38-F478-4631-9B30-109FBDC3F360}" dt="2024-10-07T04:48:29.909" v="33956" actId="207"/>
          <ac:spMkLst>
            <pc:docMk/>
            <pc:sldMk cId="3664782657" sldId="530"/>
            <ac:spMk id="124" creationId="{478D4721-588A-97D7-623D-09ADA8BFB9F1}"/>
          </ac:spMkLst>
        </pc:spChg>
        <pc:cxnChg chg="add mod">
          <ac:chgData name="장성빈" userId="faed9783-0f2f-452b-b998-4701542ec64c" providerId="ADAL" clId="{39FB8C38-F478-4631-9B30-109FBDC3F360}" dt="2024-10-07T04:38:50.065" v="33799"/>
          <ac:cxnSpMkLst>
            <pc:docMk/>
            <pc:sldMk cId="3664782657" sldId="530"/>
            <ac:cxnSpMk id="4" creationId="{43E29D6F-2DF5-48DF-9873-75402230A9A4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01:24.030" v="42503"/>
        <pc:sldMkLst>
          <pc:docMk/>
          <pc:sldMk cId="1301885244" sldId="531"/>
        </pc:sldMkLst>
        <pc:spChg chg="add del">
          <ac:chgData name="장성빈" userId="faed9783-0f2f-452b-b998-4701542ec64c" providerId="ADAL" clId="{39FB8C38-F478-4631-9B30-109FBDC3F360}" dt="2024-10-07T04:42:03.204" v="33840"/>
          <ac:spMkLst>
            <pc:docMk/>
            <pc:sldMk cId="1301885244" sldId="531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7T04:48:14.055" v="33950" actId="207"/>
          <ac:spMkLst>
            <pc:docMk/>
            <pc:sldMk cId="1301885244" sldId="531"/>
            <ac:spMk id="4" creationId="{DFDA7F79-F888-82AD-2097-4F6B1A4085E1}"/>
          </ac:spMkLst>
        </pc:spChg>
        <pc:spChg chg="add mod">
          <ac:chgData name="장성빈" userId="faed9783-0f2f-452b-b998-4701542ec64c" providerId="ADAL" clId="{39FB8C38-F478-4631-9B30-109FBDC3F360}" dt="2024-10-08T11:19:34.918" v="42320" actId="14100"/>
          <ac:spMkLst>
            <pc:docMk/>
            <pc:sldMk cId="1301885244" sldId="531"/>
            <ac:spMk id="5" creationId="{09CEE516-7AE7-681C-5486-37E5E2B08EDC}"/>
          </ac:spMkLst>
        </pc:spChg>
        <pc:spChg chg="add mod">
          <ac:chgData name="장성빈" userId="faed9783-0f2f-452b-b998-4701542ec64c" providerId="ADAL" clId="{39FB8C38-F478-4631-9B30-109FBDC3F360}" dt="2024-10-07T04:42:01.467" v="33838"/>
          <ac:spMkLst>
            <pc:docMk/>
            <pc:sldMk cId="1301885244" sldId="531"/>
            <ac:spMk id="5" creationId="{88A97192-E837-7DE7-AAD5-D486B6FC3123}"/>
          </ac:spMkLst>
        </pc:spChg>
        <pc:spChg chg="add mod">
          <ac:chgData name="장성빈" userId="faed9783-0f2f-452b-b998-4701542ec64c" providerId="ADAL" clId="{39FB8C38-F478-4631-9B30-109FBDC3F360}" dt="2024-10-07T04:42:03.204" v="33840"/>
          <ac:spMkLst>
            <pc:docMk/>
            <pc:sldMk cId="1301885244" sldId="531"/>
            <ac:spMk id="6" creationId="{0C00F3DF-838A-F77B-ADB4-D6DACDE860B9}"/>
          </ac:spMkLst>
        </pc:spChg>
        <pc:spChg chg="del mod">
          <ac:chgData name="장성빈" userId="faed9783-0f2f-452b-b998-4701542ec64c" providerId="ADAL" clId="{39FB8C38-F478-4631-9B30-109FBDC3F360}" dt="2024-10-07T04:41:55.946" v="33835" actId="21"/>
          <ac:spMkLst>
            <pc:docMk/>
            <pc:sldMk cId="1301885244" sldId="531"/>
            <ac:spMk id="7" creationId="{88A97192-E837-7DE7-AAD5-D486B6FC3123}"/>
          </ac:spMkLst>
        </pc:spChg>
        <pc:spChg chg="add mod">
          <ac:chgData name="장성빈" userId="faed9783-0f2f-452b-b998-4701542ec64c" providerId="ADAL" clId="{39FB8C38-F478-4631-9B30-109FBDC3F360}" dt="2024-10-07T04:48:14.055" v="33950" actId="207"/>
          <ac:spMkLst>
            <pc:docMk/>
            <pc:sldMk cId="1301885244" sldId="531"/>
            <ac:spMk id="8" creationId="{5A578657-E52B-ED26-CB8F-B96471CA9992}"/>
          </ac:spMkLst>
        </pc:spChg>
        <pc:spChg chg="add mod">
          <ac:chgData name="장성빈" userId="faed9783-0f2f-452b-b998-4701542ec64c" providerId="ADAL" clId="{39FB8C38-F478-4631-9B30-109FBDC3F360}" dt="2024-10-07T05:28:04.783" v="35199"/>
          <ac:spMkLst>
            <pc:docMk/>
            <pc:sldMk cId="1301885244" sldId="531"/>
            <ac:spMk id="9" creationId="{97E33928-0CF3-388B-B52B-62CC7C243CD7}"/>
          </ac:spMkLst>
        </pc:spChg>
        <pc:spChg chg="mod">
          <ac:chgData name="장성빈" userId="faed9783-0f2f-452b-b998-4701542ec64c" providerId="ADAL" clId="{39FB8C38-F478-4631-9B30-109FBDC3F360}" dt="2024-10-07T04:41:59.810" v="33836" actId="207"/>
          <ac:spMkLst>
            <pc:docMk/>
            <pc:sldMk cId="1301885244" sldId="531"/>
            <ac:spMk id="27" creationId="{9A0CC6E8-B0CD-8DAE-BA48-29F42E991464}"/>
          </ac:spMkLst>
        </pc:spChg>
        <pc:spChg chg="mod">
          <ac:chgData name="장성빈" userId="faed9783-0f2f-452b-b998-4701542ec64c" providerId="ADAL" clId="{39FB8C38-F478-4631-9B30-109FBDC3F360}" dt="2024-10-07T04:42:46.838" v="33845" actId="207"/>
          <ac:spMkLst>
            <pc:docMk/>
            <pc:sldMk cId="1301885244" sldId="531"/>
            <ac:spMk id="58" creationId="{71B0A9DA-F789-FCC1-45E7-817551AFD7A7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01:37.033" v="42505"/>
        <pc:sldMkLst>
          <pc:docMk/>
          <pc:sldMk cId="2882164709" sldId="532"/>
        </pc:sldMkLst>
        <pc:spChg chg="mod">
          <ac:chgData name="장성빈" userId="faed9783-0f2f-452b-b998-4701542ec64c" providerId="ADAL" clId="{39FB8C38-F478-4631-9B30-109FBDC3F360}" dt="2024-10-07T04:48:20.192" v="33952" actId="207"/>
          <ac:spMkLst>
            <pc:docMk/>
            <pc:sldMk cId="2882164709" sldId="532"/>
            <ac:spMk id="4" creationId="{DFDA7F79-F888-82AD-2097-4F6B1A4085E1}"/>
          </ac:spMkLst>
        </pc:spChg>
        <pc:spChg chg="add mod">
          <ac:chgData name="장성빈" userId="faed9783-0f2f-452b-b998-4701542ec64c" providerId="ADAL" clId="{39FB8C38-F478-4631-9B30-109FBDC3F360}" dt="2024-10-07T04:43:42.170" v="33884" actId="1076"/>
          <ac:spMkLst>
            <pc:docMk/>
            <pc:sldMk cId="2882164709" sldId="532"/>
            <ac:spMk id="5" creationId="{E39F51CC-D626-C187-02C3-AB4263F43C15}"/>
          </ac:spMkLst>
        </pc:spChg>
        <pc:spChg chg="add mod">
          <ac:chgData name="장성빈" userId="faed9783-0f2f-452b-b998-4701542ec64c" providerId="ADAL" clId="{39FB8C38-F478-4631-9B30-109FBDC3F360}" dt="2024-10-07T04:45:02.647" v="33919" actId="1036"/>
          <ac:spMkLst>
            <pc:docMk/>
            <pc:sldMk cId="2882164709" sldId="532"/>
            <ac:spMk id="6" creationId="{327F1210-58A4-E2B4-3C77-E2883DD09103}"/>
          </ac:spMkLst>
        </pc:spChg>
        <pc:spChg chg="mod">
          <ac:chgData name="장성빈" userId="faed9783-0f2f-452b-b998-4701542ec64c" providerId="ADAL" clId="{39FB8C38-F478-4631-9B30-109FBDC3F360}" dt="2024-10-07T04:48:20.192" v="33952" actId="207"/>
          <ac:spMkLst>
            <pc:docMk/>
            <pc:sldMk cId="2882164709" sldId="532"/>
            <ac:spMk id="7" creationId="{88A97192-E837-7DE7-AAD5-D486B6FC3123}"/>
          </ac:spMkLst>
        </pc:spChg>
        <pc:spChg chg="add mod">
          <ac:chgData name="장성빈" userId="faed9783-0f2f-452b-b998-4701542ec64c" providerId="ADAL" clId="{39FB8C38-F478-4631-9B30-109FBDC3F360}" dt="2024-10-07T04:44:28.682" v="33891" actId="1076"/>
          <ac:spMkLst>
            <pc:docMk/>
            <pc:sldMk cId="2882164709" sldId="532"/>
            <ac:spMk id="8" creationId="{3BD14C04-925A-B425-1CB0-8E3C64A8C4BE}"/>
          </ac:spMkLst>
        </pc:spChg>
        <pc:spChg chg="add mod">
          <ac:chgData name="장성빈" userId="faed9783-0f2f-452b-b998-4701542ec64c" providerId="ADAL" clId="{39FB8C38-F478-4631-9B30-109FBDC3F360}" dt="2024-10-07T04:44:31.269" v="33892" actId="1076"/>
          <ac:spMkLst>
            <pc:docMk/>
            <pc:sldMk cId="2882164709" sldId="532"/>
            <ac:spMk id="9" creationId="{07033B66-0D45-AA5B-CB77-3A542C27EB88}"/>
          </ac:spMkLst>
        </pc:spChg>
        <pc:spChg chg="add mod">
          <ac:chgData name="장성빈" userId="faed9783-0f2f-452b-b998-4701542ec64c" providerId="ADAL" clId="{39FB8C38-F478-4631-9B30-109FBDC3F360}" dt="2024-10-07T04:44:40.791" v="33896" actId="1035"/>
          <ac:spMkLst>
            <pc:docMk/>
            <pc:sldMk cId="2882164709" sldId="532"/>
            <ac:spMk id="10" creationId="{E321A7B9-DE6B-EB1F-DD83-55AF400E6BCE}"/>
          </ac:spMkLst>
        </pc:spChg>
        <pc:spChg chg="add mod">
          <ac:chgData name="장성빈" userId="faed9783-0f2f-452b-b998-4701542ec64c" providerId="ADAL" clId="{39FB8C38-F478-4631-9B30-109FBDC3F360}" dt="2024-10-07T05:28:04.104" v="35198"/>
          <ac:spMkLst>
            <pc:docMk/>
            <pc:sldMk cId="2882164709" sldId="532"/>
            <ac:spMk id="21" creationId="{22F09BA6-D0DF-3C4A-AE71-6B0260116F0C}"/>
          </ac:spMkLst>
        </pc:spChg>
        <pc:spChg chg="add del mod">
          <ac:chgData name="장성빈" userId="faed9783-0f2f-452b-b998-4701542ec64c" providerId="ADAL" clId="{39FB8C38-F478-4631-9B30-109FBDC3F360}" dt="2024-10-08T11:19:47.287" v="42324" actId="21"/>
          <ac:spMkLst>
            <pc:docMk/>
            <pc:sldMk cId="2882164709" sldId="532"/>
            <ac:spMk id="23" creationId="{BCF62BCA-E672-9786-A2CB-A12DD5C1FC73}"/>
          </ac:spMkLst>
        </pc:spChg>
        <pc:spChg chg="mod">
          <ac:chgData name="장성빈" userId="faed9783-0f2f-452b-b998-4701542ec64c" providerId="ADAL" clId="{39FB8C38-F478-4631-9B30-109FBDC3F360}" dt="2024-10-07T04:42:59.965" v="33847" actId="207"/>
          <ac:spMkLst>
            <pc:docMk/>
            <pc:sldMk cId="2882164709" sldId="532"/>
            <ac:spMk id="32" creationId="{CBEA5C76-B682-3151-58DA-C4FB72340831}"/>
          </ac:spMkLst>
        </pc:spChg>
        <pc:spChg chg="mod">
          <ac:chgData name="장성빈" userId="faed9783-0f2f-452b-b998-4701542ec64c" providerId="ADAL" clId="{39FB8C38-F478-4631-9B30-109FBDC3F360}" dt="2024-10-07T04:43:06.085" v="33850" actId="207"/>
          <ac:spMkLst>
            <pc:docMk/>
            <pc:sldMk cId="2882164709" sldId="532"/>
            <ac:spMk id="37" creationId="{0E6E5402-FF64-4959-79C3-8C0D7E34B67F}"/>
          </ac:spMkLst>
        </pc:spChg>
        <pc:spChg chg="mod">
          <ac:chgData name="장성빈" userId="faed9783-0f2f-452b-b998-4701542ec64c" providerId="ADAL" clId="{39FB8C38-F478-4631-9B30-109FBDC3F360}" dt="2024-10-07T04:43:04.216" v="33849" actId="207"/>
          <ac:spMkLst>
            <pc:docMk/>
            <pc:sldMk cId="2882164709" sldId="532"/>
            <ac:spMk id="42" creationId="{6944F335-8B5C-7C3A-A86B-6AADCE76AF75}"/>
          </ac:spMkLst>
        </pc:spChg>
        <pc:spChg chg="mod">
          <ac:chgData name="장성빈" userId="faed9783-0f2f-452b-b998-4701542ec64c" providerId="ADAL" clId="{39FB8C38-F478-4631-9B30-109FBDC3F360}" dt="2024-10-07T04:43:02.225" v="33848" actId="207"/>
          <ac:spMkLst>
            <pc:docMk/>
            <pc:sldMk cId="2882164709" sldId="532"/>
            <ac:spMk id="48" creationId="{F1BB6656-8D60-C3AD-246C-4A6FFAE97C2F}"/>
          </ac:spMkLst>
        </pc:spChg>
        <pc:spChg chg="mod">
          <ac:chgData name="장성빈" userId="faed9783-0f2f-452b-b998-4701542ec64c" providerId="ADAL" clId="{39FB8C38-F478-4631-9B30-109FBDC3F360}" dt="2024-10-07T04:44:47.524" v="33897" actId="207"/>
          <ac:spMkLst>
            <pc:docMk/>
            <pc:sldMk cId="2882164709" sldId="532"/>
            <ac:spMk id="53" creationId="{F355CC6E-64F1-0A4A-EB10-BE75EB8FC8D2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7T04:48:53.108" v="33963" actId="47"/>
        <pc:sldMkLst>
          <pc:docMk/>
          <pc:sldMk cId="1148314298" sldId="533"/>
        </pc:sldMkLst>
        <pc:spChg chg="del">
          <ac:chgData name="장성빈" userId="faed9783-0f2f-452b-b998-4701542ec64c" providerId="ADAL" clId="{39FB8C38-F478-4631-9B30-109FBDC3F360}" dt="2024-10-07T04:46:00.907" v="33923" actId="478"/>
          <ac:spMkLst>
            <pc:docMk/>
            <pc:sldMk cId="1148314298" sldId="533"/>
            <ac:spMk id="4" creationId="{DFDA7F79-F888-82AD-2097-4F6B1A4085E1}"/>
          </ac:spMkLst>
        </pc:spChg>
        <pc:spChg chg="add del mod">
          <ac:chgData name="장성빈" userId="faed9783-0f2f-452b-b998-4701542ec64c" providerId="ADAL" clId="{39FB8C38-F478-4631-9B30-109FBDC3F360}" dt="2024-10-07T04:47:49.710" v="33944" actId="478"/>
          <ac:spMkLst>
            <pc:docMk/>
            <pc:sldMk cId="1148314298" sldId="533"/>
            <ac:spMk id="5" creationId="{C1085A8C-3B36-916F-009C-1D5DB53FC826}"/>
          </ac:spMkLst>
        </pc:spChg>
        <pc:spChg chg="add del mod">
          <ac:chgData name="장성빈" userId="faed9783-0f2f-452b-b998-4701542ec64c" providerId="ADAL" clId="{39FB8C38-F478-4631-9B30-109FBDC3F360}" dt="2024-10-07T04:47:44.842" v="33940" actId="478"/>
          <ac:spMkLst>
            <pc:docMk/>
            <pc:sldMk cId="1148314298" sldId="533"/>
            <ac:spMk id="6" creationId="{4600F915-ED12-B9A1-53D4-2ED97E45B925}"/>
          </ac:spMkLst>
        </pc:spChg>
        <pc:spChg chg="add mod">
          <ac:chgData name="장성빈" userId="faed9783-0f2f-452b-b998-4701542ec64c" providerId="ADAL" clId="{39FB8C38-F478-4631-9B30-109FBDC3F360}" dt="2024-10-07T04:47:41.384" v="33938"/>
          <ac:spMkLst>
            <pc:docMk/>
            <pc:sldMk cId="1148314298" sldId="533"/>
            <ac:spMk id="7" creationId="{497B6EFF-8815-C9BA-7C03-D2367ADF2657}"/>
          </ac:spMkLst>
        </pc:spChg>
        <pc:spChg chg="del">
          <ac:chgData name="장성빈" userId="faed9783-0f2f-452b-b998-4701542ec64c" providerId="ADAL" clId="{39FB8C38-F478-4631-9B30-109FBDC3F360}" dt="2024-10-07T04:46:01.427" v="33924" actId="478"/>
          <ac:spMkLst>
            <pc:docMk/>
            <pc:sldMk cId="1148314298" sldId="533"/>
            <ac:spMk id="8" creationId="{5A578657-E52B-ED26-CB8F-B96471CA9992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01:43.839" v="42506"/>
        <pc:sldMkLst>
          <pc:docMk/>
          <pc:sldMk cId="584057582" sldId="534"/>
        </pc:sldMkLst>
        <pc:spChg chg="add mod">
          <ac:chgData name="장성빈" userId="faed9783-0f2f-452b-b998-4701542ec64c" providerId="ADAL" clId="{39FB8C38-F478-4631-9B30-109FBDC3F360}" dt="2024-10-07T04:47:54.621" v="33948"/>
          <ac:spMkLst>
            <pc:docMk/>
            <pc:sldMk cId="584057582" sldId="534"/>
            <ac:spMk id="4" creationId="{4600F915-ED12-B9A1-53D4-2ED97E45B925}"/>
          </ac:spMkLst>
        </pc:spChg>
        <pc:spChg chg="del">
          <ac:chgData name="장성빈" userId="faed9783-0f2f-452b-b998-4701542ec64c" providerId="ADAL" clId="{39FB8C38-F478-4631-9B30-109FBDC3F360}" dt="2024-10-07T04:47:54.444" v="33947" actId="478"/>
          <ac:spMkLst>
            <pc:docMk/>
            <pc:sldMk cId="584057582" sldId="534"/>
            <ac:spMk id="5" creationId="{C1085A8C-3B36-916F-009C-1D5DB53FC826}"/>
          </ac:spMkLst>
        </pc:spChg>
        <pc:spChg chg="del mod">
          <ac:chgData name="장성빈" userId="faed9783-0f2f-452b-b998-4701542ec64c" providerId="ADAL" clId="{39FB8C38-F478-4631-9B30-109FBDC3F360}" dt="2024-10-07T04:47:53.392" v="33946" actId="21"/>
          <ac:spMkLst>
            <pc:docMk/>
            <pc:sldMk cId="584057582" sldId="534"/>
            <ac:spMk id="6" creationId="{4600F915-ED12-B9A1-53D4-2ED97E45B925}"/>
          </ac:spMkLst>
        </pc:spChg>
        <pc:spChg chg="add mod">
          <ac:chgData name="장성빈" userId="faed9783-0f2f-452b-b998-4701542ec64c" providerId="ADAL" clId="{39FB8C38-F478-4631-9B30-109FBDC3F360}" dt="2024-10-07T05:28:07.198" v="35200"/>
          <ac:spMkLst>
            <pc:docMk/>
            <pc:sldMk cId="584057582" sldId="534"/>
            <ac:spMk id="7" creationId="{AF52ADCD-B5FD-CC30-B809-CCBE435F5F90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10T07:34:40.434" v="43281" actId="1076"/>
        <pc:sldMkLst>
          <pc:docMk/>
          <pc:sldMk cId="2728386987" sldId="535"/>
        </pc:sldMkLst>
        <pc:spChg chg="add del mod">
          <ac:chgData name="장성빈" userId="faed9783-0f2f-452b-b998-4701542ec64c" providerId="ADAL" clId="{39FB8C38-F478-4631-9B30-109FBDC3F360}" dt="2024-10-08T03:20:56.106" v="41527" actId="20577"/>
          <ac:spMkLst>
            <pc:docMk/>
            <pc:sldMk cId="2728386987" sldId="53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5:20:39.421" v="34960" actId="20577"/>
          <ac:spMkLst>
            <pc:docMk/>
            <pc:sldMk cId="2728386987" sldId="535"/>
            <ac:spMk id="3" creationId="{F52459FD-E6AA-90EA-24A5-59950775C237}"/>
          </ac:spMkLst>
        </pc:spChg>
        <pc:spChg chg="add del mod ord">
          <ac:chgData name="장성빈" userId="faed9783-0f2f-452b-b998-4701542ec64c" providerId="ADAL" clId="{39FB8C38-F478-4631-9B30-109FBDC3F360}" dt="2024-10-07T05:06:01.770" v="34190" actId="478"/>
          <ac:spMkLst>
            <pc:docMk/>
            <pc:sldMk cId="2728386987" sldId="535"/>
            <ac:spMk id="16" creationId="{AF526236-F119-B11B-49BF-8B28C08F80B6}"/>
          </ac:spMkLst>
        </pc:spChg>
        <pc:spChg chg="add del mod ord">
          <ac:chgData name="장성빈" userId="faed9783-0f2f-452b-b998-4701542ec64c" providerId="ADAL" clId="{39FB8C38-F478-4631-9B30-109FBDC3F360}" dt="2024-10-07T05:06:02.290" v="34191" actId="478"/>
          <ac:spMkLst>
            <pc:docMk/>
            <pc:sldMk cId="2728386987" sldId="535"/>
            <ac:spMk id="17" creationId="{DFB41BBA-2C6A-7087-269E-3C734F8AD7C5}"/>
          </ac:spMkLst>
        </pc:spChg>
        <pc:spChg chg="add mod">
          <ac:chgData name="장성빈" userId="faed9783-0f2f-452b-b998-4701542ec64c" providerId="ADAL" clId="{39FB8C38-F478-4631-9B30-109FBDC3F360}" dt="2024-10-07T09:09:35.858" v="36246" actId="1076"/>
          <ac:spMkLst>
            <pc:docMk/>
            <pc:sldMk cId="2728386987" sldId="535"/>
            <ac:spMk id="22" creationId="{5039E5CE-B741-E776-839A-E435C704EA76}"/>
          </ac:spMkLst>
        </pc:spChg>
        <pc:spChg chg="add mod">
          <ac:chgData name="장성빈" userId="faed9783-0f2f-452b-b998-4701542ec64c" providerId="ADAL" clId="{39FB8C38-F478-4631-9B30-109FBDC3F360}" dt="2024-10-07T05:26:37.979" v="35175" actId="1076"/>
          <ac:spMkLst>
            <pc:docMk/>
            <pc:sldMk cId="2728386987" sldId="535"/>
            <ac:spMk id="27" creationId="{6E0DF667-97BE-E2D9-5175-71E99934989A}"/>
          </ac:spMkLst>
        </pc:spChg>
        <pc:spChg chg="add del mod">
          <ac:chgData name="장성빈" userId="faed9783-0f2f-452b-b998-4701542ec64c" providerId="ADAL" clId="{39FB8C38-F478-4631-9B30-109FBDC3F360}" dt="2024-10-07T05:25:45.155" v="35162" actId="21"/>
          <ac:spMkLst>
            <pc:docMk/>
            <pc:sldMk cId="2728386987" sldId="535"/>
            <ac:spMk id="29" creationId="{BDB8AB60-6E98-0BA0-47C3-9F3E03BB3D56}"/>
          </ac:spMkLst>
        </pc:spChg>
        <pc:grpChg chg="del">
          <ac:chgData name="장성빈" userId="faed9783-0f2f-452b-b998-4701542ec64c" providerId="ADAL" clId="{39FB8C38-F478-4631-9B30-109FBDC3F360}" dt="2024-10-07T04:51:45.073" v="34082" actId="478"/>
          <ac:grpSpMkLst>
            <pc:docMk/>
            <pc:sldMk cId="2728386987" sldId="535"/>
            <ac:grpSpMk id="73" creationId="{17E63314-7662-5A07-D49C-2D47B9F3565D}"/>
          </ac:grpSpMkLst>
        </pc:grpChg>
        <pc:picChg chg="add mod">
          <ac:chgData name="장성빈" userId="faed9783-0f2f-452b-b998-4701542ec64c" providerId="ADAL" clId="{39FB8C38-F478-4631-9B30-109FBDC3F360}" dt="2024-10-10T07:34:40.434" v="43281" actId="1076"/>
          <ac:picMkLst>
            <pc:docMk/>
            <pc:sldMk cId="2728386987" sldId="535"/>
            <ac:picMk id="5" creationId="{6E80399F-F0AC-9D11-E140-641F56E6E99E}"/>
          </ac:picMkLst>
        </pc:picChg>
        <pc:picChg chg="add del mod">
          <ac:chgData name="장성빈" userId="faed9783-0f2f-452b-b998-4701542ec64c" providerId="ADAL" clId="{39FB8C38-F478-4631-9B30-109FBDC3F360}" dt="2024-10-07T04:58:00.772" v="34108" actId="478"/>
          <ac:picMkLst>
            <pc:docMk/>
            <pc:sldMk cId="2728386987" sldId="535"/>
            <ac:picMk id="5" creationId="{F46C56C2-8524-2EC7-ED0A-CF392F9F08D9}"/>
          </ac:picMkLst>
        </pc:picChg>
        <pc:picChg chg="add mod">
          <ac:chgData name="장성빈" userId="faed9783-0f2f-452b-b998-4701542ec64c" providerId="ADAL" clId="{39FB8C38-F478-4631-9B30-109FBDC3F360}" dt="2024-10-07T05:10:30.646" v="34262" actId="1076"/>
          <ac:picMkLst>
            <pc:docMk/>
            <pc:sldMk cId="2728386987" sldId="535"/>
            <ac:picMk id="7" creationId="{9C6FC88B-25A1-757C-D60E-2542E438E6AD}"/>
          </ac:picMkLst>
        </pc:picChg>
        <pc:picChg chg="add del mod">
          <ac:chgData name="장성빈" userId="faed9783-0f2f-452b-b998-4701542ec64c" providerId="ADAL" clId="{39FB8C38-F478-4631-9B30-109FBDC3F360}" dt="2024-10-10T07:34:14.106" v="43273" actId="478"/>
          <ac:picMkLst>
            <pc:docMk/>
            <pc:sldMk cId="2728386987" sldId="535"/>
            <ac:picMk id="9" creationId="{026448AD-DC84-208B-2FC4-66D16117C045}"/>
          </ac:picMkLst>
        </pc:picChg>
        <pc:picChg chg="add del mod">
          <ac:chgData name="장성빈" userId="faed9783-0f2f-452b-b998-4701542ec64c" providerId="ADAL" clId="{39FB8C38-F478-4631-9B30-109FBDC3F360}" dt="2024-10-07T05:00:36.888" v="34121" actId="478"/>
          <ac:picMkLst>
            <pc:docMk/>
            <pc:sldMk cId="2728386987" sldId="535"/>
            <ac:picMk id="11" creationId="{31E01D45-597B-1268-48F7-54608D24EE23}"/>
          </ac:picMkLst>
        </pc:picChg>
        <pc:picChg chg="add del mod">
          <ac:chgData name="장성빈" userId="faed9783-0f2f-452b-b998-4701542ec64c" providerId="ADAL" clId="{39FB8C38-F478-4631-9B30-109FBDC3F360}" dt="2024-10-07T05:11:37.810" v="34272" actId="478"/>
          <ac:picMkLst>
            <pc:docMk/>
            <pc:sldMk cId="2728386987" sldId="535"/>
            <ac:picMk id="13" creationId="{3E7DBC07-2919-3B64-AE28-64A20F00EBDF}"/>
          </ac:picMkLst>
        </pc:picChg>
        <pc:picChg chg="add mod">
          <ac:chgData name="장성빈" userId="faed9783-0f2f-452b-b998-4701542ec64c" providerId="ADAL" clId="{39FB8C38-F478-4631-9B30-109FBDC3F360}" dt="2024-10-07T05:11:43.010" v="34274" actId="1076"/>
          <ac:picMkLst>
            <pc:docMk/>
            <pc:sldMk cId="2728386987" sldId="535"/>
            <ac:picMk id="15" creationId="{5AD9F48C-C24F-976A-81F2-20DF44719028}"/>
          </ac:picMkLst>
        </pc:picChg>
        <pc:picChg chg="add del mod">
          <ac:chgData name="장성빈" userId="faed9783-0f2f-452b-b998-4701542ec64c" providerId="ADAL" clId="{39FB8C38-F478-4631-9B30-109FBDC3F360}" dt="2024-10-07T09:08:04.517" v="36232" actId="478"/>
          <ac:picMkLst>
            <pc:docMk/>
            <pc:sldMk cId="2728386987" sldId="535"/>
            <ac:picMk id="21" creationId="{FDF54A02-0B5F-35CD-0804-EA76AAD434A0}"/>
          </ac:picMkLst>
        </pc:picChg>
        <pc:picChg chg="add mod">
          <ac:chgData name="장성빈" userId="faed9783-0f2f-452b-b998-4701542ec64c" providerId="ADAL" clId="{39FB8C38-F478-4631-9B30-109FBDC3F360}" dt="2024-10-07T05:12:00.158" v="34275" actId="1076"/>
          <ac:picMkLst>
            <pc:docMk/>
            <pc:sldMk cId="2728386987" sldId="535"/>
            <ac:picMk id="24" creationId="{92422DF7-52F2-16FF-6AA3-077B357A1021}"/>
          </ac:picMkLst>
        </pc:picChg>
        <pc:picChg chg="add mod">
          <ac:chgData name="장성빈" userId="faed9783-0f2f-452b-b998-4701542ec64c" providerId="ADAL" clId="{39FB8C38-F478-4631-9B30-109FBDC3F360}" dt="2024-10-07T05:11:40.831" v="34273" actId="1076"/>
          <ac:picMkLst>
            <pc:docMk/>
            <pc:sldMk cId="2728386987" sldId="535"/>
            <ac:picMk id="26" creationId="{A5F32D9B-0837-8FE6-8E2C-6267EF2242D1}"/>
          </ac:picMkLst>
        </pc:picChg>
        <pc:picChg chg="add mod">
          <ac:chgData name="장성빈" userId="faed9783-0f2f-452b-b998-4701542ec64c" providerId="ADAL" clId="{39FB8C38-F478-4631-9B30-109FBDC3F360}" dt="2024-10-07T09:08:15.906" v="36238" actId="1076"/>
          <ac:picMkLst>
            <pc:docMk/>
            <pc:sldMk cId="2728386987" sldId="535"/>
            <ac:picMk id="31" creationId="{29BBC7A0-14F9-3974-BD16-87430E64A9D5}"/>
          </ac:picMkLst>
        </pc:picChg>
        <pc:picChg chg="add del mod">
          <ac:chgData name="장성빈" userId="faed9783-0f2f-452b-b998-4701542ec64c" providerId="ADAL" clId="{39FB8C38-F478-4631-9B30-109FBDC3F360}" dt="2024-10-07T04:54:55.266" v="34085" actId="478"/>
          <ac:picMkLst>
            <pc:docMk/>
            <pc:sldMk cId="2728386987" sldId="535"/>
            <ac:picMk id="1026" creationId="{1569DE70-C8A2-324A-94DA-5B0442A607B5}"/>
          </ac:picMkLst>
        </pc:picChg>
        <pc:cxnChg chg="add del mod">
          <ac:chgData name="장성빈" userId="faed9783-0f2f-452b-b998-4701542ec64c" providerId="ADAL" clId="{39FB8C38-F478-4631-9B30-109FBDC3F360}" dt="2024-10-07T05:13:07.463" v="34429" actId="478"/>
          <ac:cxnSpMkLst>
            <pc:docMk/>
            <pc:sldMk cId="2728386987" sldId="535"/>
            <ac:cxnSpMk id="19" creationId="{B6C643CF-D5BE-68AB-11CA-4A7DFB9EB7BB}"/>
          </ac:cxnSpMkLst>
        </pc:cxnChg>
      </pc:sldChg>
      <pc:sldChg chg="addSp modSp add del mod">
        <pc:chgData name="장성빈" userId="faed9783-0f2f-452b-b998-4701542ec64c" providerId="ADAL" clId="{39FB8C38-F478-4631-9B30-109FBDC3F360}" dt="2024-10-08T11:17:36.617" v="42270" actId="47"/>
        <pc:sldMkLst>
          <pc:docMk/>
          <pc:sldMk cId="2341218615" sldId="536"/>
        </pc:sldMkLst>
        <pc:spChg chg="mod">
          <ac:chgData name="장성빈" userId="faed9783-0f2f-452b-b998-4701542ec64c" providerId="ADAL" clId="{39FB8C38-F478-4631-9B30-109FBDC3F360}" dt="2024-10-07T12:41:03.265" v="41388" actId="20577"/>
          <ac:spMkLst>
            <pc:docMk/>
            <pc:sldMk cId="2341218615" sldId="536"/>
            <ac:spMk id="2" creationId="{BF5ACCD2-610E-6574-2B6C-4F846EB4596D}"/>
          </ac:spMkLst>
        </pc:spChg>
        <pc:spChg chg="add mod">
          <ac:chgData name="장성빈" userId="faed9783-0f2f-452b-b998-4701542ec64c" providerId="ADAL" clId="{39FB8C38-F478-4631-9B30-109FBDC3F360}" dt="2024-10-07T05:27:38.834" v="35188"/>
          <ac:spMkLst>
            <pc:docMk/>
            <pc:sldMk cId="2341218615" sldId="536"/>
            <ac:spMk id="4" creationId="{28F09C99-F964-BFD3-EBBF-95FB28EB9546}"/>
          </ac:spMkLst>
        </pc:spChg>
      </pc:sldChg>
      <pc:sldChg chg="modSp add del mod">
        <pc:chgData name="장성빈" userId="faed9783-0f2f-452b-b998-4701542ec64c" providerId="ADAL" clId="{39FB8C38-F478-4631-9B30-109FBDC3F360}" dt="2024-10-07T05:37:53.361" v="35547" actId="47"/>
        <pc:sldMkLst>
          <pc:docMk/>
          <pc:sldMk cId="3727824470" sldId="537"/>
        </pc:sldMkLst>
        <pc:spChg chg="mod">
          <ac:chgData name="장성빈" userId="faed9783-0f2f-452b-b998-4701542ec64c" providerId="ADAL" clId="{39FB8C38-F478-4631-9B30-109FBDC3F360}" dt="2024-10-07T05:28:52.808" v="35224" actId="20577"/>
          <ac:spMkLst>
            <pc:docMk/>
            <pc:sldMk cId="3727824470" sldId="537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5:28:48.726" v="35206" actId="20577"/>
          <ac:spMkLst>
            <pc:docMk/>
            <pc:sldMk cId="3727824470" sldId="537"/>
            <ac:spMk id="4" creationId="{33043263-7A78-848D-3827-B2BC7744431A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7T12:28:55.365" v="41183" actId="47"/>
        <pc:sldMkLst>
          <pc:docMk/>
          <pc:sldMk cId="1366456387" sldId="538"/>
        </pc:sldMkLst>
        <pc:spChg chg="mod">
          <ac:chgData name="장성빈" userId="faed9783-0f2f-452b-b998-4701542ec64c" providerId="ADAL" clId="{39FB8C38-F478-4631-9B30-109FBDC3F360}" dt="2024-10-07T05:38:00.471" v="35565" actId="20577"/>
          <ac:spMkLst>
            <pc:docMk/>
            <pc:sldMk cId="1366456387" sldId="538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05:38:42.557" v="35711" actId="20577"/>
          <ac:spMkLst>
            <pc:docMk/>
            <pc:sldMk cId="1366456387" sldId="538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7T07:17:48.554" v="35935" actId="20577"/>
          <ac:spMkLst>
            <pc:docMk/>
            <pc:sldMk cId="1366456387" sldId="538"/>
            <ac:spMk id="4" creationId="{33043263-7A78-848D-3827-B2BC7744431A}"/>
          </ac:spMkLst>
        </pc:spChg>
        <pc:spChg chg="add del mod">
          <ac:chgData name="장성빈" userId="faed9783-0f2f-452b-b998-4701542ec64c" providerId="ADAL" clId="{39FB8C38-F478-4631-9B30-109FBDC3F360}" dt="2024-10-07T05:40:06.272" v="35736" actId="478"/>
          <ac:spMkLst>
            <pc:docMk/>
            <pc:sldMk cId="1366456387" sldId="538"/>
            <ac:spMk id="22" creationId="{43893925-DCD5-E22E-EFCF-5CB58D840E37}"/>
          </ac:spMkLst>
        </pc:spChg>
        <pc:spChg chg="add del mod">
          <ac:chgData name="장성빈" userId="faed9783-0f2f-452b-b998-4701542ec64c" providerId="ADAL" clId="{39FB8C38-F478-4631-9B30-109FBDC3F360}" dt="2024-10-07T07:18:28.677" v="35939" actId="478"/>
          <ac:spMkLst>
            <pc:docMk/>
            <pc:sldMk cId="1366456387" sldId="538"/>
            <ac:spMk id="25" creationId="{41DD6504-F7F9-B0E6-B750-D8BC3985DC13}"/>
          </ac:spMkLst>
        </pc:spChg>
        <pc:spChg chg="mod">
          <ac:chgData name="장성빈" userId="faed9783-0f2f-452b-b998-4701542ec64c" providerId="ADAL" clId="{39FB8C38-F478-4631-9B30-109FBDC3F360}" dt="2024-10-07T12:27:30.939" v="41162" actId="14100"/>
          <ac:spMkLst>
            <pc:docMk/>
            <pc:sldMk cId="1366456387" sldId="538"/>
            <ac:spMk id="33" creationId="{3CA45F06-A4BA-F524-EDBC-3693BD0FCE9A}"/>
          </ac:spMkLst>
        </pc:spChg>
        <pc:cxnChg chg="del mod">
          <ac:chgData name="장성빈" userId="faed9783-0f2f-452b-b998-4701542ec64c" providerId="ADAL" clId="{39FB8C38-F478-4631-9B30-109FBDC3F360}" dt="2024-10-07T12:22:42.258" v="41046" actId="478"/>
          <ac:cxnSpMkLst>
            <pc:docMk/>
            <pc:sldMk cId="1366456387" sldId="538"/>
            <ac:cxnSpMk id="23" creationId="{63AC03DD-C1B5-6CF4-399C-C0826E37D201}"/>
          </ac:cxnSpMkLst>
        </pc:cxnChg>
        <pc:cxnChg chg="del mod">
          <ac:chgData name="장성빈" userId="faed9783-0f2f-452b-b998-4701542ec64c" providerId="ADAL" clId="{39FB8C38-F478-4631-9B30-109FBDC3F360}" dt="2024-10-07T12:22:42.992" v="41047" actId="478"/>
          <ac:cxnSpMkLst>
            <pc:docMk/>
            <pc:sldMk cId="1366456387" sldId="538"/>
            <ac:cxnSpMk id="24" creationId="{92F860F6-E830-F1D1-FA48-13CC4378FAB6}"/>
          </ac:cxnSpMkLst>
        </pc:cxnChg>
        <pc:cxnChg chg="del mod">
          <ac:chgData name="장성빈" userId="faed9783-0f2f-452b-b998-4701542ec64c" providerId="ADAL" clId="{39FB8C38-F478-4631-9B30-109FBDC3F360}" dt="2024-10-07T12:22:43.811" v="41048" actId="478"/>
          <ac:cxnSpMkLst>
            <pc:docMk/>
            <pc:sldMk cId="1366456387" sldId="538"/>
            <ac:cxnSpMk id="27" creationId="{907E0790-2CBB-22FE-2182-66B184D948E3}"/>
          </ac:cxnSpMkLst>
        </pc:cxnChg>
        <pc:cxnChg chg="del mod">
          <ac:chgData name="장성빈" userId="faed9783-0f2f-452b-b998-4701542ec64c" providerId="ADAL" clId="{39FB8C38-F478-4631-9B30-109FBDC3F360}" dt="2024-10-07T12:22:44.377" v="41049" actId="478"/>
          <ac:cxnSpMkLst>
            <pc:docMk/>
            <pc:sldMk cId="1366456387" sldId="538"/>
            <ac:cxnSpMk id="31" creationId="{E3144DBB-40EA-4682-FDD8-EA41176137E5}"/>
          </ac:cxnSpMkLst>
        </pc:cxnChg>
        <pc:cxnChg chg="mod">
          <ac:chgData name="장성빈" userId="faed9783-0f2f-452b-b998-4701542ec64c" providerId="ADAL" clId="{39FB8C38-F478-4631-9B30-109FBDC3F360}" dt="2024-10-07T12:27:30.939" v="41162" actId="14100"/>
          <ac:cxnSpMkLst>
            <pc:docMk/>
            <pc:sldMk cId="1366456387" sldId="538"/>
            <ac:cxnSpMk id="49" creationId="{E8608DAD-E4F7-BF27-D87E-8F7834A97878}"/>
          </ac:cxnSpMkLst>
        </pc:cxnChg>
        <pc:cxnChg chg="mod">
          <ac:chgData name="장성빈" userId="faed9783-0f2f-452b-b998-4701542ec64c" providerId="ADAL" clId="{39FB8C38-F478-4631-9B30-109FBDC3F360}" dt="2024-10-07T12:27:30.939" v="41162" actId="14100"/>
          <ac:cxnSpMkLst>
            <pc:docMk/>
            <pc:sldMk cId="1366456387" sldId="538"/>
            <ac:cxnSpMk id="55" creationId="{236DE3C3-FA38-406B-9F42-FCB39EEEEF61}"/>
          </ac:cxnSpMkLst>
        </pc:cxnChg>
      </pc:sldChg>
      <pc:sldChg chg="add del">
        <pc:chgData name="장성빈" userId="faed9783-0f2f-452b-b998-4701542ec64c" providerId="ADAL" clId="{39FB8C38-F478-4631-9B30-109FBDC3F360}" dt="2024-10-07T07:19:45.522" v="36006" actId="47"/>
        <pc:sldMkLst>
          <pc:docMk/>
          <pc:sldMk cId="2731348298" sldId="539"/>
        </pc:sldMkLst>
      </pc:sldChg>
      <pc:sldChg chg="addSp delSp modSp add mod ord modNotesTx">
        <pc:chgData name="장성빈" userId="faed9783-0f2f-452b-b998-4701542ec64c" providerId="ADAL" clId="{39FB8C38-F478-4631-9B30-109FBDC3F360}" dt="2024-10-08T12:02:43.812" v="42530" actId="20577"/>
        <pc:sldMkLst>
          <pc:docMk/>
          <pc:sldMk cId="187024658" sldId="540"/>
        </pc:sldMkLst>
        <pc:spChg chg="mod">
          <ac:chgData name="장성빈" userId="faed9783-0f2f-452b-b998-4701542ec64c" providerId="ADAL" clId="{39FB8C38-F478-4631-9B30-109FBDC3F360}" dt="2024-10-07T07:17:23.005" v="35931"/>
          <ac:spMkLst>
            <pc:docMk/>
            <pc:sldMk cId="187024658" sldId="540"/>
            <ac:spMk id="2" creationId="{66AC8BA4-0F03-A855-365B-B7A0B262B301}"/>
          </ac:spMkLst>
        </pc:spChg>
        <pc:spChg chg="mod ord">
          <ac:chgData name="장성빈" userId="faed9783-0f2f-452b-b998-4701542ec64c" providerId="ADAL" clId="{39FB8C38-F478-4631-9B30-109FBDC3F360}" dt="2024-10-07T12:24:48.441" v="41107" actId="167"/>
          <ac:spMkLst>
            <pc:docMk/>
            <pc:sldMk cId="187024658" sldId="540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10-07T12:22:33.677" v="41041" actId="478"/>
          <ac:spMkLst>
            <pc:docMk/>
            <pc:sldMk cId="187024658" sldId="540"/>
            <ac:spMk id="10" creationId="{B205F57E-B28A-D011-C3B3-683B6B74D272}"/>
          </ac:spMkLst>
        </pc:spChg>
        <pc:spChg chg="del">
          <ac:chgData name="장성빈" userId="faed9783-0f2f-452b-b998-4701542ec64c" providerId="ADAL" clId="{39FB8C38-F478-4631-9B30-109FBDC3F360}" dt="2024-10-07T12:22:33.677" v="41041" actId="478"/>
          <ac:spMkLst>
            <pc:docMk/>
            <pc:sldMk cId="187024658" sldId="540"/>
            <ac:spMk id="17" creationId="{BD0657B5-2CC5-0C58-DDFF-639130940EB9}"/>
          </ac:spMkLst>
        </pc:spChg>
        <pc:spChg chg="del">
          <ac:chgData name="장성빈" userId="faed9783-0f2f-452b-b998-4701542ec64c" providerId="ADAL" clId="{39FB8C38-F478-4631-9B30-109FBDC3F360}" dt="2024-10-07T12:22:33.677" v="41041" actId="478"/>
          <ac:spMkLst>
            <pc:docMk/>
            <pc:sldMk cId="187024658" sldId="540"/>
            <ac:spMk id="18" creationId="{5ADF85FB-64A6-21C5-1283-CAA4D9EC5328}"/>
          </ac:spMkLst>
        </pc:spChg>
        <pc:spChg chg="del">
          <ac:chgData name="장성빈" userId="faed9783-0f2f-452b-b998-4701542ec64c" providerId="ADAL" clId="{39FB8C38-F478-4631-9B30-109FBDC3F360}" dt="2024-10-07T12:22:33.677" v="41041" actId="478"/>
          <ac:spMkLst>
            <pc:docMk/>
            <pc:sldMk cId="187024658" sldId="540"/>
            <ac:spMk id="19" creationId="{FCA1C8B4-BC15-4C0A-7ADC-FD0C7AD9FFA4}"/>
          </ac:spMkLst>
        </pc:spChg>
        <pc:spChg chg="del">
          <ac:chgData name="장성빈" userId="faed9783-0f2f-452b-b998-4701542ec64c" providerId="ADAL" clId="{39FB8C38-F478-4631-9B30-109FBDC3F360}" dt="2024-10-07T12:22:33.677" v="41041" actId="478"/>
          <ac:spMkLst>
            <pc:docMk/>
            <pc:sldMk cId="187024658" sldId="540"/>
            <ac:spMk id="20" creationId="{DA8B8A82-4069-99F3-96CE-0962201CC11E}"/>
          </ac:spMkLst>
        </pc:spChg>
        <pc:spChg chg="del">
          <ac:chgData name="장성빈" userId="faed9783-0f2f-452b-b998-4701542ec64c" providerId="ADAL" clId="{39FB8C38-F478-4631-9B30-109FBDC3F360}" dt="2024-10-07T12:22:33.677" v="41041" actId="478"/>
          <ac:spMkLst>
            <pc:docMk/>
            <pc:sldMk cId="187024658" sldId="540"/>
            <ac:spMk id="21" creationId="{B372B676-A5EA-E721-D96C-8BFD9BE279A7}"/>
          </ac:spMkLst>
        </pc:spChg>
        <pc:spChg chg="del">
          <ac:chgData name="장성빈" userId="faed9783-0f2f-452b-b998-4701542ec64c" providerId="ADAL" clId="{39FB8C38-F478-4631-9B30-109FBDC3F360}" dt="2024-10-07T07:17:42.690" v="35934" actId="478"/>
          <ac:spMkLst>
            <pc:docMk/>
            <pc:sldMk cId="187024658" sldId="540"/>
            <ac:spMk id="25" creationId="{41DD6504-F7F9-B0E6-B750-D8BC3985DC13}"/>
          </ac:spMkLst>
        </pc:spChg>
        <pc:spChg chg="add mod">
          <ac:chgData name="장성빈" userId="faed9783-0f2f-452b-b998-4701542ec64c" providerId="ADAL" clId="{39FB8C38-F478-4631-9B30-109FBDC3F360}" dt="2024-10-07T12:28:01.851" v="41166" actId="207"/>
          <ac:spMkLst>
            <pc:docMk/>
            <pc:sldMk cId="187024658" sldId="540"/>
            <ac:spMk id="26" creationId="{A1136F57-C0D3-CB6A-6536-6BB13CC36E46}"/>
          </ac:spMkLst>
        </pc:spChg>
        <pc:spChg chg="add mod ord">
          <ac:chgData name="장성빈" userId="faed9783-0f2f-452b-b998-4701542ec64c" providerId="ADAL" clId="{39FB8C38-F478-4631-9B30-109FBDC3F360}" dt="2024-10-07T12:27:40.674" v="41163" actId="207"/>
          <ac:spMkLst>
            <pc:docMk/>
            <pc:sldMk cId="187024658" sldId="540"/>
            <ac:spMk id="28" creationId="{D7436779-BF3C-A8E8-5CD1-3D59C0A148E4}"/>
          </ac:spMkLst>
        </pc:spChg>
        <pc:spChg chg="add mod">
          <ac:chgData name="장성빈" userId="faed9783-0f2f-452b-b998-4701542ec64c" providerId="ADAL" clId="{39FB8C38-F478-4631-9B30-109FBDC3F360}" dt="2024-10-07T12:25:58.089" v="41139" actId="1076"/>
          <ac:spMkLst>
            <pc:docMk/>
            <pc:sldMk cId="187024658" sldId="540"/>
            <ac:spMk id="29" creationId="{E638D6D0-7CC9-71B8-3807-09814E40760F}"/>
          </ac:spMkLst>
        </pc:spChg>
        <pc:spChg chg="mod">
          <ac:chgData name="장성빈" userId="faed9783-0f2f-452b-b998-4701542ec64c" providerId="ADAL" clId="{39FB8C38-F478-4631-9B30-109FBDC3F360}" dt="2024-10-07T12:27:17.284" v="41160" actId="14100"/>
          <ac:spMkLst>
            <pc:docMk/>
            <pc:sldMk cId="187024658" sldId="540"/>
            <ac:spMk id="33" creationId="{3CA45F06-A4BA-F524-EDBC-3693BD0FCE9A}"/>
          </ac:spMkLst>
        </pc:spChg>
        <pc:cxnChg chg="del mod">
          <ac:chgData name="장성빈" userId="faed9783-0f2f-452b-b998-4701542ec64c" providerId="ADAL" clId="{39FB8C38-F478-4631-9B30-109FBDC3F360}" dt="2024-10-07T12:22:36.109" v="41044" actId="478"/>
          <ac:cxnSpMkLst>
            <pc:docMk/>
            <pc:sldMk cId="187024658" sldId="540"/>
            <ac:cxnSpMk id="23" creationId="{63AC03DD-C1B5-6CF4-399C-C0826E37D201}"/>
          </ac:cxnSpMkLst>
        </pc:cxnChg>
        <pc:cxnChg chg="del mod">
          <ac:chgData name="장성빈" userId="faed9783-0f2f-452b-b998-4701542ec64c" providerId="ADAL" clId="{39FB8C38-F478-4631-9B30-109FBDC3F360}" dt="2024-10-07T12:22:35.263" v="41043" actId="478"/>
          <ac:cxnSpMkLst>
            <pc:docMk/>
            <pc:sldMk cId="187024658" sldId="540"/>
            <ac:cxnSpMk id="24" creationId="{92F860F6-E830-F1D1-FA48-13CC4378FAB6}"/>
          </ac:cxnSpMkLst>
        </pc:cxnChg>
        <pc:cxnChg chg="del mod">
          <ac:chgData name="장성빈" userId="faed9783-0f2f-452b-b998-4701542ec64c" providerId="ADAL" clId="{39FB8C38-F478-4631-9B30-109FBDC3F360}" dt="2024-10-07T12:22:34.600" v="41042" actId="478"/>
          <ac:cxnSpMkLst>
            <pc:docMk/>
            <pc:sldMk cId="187024658" sldId="540"/>
            <ac:cxnSpMk id="27" creationId="{907E0790-2CBB-22FE-2182-66B184D948E3}"/>
          </ac:cxnSpMkLst>
        </pc:cxnChg>
        <pc:cxnChg chg="del mod">
          <ac:chgData name="장성빈" userId="faed9783-0f2f-452b-b998-4701542ec64c" providerId="ADAL" clId="{39FB8C38-F478-4631-9B30-109FBDC3F360}" dt="2024-10-07T12:22:37.225" v="41045" actId="478"/>
          <ac:cxnSpMkLst>
            <pc:docMk/>
            <pc:sldMk cId="187024658" sldId="540"/>
            <ac:cxnSpMk id="31" creationId="{E3144DBB-40EA-4682-FDD8-EA41176137E5}"/>
          </ac:cxnSpMkLst>
        </pc:cxnChg>
        <pc:cxnChg chg="add del mod">
          <ac:chgData name="장성빈" userId="faed9783-0f2f-452b-b998-4701542ec64c" providerId="ADAL" clId="{39FB8C38-F478-4631-9B30-109FBDC3F360}" dt="2024-10-07T12:27:50.765" v="41165" actId="478"/>
          <ac:cxnSpMkLst>
            <pc:docMk/>
            <pc:sldMk cId="187024658" sldId="540"/>
            <ac:cxnSpMk id="36" creationId="{94535547-2D30-FFEA-0A8C-61C881286DA3}"/>
          </ac:cxnSpMkLst>
        </pc:cxnChg>
        <pc:cxnChg chg="add del mod">
          <ac:chgData name="장성빈" userId="faed9783-0f2f-452b-b998-4701542ec64c" providerId="ADAL" clId="{39FB8C38-F478-4631-9B30-109FBDC3F360}" dt="2024-10-07T12:27:50.765" v="41165" actId="478"/>
          <ac:cxnSpMkLst>
            <pc:docMk/>
            <pc:sldMk cId="187024658" sldId="540"/>
            <ac:cxnSpMk id="43" creationId="{E327ED58-AAF4-EC52-D196-5A57E83BA1EF}"/>
          </ac:cxnSpMkLst>
        </pc:cxnChg>
        <pc:cxnChg chg="mod">
          <ac:chgData name="장성빈" userId="faed9783-0f2f-452b-b998-4701542ec64c" providerId="ADAL" clId="{39FB8C38-F478-4631-9B30-109FBDC3F360}" dt="2024-10-07T12:27:17.284" v="41160" actId="14100"/>
          <ac:cxnSpMkLst>
            <pc:docMk/>
            <pc:sldMk cId="187024658" sldId="540"/>
            <ac:cxnSpMk id="49" creationId="{E8608DAD-E4F7-BF27-D87E-8F7834A97878}"/>
          </ac:cxnSpMkLst>
        </pc:cxnChg>
        <pc:cxnChg chg="mod">
          <ac:chgData name="장성빈" userId="faed9783-0f2f-452b-b998-4701542ec64c" providerId="ADAL" clId="{39FB8C38-F478-4631-9B30-109FBDC3F360}" dt="2024-10-07T12:27:17.284" v="41160" actId="14100"/>
          <ac:cxnSpMkLst>
            <pc:docMk/>
            <pc:sldMk cId="187024658" sldId="540"/>
            <ac:cxnSpMk id="55" creationId="{236DE3C3-FA38-406B-9F42-FCB39EEEEF61}"/>
          </ac:cxnSpMkLst>
        </pc:cxnChg>
        <pc:cxnChg chg="add del mod">
          <ac:chgData name="장성빈" userId="faed9783-0f2f-452b-b998-4701542ec64c" providerId="ADAL" clId="{39FB8C38-F478-4631-9B30-109FBDC3F360}" dt="2024-10-07T12:27:50.765" v="41165" actId="478"/>
          <ac:cxnSpMkLst>
            <pc:docMk/>
            <pc:sldMk cId="187024658" sldId="540"/>
            <ac:cxnSpMk id="70" creationId="{7CCF0A5A-B559-B39A-1E70-7D0375AE1A14}"/>
          </ac:cxnSpMkLst>
        </pc:cxnChg>
        <pc:cxnChg chg="add del mod">
          <ac:chgData name="장성빈" userId="faed9783-0f2f-452b-b998-4701542ec64c" providerId="ADAL" clId="{39FB8C38-F478-4631-9B30-109FBDC3F360}" dt="2024-10-07T12:27:50.765" v="41165" actId="478"/>
          <ac:cxnSpMkLst>
            <pc:docMk/>
            <pc:sldMk cId="187024658" sldId="540"/>
            <ac:cxnSpMk id="76" creationId="{ECAB9FB9-4ECF-5C90-68A7-2966A24622B9}"/>
          </ac:cxnSpMkLst>
        </pc:cxnChg>
      </pc:sldChg>
      <pc:sldChg chg="addSp delSp modSp add del mod">
        <pc:chgData name="장성빈" userId="faed9783-0f2f-452b-b998-4701542ec64c" providerId="ADAL" clId="{39FB8C38-F478-4631-9B30-109FBDC3F360}" dt="2024-10-07T12:28:55.365" v="41183" actId="47"/>
        <pc:sldMkLst>
          <pc:docMk/>
          <pc:sldMk cId="1058993963" sldId="541"/>
        </pc:sldMkLst>
        <pc:spChg chg="add del mod">
          <ac:chgData name="장성빈" userId="faed9783-0f2f-452b-b998-4701542ec64c" providerId="ADAL" clId="{39FB8C38-F478-4631-9B30-109FBDC3F360}" dt="2024-10-07T07:20:58.185" v="36021" actId="478"/>
          <ac:spMkLst>
            <pc:docMk/>
            <pc:sldMk cId="1058993963" sldId="541"/>
            <ac:spMk id="35" creationId="{FD6976E6-F3DD-367D-C81C-9B6E0BAC2ECB}"/>
          </ac:spMkLst>
        </pc:spChg>
        <pc:cxnChg chg="add del mod">
          <ac:chgData name="장성빈" userId="faed9783-0f2f-452b-b998-4701542ec64c" providerId="ADAL" clId="{39FB8C38-F478-4631-9B30-109FBDC3F360}" dt="2024-10-07T07:20:58.185" v="36021" actId="478"/>
          <ac:cxnSpMkLst>
            <pc:docMk/>
            <pc:sldMk cId="1058993963" sldId="541"/>
            <ac:cxnSpMk id="22" creationId="{F3572AB3-5851-C26E-6123-C0CB93BD5619}"/>
          </ac:cxnSpMkLst>
        </pc:cxnChg>
      </pc:sldChg>
      <pc:sldChg chg="modSp add mod modNotesTx">
        <pc:chgData name="장성빈" userId="faed9783-0f2f-452b-b998-4701542ec64c" providerId="ADAL" clId="{39FB8C38-F478-4631-9B30-109FBDC3F360}" dt="2024-10-08T12:03:57.508" v="42540"/>
        <pc:sldMkLst>
          <pc:docMk/>
          <pc:sldMk cId="2301419738" sldId="542"/>
        </pc:sldMkLst>
        <pc:spChg chg="mod">
          <ac:chgData name="장성빈" userId="faed9783-0f2f-452b-b998-4701542ec64c" providerId="ADAL" clId="{39FB8C38-F478-4631-9B30-109FBDC3F360}" dt="2024-10-08T03:48:14.103" v="41557" actId="113"/>
          <ac:spMkLst>
            <pc:docMk/>
            <pc:sldMk cId="2301419738" sldId="542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0:18:45.458" v="41943" actId="20577"/>
          <ac:spMkLst>
            <pc:docMk/>
            <pc:sldMk cId="2301419738" sldId="542"/>
            <ac:spMk id="5" creationId="{7E8A1843-8C56-0411-A09F-3F341E8D01F4}"/>
          </ac:spMkLst>
        </pc:spChg>
      </pc:sldChg>
      <pc:sldChg chg="add del">
        <pc:chgData name="장성빈" userId="faed9783-0f2f-452b-b998-4701542ec64c" providerId="ADAL" clId="{39FB8C38-F478-4631-9B30-109FBDC3F360}" dt="2024-10-07T12:28:55.365" v="41183" actId="47"/>
        <pc:sldMkLst>
          <pc:docMk/>
          <pc:sldMk cId="1887310148" sldId="543"/>
        </pc:sldMkLst>
      </pc:sldChg>
      <pc:sldChg chg="addSp modSp mod modNotesTx">
        <pc:chgData name="장성빈" userId="faed9783-0f2f-452b-b998-4701542ec64c" providerId="ADAL" clId="{39FB8C38-F478-4631-9B30-109FBDC3F360}" dt="2024-10-08T12:07:41.011" v="42582" actId="1037"/>
        <pc:sldMkLst>
          <pc:docMk/>
          <pc:sldMk cId="3652494778" sldId="544"/>
        </pc:sldMkLst>
        <pc:spChg chg="mod">
          <ac:chgData name="장성빈" userId="faed9783-0f2f-452b-b998-4701542ec64c" providerId="ADAL" clId="{39FB8C38-F478-4631-9B30-109FBDC3F360}" dt="2024-10-08T10:19:00.607" v="41948" actId="20577"/>
          <ac:spMkLst>
            <pc:docMk/>
            <pc:sldMk cId="3652494778" sldId="544"/>
            <ac:spMk id="4" creationId="{11DBAD39-D015-4679-7882-CF993D2AFA0E}"/>
          </ac:spMkLst>
        </pc:spChg>
        <pc:spChg chg="add mod">
          <ac:chgData name="장성빈" userId="faed9783-0f2f-452b-b998-4701542ec64c" providerId="ADAL" clId="{39FB8C38-F478-4631-9B30-109FBDC3F360}" dt="2024-10-08T12:07:41.011" v="42582" actId="1037"/>
          <ac:spMkLst>
            <pc:docMk/>
            <pc:sldMk cId="3652494778" sldId="544"/>
            <ac:spMk id="6" creationId="{AA56E242-D1B8-8CA5-1341-F9F1604A8A19}"/>
          </ac:spMkLst>
        </pc:spChg>
      </pc:sldChg>
      <pc:sldChg chg="modSp mod modNotesTx">
        <pc:chgData name="장성빈" userId="faed9783-0f2f-452b-b998-4701542ec64c" providerId="ADAL" clId="{39FB8C38-F478-4631-9B30-109FBDC3F360}" dt="2024-10-08T12:04:01.628" v="42541"/>
        <pc:sldMkLst>
          <pc:docMk/>
          <pc:sldMk cId="681854601" sldId="545"/>
        </pc:sldMkLst>
        <pc:spChg chg="mod">
          <ac:chgData name="장성빈" userId="faed9783-0f2f-452b-b998-4701542ec64c" providerId="ADAL" clId="{39FB8C38-F478-4631-9B30-109FBDC3F360}" dt="2024-10-08T11:21:36.814" v="42332"/>
          <ac:spMkLst>
            <pc:docMk/>
            <pc:sldMk cId="681854601" sldId="545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0:18:48.490" v="41944" actId="20577"/>
          <ac:spMkLst>
            <pc:docMk/>
            <pc:sldMk cId="681854601" sldId="545"/>
            <ac:spMk id="5" creationId="{7E8A1843-8C56-0411-A09F-3F341E8D01F4}"/>
          </ac:spMkLst>
        </pc:spChg>
      </pc:sldChg>
      <pc:sldChg chg="addSp modSp del mod modShow">
        <pc:chgData name="장성빈" userId="faed9783-0f2f-452b-b998-4701542ec64c" providerId="ADAL" clId="{39FB8C38-F478-4631-9B30-109FBDC3F360}" dt="2024-10-08T10:19:17.302" v="41957" actId="47"/>
        <pc:sldMkLst>
          <pc:docMk/>
          <pc:sldMk cId="131170877" sldId="546"/>
        </pc:sldMkLst>
        <pc:spChg chg="mod">
          <ac:chgData name="장성빈" userId="faed9783-0f2f-452b-b998-4701542ec64c" providerId="ADAL" clId="{39FB8C38-F478-4631-9B30-109FBDC3F360}" dt="2024-10-07T09:40:43.735" v="36776" actId="20577"/>
          <ac:spMkLst>
            <pc:docMk/>
            <pc:sldMk cId="131170877" sldId="546"/>
            <ac:spMk id="6" creationId="{BC890A00-3A45-F571-4A20-A2B775C0596C}"/>
          </ac:spMkLst>
        </pc:spChg>
        <pc:spChg chg="add mod">
          <ac:chgData name="장성빈" userId="faed9783-0f2f-452b-b998-4701542ec64c" providerId="ADAL" clId="{39FB8C38-F478-4631-9B30-109FBDC3F360}" dt="2024-10-07T11:16:00.336" v="38730"/>
          <ac:spMkLst>
            <pc:docMk/>
            <pc:sldMk cId="131170877" sldId="546"/>
            <ac:spMk id="31" creationId="{1F5070A4-1AAF-0F4D-438E-2459A49CE14C}"/>
          </ac:spMkLst>
        </pc:spChg>
      </pc:sldChg>
      <pc:sldChg chg="addSp modSp del mod modShow">
        <pc:chgData name="장성빈" userId="faed9783-0f2f-452b-b998-4701542ec64c" providerId="ADAL" clId="{39FB8C38-F478-4631-9B30-109FBDC3F360}" dt="2024-10-08T10:19:17.302" v="41957" actId="47"/>
        <pc:sldMkLst>
          <pc:docMk/>
          <pc:sldMk cId="4103738302" sldId="547"/>
        </pc:sldMkLst>
        <pc:spChg chg="mod">
          <ac:chgData name="장성빈" userId="faed9783-0f2f-452b-b998-4701542ec64c" providerId="ADAL" clId="{39FB8C38-F478-4631-9B30-109FBDC3F360}" dt="2024-10-07T09:49:38.763" v="36785" actId="20577"/>
          <ac:spMkLst>
            <pc:docMk/>
            <pc:sldMk cId="4103738302" sldId="547"/>
            <ac:spMk id="6" creationId="{BC890A00-3A45-F571-4A20-A2B775C0596C}"/>
          </ac:spMkLst>
        </pc:spChg>
        <pc:spChg chg="add mod">
          <ac:chgData name="장성빈" userId="faed9783-0f2f-452b-b998-4701542ec64c" providerId="ADAL" clId="{39FB8C38-F478-4631-9B30-109FBDC3F360}" dt="2024-10-07T11:15:59.784" v="38729"/>
          <ac:spMkLst>
            <pc:docMk/>
            <pc:sldMk cId="4103738302" sldId="547"/>
            <ac:spMk id="31" creationId="{B47F2CFC-85E1-005B-C08C-8E34476A09A2}"/>
          </ac:spMkLst>
        </pc:spChg>
      </pc:sldChg>
      <pc:sldChg chg="addSp delSp modSp mod modNotesTx">
        <pc:chgData name="장성빈" userId="faed9783-0f2f-452b-b998-4701542ec64c" providerId="ADAL" clId="{39FB8C38-F478-4631-9B30-109FBDC3F360}" dt="2024-10-08T12:10:03.393" v="42602"/>
        <pc:sldMkLst>
          <pc:docMk/>
          <pc:sldMk cId="2014400326" sldId="548"/>
        </pc:sldMkLst>
        <pc:spChg chg="add mod">
          <ac:chgData name="장성빈" userId="faed9783-0f2f-452b-b998-4701542ec64c" providerId="ADAL" clId="{39FB8C38-F478-4631-9B30-109FBDC3F360}" dt="2024-10-07T09:50:12.022" v="36790"/>
          <ac:spMkLst>
            <pc:docMk/>
            <pc:sldMk cId="2014400326" sldId="548"/>
            <ac:spMk id="5" creationId="{14586922-0B69-1DCD-76E1-924202D828AE}"/>
          </ac:spMkLst>
        </pc:spChg>
        <pc:spChg chg="mod">
          <ac:chgData name="장성빈" userId="faed9783-0f2f-452b-b998-4701542ec64c" providerId="ADAL" clId="{39FB8C38-F478-4631-9B30-109FBDC3F360}" dt="2024-10-08T10:19:32.407" v="41965" actId="20577"/>
          <ac:spMkLst>
            <pc:docMk/>
            <pc:sldMk cId="2014400326" sldId="548"/>
            <ac:spMk id="8" creationId="{B5184AB6-368A-E90C-7AC2-6875EE91B572}"/>
          </ac:spMkLst>
        </pc:spChg>
        <pc:spChg chg="add mod ord">
          <ac:chgData name="장성빈" userId="faed9783-0f2f-452b-b998-4701542ec64c" providerId="ADAL" clId="{39FB8C38-F478-4631-9B30-109FBDC3F360}" dt="2024-10-07T09:51:02.848" v="36806" actId="167"/>
          <ac:spMkLst>
            <pc:docMk/>
            <pc:sldMk cId="2014400326" sldId="548"/>
            <ac:spMk id="9" creationId="{85FC1918-238D-9865-DA6F-B3934578E006}"/>
          </ac:spMkLst>
        </pc:spChg>
        <pc:spChg chg="del">
          <ac:chgData name="장성빈" userId="faed9783-0f2f-452b-b998-4701542ec64c" providerId="ADAL" clId="{39FB8C38-F478-4631-9B30-109FBDC3F360}" dt="2024-10-07T09:51:00.793" v="36804" actId="478"/>
          <ac:spMkLst>
            <pc:docMk/>
            <pc:sldMk cId="2014400326" sldId="548"/>
            <ac:spMk id="31" creationId="{892D1797-8600-3D09-EA12-C5F122C04D68}"/>
          </ac:spMkLst>
        </pc:spChg>
      </pc:sldChg>
      <pc:sldChg chg="addSp delSp modSp mod modNotesTx">
        <pc:chgData name="장성빈" userId="faed9783-0f2f-452b-b998-4701542ec64c" providerId="ADAL" clId="{39FB8C38-F478-4631-9B30-109FBDC3F360}" dt="2024-10-08T12:09:35.556" v="42599" actId="20577"/>
        <pc:sldMkLst>
          <pc:docMk/>
          <pc:sldMk cId="489454827" sldId="550"/>
        </pc:sldMkLst>
        <pc:spChg chg="add mod">
          <ac:chgData name="장성빈" userId="faed9783-0f2f-452b-b998-4701542ec64c" providerId="ADAL" clId="{39FB8C38-F478-4631-9B30-109FBDC3F360}" dt="2024-10-07T09:50:10.351" v="36789"/>
          <ac:spMkLst>
            <pc:docMk/>
            <pc:sldMk cId="489454827" sldId="550"/>
            <ac:spMk id="5" creationId="{3F64A27D-0627-6AA4-CB8D-5744FEB10D80}"/>
          </ac:spMkLst>
        </pc:spChg>
        <pc:spChg chg="mod">
          <ac:chgData name="장성빈" userId="faed9783-0f2f-452b-b998-4701542ec64c" providerId="ADAL" clId="{39FB8C38-F478-4631-9B30-109FBDC3F360}" dt="2024-10-08T10:19:29.776" v="41963" actId="20577"/>
          <ac:spMkLst>
            <pc:docMk/>
            <pc:sldMk cId="489454827" sldId="550"/>
            <ac:spMk id="8" creationId="{B5184AB6-368A-E90C-7AC2-6875EE91B572}"/>
          </ac:spMkLst>
        </pc:spChg>
        <pc:spChg chg="add mod ord">
          <ac:chgData name="장성빈" userId="faed9783-0f2f-452b-b998-4701542ec64c" providerId="ADAL" clId="{39FB8C38-F478-4631-9B30-109FBDC3F360}" dt="2024-10-07T09:51:08.877" v="36809" actId="167"/>
          <ac:spMkLst>
            <pc:docMk/>
            <pc:sldMk cId="489454827" sldId="550"/>
            <ac:spMk id="9" creationId="{90FD4657-C364-BA88-8541-CFFA4A4D6E11}"/>
          </ac:spMkLst>
        </pc:spChg>
        <pc:spChg chg="del">
          <ac:chgData name="장성빈" userId="faed9783-0f2f-452b-b998-4701542ec64c" providerId="ADAL" clId="{39FB8C38-F478-4631-9B30-109FBDC3F360}" dt="2024-10-07T09:51:06.055" v="36807" actId="478"/>
          <ac:spMkLst>
            <pc:docMk/>
            <pc:sldMk cId="489454827" sldId="550"/>
            <ac:spMk id="31" creationId="{892D1797-8600-3D09-EA12-C5F122C04D68}"/>
          </ac:spMkLst>
        </pc:spChg>
      </pc:sldChg>
      <pc:sldChg chg="modSp mod modNotesTx">
        <pc:chgData name="장성빈" userId="faed9783-0f2f-452b-b998-4701542ec64c" providerId="ADAL" clId="{39FB8C38-F478-4631-9B30-109FBDC3F360}" dt="2024-10-08T12:09:24.532" v="42596" actId="20577"/>
        <pc:sldMkLst>
          <pc:docMk/>
          <pc:sldMk cId="1547955706" sldId="551"/>
        </pc:sldMkLst>
        <pc:spChg chg="mod">
          <ac:chgData name="장성빈" userId="faed9783-0f2f-452b-b998-4701542ec64c" providerId="ADAL" clId="{39FB8C38-F478-4631-9B30-109FBDC3F360}" dt="2024-10-08T10:19:24.906" v="41959" actId="20577"/>
          <ac:spMkLst>
            <pc:docMk/>
            <pc:sldMk cId="1547955706" sldId="551"/>
            <ac:spMk id="8" creationId="{B5184AB6-368A-E90C-7AC2-6875EE91B572}"/>
          </ac:spMkLst>
        </pc:spChg>
      </pc:sldChg>
      <pc:sldChg chg="addSp modSp del mod">
        <pc:chgData name="장성빈" userId="faed9783-0f2f-452b-b998-4701542ec64c" providerId="ADAL" clId="{39FB8C38-F478-4631-9B30-109FBDC3F360}" dt="2024-10-08T09:26:56.496" v="41931" actId="47"/>
        <pc:sldMkLst>
          <pc:docMk/>
          <pc:sldMk cId="3716998181" sldId="555"/>
        </pc:sldMkLst>
        <pc:spChg chg="mod">
          <ac:chgData name="장성빈" userId="faed9783-0f2f-452b-b998-4701542ec64c" providerId="ADAL" clId="{39FB8C38-F478-4631-9B30-109FBDC3F360}" dt="2024-10-07T09:50:48.781" v="36802" actId="1038"/>
          <ac:spMkLst>
            <pc:docMk/>
            <pc:sldMk cId="3716998181" sldId="555"/>
            <ac:spMk id="4" creationId="{DD82FBA6-A29A-AF80-47EB-EFBC0A768145}"/>
          </ac:spMkLst>
        </pc:spChg>
        <pc:spChg chg="add mod">
          <ac:chgData name="장성빈" userId="faed9783-0f2f-452b-b998-4701542ec64c" providerId="ADAL" clId="{39FB8C38-F478-4631-9B30-109FBDC3F360}" dt="2024-10-07T09:50:35.837" v="36800"/>
          <ac:spMkLst>
            <pc:docMk/>
            <pc:sldMk cId="3716998181" sldId="555"/>
            <ac:spMk id="5" creationId="{AE94324A-78E8-7B63-A8BD-FD05EB85B055}"/>
          </ac:spMkLst>
        </pc:spChg>
        <pc:spChg chg="mod">
          <ac:chgData name="장성빈" userId="faed9783-0f2f-452b-b998-4701542ec64c" providerId="ADAL" clId="{39FB8C38-F478-4631-9B30-109FBDC3F360}" dt="2024-10-07T09:50:52.681" v="36803" actId="14100"/>
          <ac:spMkLst>
            <pc:docMk/>
            <pc:sldMk cId="3716998181" sldId="555"/>
            <ac:spMk id="31" creationId="{892D1797-8600-3D09-EA12-C5F122C04D68}"/>
          </ac:spMkLst>
        </pc:spChg>
      </pc:sldChg>
      <pc:sldChg chg="del">
        <pc:chgData name="장성빈" userId="faed9783-0f2f-452b-b998-4701542ec64c" providerId="ADAL" clId="{39FB8C38-F478-4631-9B30-109FBDC3F360}" dt="2024-10-07T09:51:43.137" v="36815" actId="47"/>
        <pc:sldMkLst>
          <pc:docMk/>
          <pc:sldMk cId="2765466319" sldId="557"/>
        </pc:sldMkLst>
      </pc:sldChg>
      <pc:sldChg chg="del">
        <pc:chgData name="장성빈" userId="faed9783-0f2f-452b-b998-4701542ec64c" providerId="ADAL" clId="{39FB8C38-F478-4631-9B30-109FBDC3F360}" dt="2024-10-07T09:51:43.137" v="36815" actId="47"/>
        <pc:sldMkLst>
          <pc:docMk/>
          <pc:sldMk cId="3972870667" sldId="558"/>
        </pc:sldMkLst>
      </pc:sldChg>
      <pc:sldChg chg="add del">
        <pc:chgData name="장성빈" userId="faed9783-0f2f-452b-b998-4701542ec64c" providerId="ADAL" clId="{39FB8C38-F478-4631-9B30-109FBDC3F360}" dt="2024-10-07T09:22:53.359" v="36583" actId="47"/>
        <pc:sldMkLst>
          <pc:docMk/>
          <pc:sldMk cId="3641645031" sldId="559"/>
        </pc:sldMkLst>
      </pc:sldChg>
      <pc:sldChg chg="addSp delSp modSp add del mod modNotesTx">
        <pc:chgData name="장성빈" userId="faed9783-0f2f-452b-b998-4701542ec64c" providerId="ADAL" clId="{39FB8C38-F478-4631-9B30-109FBDC3F360}" dt="2024-10-08T12:12:58.246" v="42698"/>
        <pc:sldMkLst>
          <pc:docMk/>
          <pc:sldMk cId="945644732" sldId="560"/>
        </pc:sldMkLst>
        <pc:spChg chg="add del mod">
          <ac:chgData name="장성빈" userId="faed9783-0f2f-452b-b998-4701542ec64c" providerId="ADAL" clId="{39FB8C38-F478-4631-9B30-109FBDC3F360}" dt="2024-10-07T09:21:54.140" v="36569" actId="478"/>
          <ac:spMkLst>
            <pc:docMk/>
            <pc:sldMk cId="945644732" sldId="560"/>
            <ac:spMk id="16" creationId="{881CD079-F0B5-5F82-39DF-2F28F9D0FED0}"/>
          </ac:spMkLst>
        </pc:spChg>
        <pc:spChg chg="add mod">
          <ac:chgData name="장성빈" userId="faed9783-0f2f-452b-b998-4701542ec64c" providerId="ADAL" clId="{39FB8C38-F478-4631-9B30-109FBDC3F360}" dt="2024-10-08T10:19:56.626" v="41980"/>
          <ac:spMkLst>
            <pc:docMk/>
            <pc:sldMk cId="945644732" sldId="560"/>
            <ac:spMk id="17" creationId="{F5DA73AC-77DA-AF48-9CC4-9DE7EE76E15D}"/>
          </ac:spMkLst>
        </pc:spChg>
        <pc:graphicFrameChg chg="mod modGraphic">
          <ac:chgData name="장성빈" userId="faed9783-0f2f-452b-b998-4701542ec64c" providerId="ADAL" clId="{39FB8C38-F478-4631-9B30-109FBDC3F360}" dt="2024-10-07T09:19:54.791" v="36537" actId="207"/>
          <ac:graphicFrameMkLst>
            <pc:docMk/>
            <pc:sldMk cId="945644732" sldId="560"/>
            <ac:graphicFrameMk id="9" creationId="{C504B62F-7CE8-B340-13C2-D540C4DCBB09}"/>
          </ac:graphicFrameMkLst>
        </pc:graphicFrameChg>
        <pc:graphicFrameChg chg="modGraphic">
          <ac:chgData name="장성빈" userId="faed9783-0f2f-452b-b998-4701542ec64c" providerId="ADAL" clId="{39FB8C38-F478-4631-9B30-109FBDC3F360}" dt="2024-10-07T09:19:36.713" v="36533" actId="20577"/>
          <ac:graphicFrameMkLst>
            <pc:docMk/>
            <pc:sldMk cId="945644732" sldId="560"/>
            <ac:graphicFrameMk id="11" creationId="{D32FF069-3370-3FD4-2FD4-9D29DEBF5DB2}"/>
          </ac:graphicFrameMkLst>
        </pc:graphicFrameChg>
        <pc:graphicFrameChg chg="mod modGraphic">
          <ac:chgData name="장성빈" userId="faed9783-0f2f-452b-b998-4701542ec64c" providerId="ADAL" clId="{39FB8C38-F478-4631-9B30-109FBDC3F360}" dt="2024-10-07T09:19:06.083" v="36526" actId="20577"/>
          <ac:graphicFrameMkLst>
            <pc:docMk/>
            <pc:sldMk cId="945644732" sldId="560"/>
            <ac:graphicFrameMk id="15" creationId="{D5C2B14C-96F5-2EE0-93F7-4CAF11E8F149}"/>
          </ac:graphicFrameMkLst>
        </pc:graphicFrameChg>
        <pc:cxnChg chg="add mod">
          <ac:chgData name="장성빈" userId="faed9783-0f2f-452b-b998-4701542ec64c" providerId="ADAL" clId="{39FB8C38-F478-4631-9B30-109FBDC3F360}" dt="2024-10-07T09:19:29.249" v="36531" actId="14100"/>
          <ac:cxnSpMkLst>
            <pc:docMk/>
            <pc:sldMk cId="945644732" sldId="560"/>
            <ac:cxnSpMk id="7" creationId="{7777207A-2EC3-6D56-6703-7F6AC50E44A0}"/>
          </ac:cxnSpMkLst>
        </pc:cxnChg>
      </pc:sldChg>
      <pc:sldChg chg="modSp add mod modNotesTx">
        <pc:chgData name="장성빈" userId="faed9783-0f2f-452b-b998-4701542ec64c" providerId="ADAL" clId="{39FB8C38-F478-4631-9B30-109FBDC3F360}" dt="2024-10-08T12:12:41.180" v="42693"/>
        <pc:sldMkLst>
          <pc:docMk/>
          <pc:sldMk cId="1836520616" sldId="561"/>
        </pc:sldMkLst>
        <pc:spChg chg="mod">
          <ac:chgData name="장성빈" userId="faed9783-0f2f-452b-b998-4701542ec64c" providerId="ADAL" clId="{39FB8C38-F478-4631-9B30-109FBDC3F360}" dt="2024-10-08T09:01:36.537" v="41806" actId="207"/>
          <ac:spMkLst>
            <pc:docMk/>
            <pc:sldMk cId="1836520616" sldId="561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0:19:48.101" v="41977" actId="20577"/>
          <ac:spMkLst>
            <pc:docMk/>
            <pc:sldMk cId="1836520616" sldId="561"/>
            <ac:spMk id="4" creationId="{228F0761-29A9-4FA5-3C07-0BC403F8A4FD}"/>
          </ac:spMkLst>
        </pc:spChg>
      </pc:sldChg>
      <pc:sldChg chg="modSp add mod modNotesTx">
        <pc:chgData name="장성빈" userId="faed9783-0f2f-452b-b998-4701542ec64c" providerId="ADAL" clId="{39FB8C38-F478-4631-9B30-109FBDC3F360}" dt="2024-10-08T12:14:10.890" v="42714"/>
        <pc:sldMkLst>
          <pc:docMk/>
          <pc:sldMk cId="450073950" sldId="562"/>
        </pc:sldMkLst>
        <pc:spChg chg="mod">
          <ac:chgData name="장성빈" userId="faed9783-0f2f-452b-b998-4701542ec64c" providerId="ADAL" clId="{39FB8C38-F478-4631-9B30-109FBDC3F360}" dt="2024-10-08T09:01:19.252" v="41803" actId="20577"/>
          <ac:spMkLst>
            <pc:docMk/>
            <pc:sldMk cId="450073950" sldId="562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0:20:14.610" v="41991" actId="20577"/>
          <ac:spMkLst>
            <pc:docMk/>
            <pc:sldMk cId="450073950" sldId="562"/>
            <ac:spMk id="4" creationId="{228F0761-29A9-4FA5-3C07-0BC403F8A4FD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7T09:22:53.359" v="36583" actId="47"/>
        <pc:sldMkLst>
          <pc:docMk/>
          <pc:sldMk cId="3101624364" sldId="563"/>
        </pc:sldMkLst>
        <pc:spChg chg="add mod">
          <ac:chgData name="장성빈" userId="faed9783-0f2f-452b-b998-4701542ec64c" providerId="ADAL" clId="{39FB8C38-F478-4631-9B30-109FBDC3F360}" dt="2024-10-07T09:17:10.141" v="36511"/>
          <ac:spMkLst>
            <pc:docMk/>
            <pc:sldMk cId="3101624364" sldId="563"/>
            <ac:spMk id="4" creationId="{2DF6D98A-6BEC-885D-FD8E-9B1F2B8ED303}"/>
          </ac:spMkLst>
        </pc:spChg>
        <pc:spChg chg="add mod">
          <ac:chgData name="장성빈" userId="faed9783-0f2f-452b-b998-4701542ec64c" providerId="ADAL" clId="{39FB8C38-F478-4631-9B30-109FBDC3F360}" dt="2024-10-07T09:17:10.141" v="36511"/>
          <ac:spMkLst>
            <pc:docMk/>
            <pc:sldMk cId="3101624364" sldId="563"/>
            <ac:spMk id="8" creationId="{4F2A0ACE-3914-875D-A980-01D16F116E14}"/>
          </ac:spMkLst>
        </pc:spChg>
        <pc:spChg chg="add mod">
          <ac:chgData name="장성빈" userId="faed9783-0f2f-452b-b998-4701542ec64c" providerId="ADAL" clId="{39FB8C38-F478-4631-9B30-109FBDC3F360}" dt="2024-10-07T09:17:13.406" v="36512"/>
          <ac:spMkLst>
            <pc:docMk/>
            <pc:sldMk cId="3101624364" sldId="563"/>
            <ac:spMk id="17" creationId="{F7847985-6C35-C7A6-A534-B83F62B47BE0}"/>
          </ac:spMkLst>
        </pc:spChg>
        <pc:spChg chg="add mod">
          <ac:chgData name="장성빈" userId="faed9783-0f2f-452b-b998-4701542ec64c" providerId="ADAL" clId="{39FB8C38-F478-4631-9B30-109FBDC3F360}" dt="2024-10-07T09:17:13.406" v="36512"/>
          <ac:spMkLst>
            <pc:docMk/>
            <pc:sldMk cId="3101624364" sldId="563"/>
            <ac:spMk id="18" creationId="{855E508E-36E1-AEB7-50A5-D7AC438843F5}"/>
          </ac:spMkLst>
        </pc:spChg>
        <pc:graphicFrameChg chg="add mod">
          <ac:chgData name="장성빈" userId="faed9783-0f2f-452b-b998-4701542ec64c" providerId="ADAL" clId="{39FB8C38-F478-4631-9B30-109FBDC3F360}" dt="2024-10-07T09:17:10.141" v="36511"/>
          <ac:graphicFrameMkLst>
            <pc:docMk/>
            <pc:sldMk cId="3101624364" sldId="563"/>
            <ac:graphicFrameMk id="12" creationId="{704EA37A-8B3F-343E-A9C6-72609B881506}"/>
          </ac:graphicFrameMkLst>
        </pc:graphicFrameChg>
        <pc:graphicFrameChg chg="add mod">
          <ac:chgData name="장성빈" userId="faed9783-0f2f-452b-b998-4701542ec64c" providerId="ADAL" clId="{39FB8C38-F478-4631-9B30-109FBDC3F360}" dt="2024-10-07T09:17:10.141" v="36511"/>
          <ac:graphicFrameMkLst>
            <pc:docMk/>
            <pc:sldMk cId="3101624364" sldId="563"/>
            <ac:graphicFrameMk id="14" creationId="{D19AEF61-B462-B3AE-0097-1049DA1DF239}"/>
          </ac:graphicFrameMkLst>
        </pc:graphicFrameChg>
        <pc:graphicFrameChg chg="add mod">
          <ac:chgData name="장성빈" userId="faed9783-0f2f-452b-b998-4701542ec64c" providerId="ADAL" clId="{39FB8C38-F478-4631-9B30-109FBDC3F360}" dt="2024-10-07T09:17:13.406" v="36512"/>
          <ac:graphicFrameMkLst>
            <pc:docMk/>
            <pc:sldMk cId="3101624364" sldId="563"/>
            <ac:graphicFrameMk id="21" creationId="{0A437D6D-6E22-3848-B9DE-1C8D0AA858F1}"/>
          </ac:graphicFrameMkLst>
        </pc:graphicFrameChg>
        <pc:graphicFrameChg chg="add mod">
          <ac:chgData name="장성빈" userId="faed9783-0f2f-452b-b998-4701542ec64c" providerId="ADAL" clId="{39FB8C38-F478-4631-9B30-109FBDC3F360}" dt="2024-10-07T09:17:13.406" v="36512"/>
          <ac:graphicFrameMkLst>
            <pc:docMk/>
            <pc:sldMk cId="3101624364" sldId="563"/>
            <ac:graphicFrameMk id="22" creationId="{C3AF246B-4134-FA8C-B07F-2970323913F7}"/>
          </ac:graphicFrameMkLst>
        </pc:graphicFrameChg>
        <pc:picChg chg="add mod">
          <ac:chgData name="장성빈" userId="faed9783-0f2f-452b-b998-4701542ec64c" providerId="ADAL" clId="{39FB8C38-F478-4631-9B30-109FBDC3F360}" dt="2024-10-07T09:17:10.141" v="36511"/>
          <ac:picMkLst>
            <pc:docMk/>
            <pc:sldMk cId="3101624364" sldId="563"/>
            <ac:picMk id="16" creationId="{BAAE1F1F-0693-86EC-021A-0FBE14EE781A}"/>
          </ac:picMkLst>
        </pc:picChg>
        <pc:picChg chg="add mod">
          <ac:chgData name="장성빈" userId="faed9783-0f2f-452b-b998-4701542ec64c" providerId="ADAL" clId="{39FB8C38-F478-4631-9B30-109FBDC3F360}" dt="2024-10-07T09:17:13.406" v="36512"/>
          <ac:picMkLst>
            <pc:docMk/>
            <pc:sldMk cId="3101624364" sldId="563"/>
            <ac:picMk id="23" creationId="{892D109F-D3D7-F57B-2573-457DABB74185}"/>
          </ac:picMkLst>
        </pc:picChg>
        <pc:cxnChg chg="del">
          <ac:chgData name="장성빈" userId="faed9783-0f2f-452b-b998-4701542ec64c" providerId="ADAL" clId="{39FB8C38-F478-4631-9B30-109FBDC3F360}" dt="2024-10-07T09:17:15.457" v="36513" actId="478"/>
          <ac:cxnSpMkLst>
            <pc:docMk/>
            <pc:sldMk cId="3101624364" sldId="563"/>
            <ac:cxnSpMk id="7" creationId="{7777207A-2EC3-6D56-6703-7F6AC50E44A0}"/>
          </ac:cxnSpMkLst>
        </pc:cxnChg>
        <pc:cxnChg chg="add mod">
          <ac:chgData name="장성빈" userId="faed9783-0f2f-452b-b998-4701542ec64c" providerId="ADAL" clId="{39FB8C38-F478-4631-9B30-109FBDC3F360}" dt="2024-10-07T09:17:13.406" v="36512"/>
          <ac:cxnSpMkLst>
            <pc:docMk/>
            <pc:sldMk cId="3101624364" sldId="563"/>
            <ac:cxnSpMk id="24" creationId="{DB313FD4-0899-ACF0-EF39-8FE10AEC18A7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10T07:36:16.368" v="43308"/>
        <pc:sldMkLst>
          <pc:docMk/>
          <pc:sldMk cId="1550497188" sldId="564"/>
        </pc:sldMkLst>
        <pc:spChg chg="add mod">
          <ac:chgData name="장성빈" userId="faed9783-0f2f-452b-b998-4701542ec64c" providerId="ADAL" clId="{39FB8C38-F478-4631-9B30-109FBDC3F360}" dt="2024-10-07T09:21:48.324" v="36566"/>
          <ac:spMkLst>
            <pc:docMk/>
            <pc:sldMk cId="1550497188" sldId="564"/>
            <ac:spMk id="4" creationId="{2EEC3D36-1424-692B-6A6A-DC18B3C0EA8A}"/>
          </ac:spMkLst>
        </pc:spChg>
        <pc:spChg chg="add mod">
          <ac:chgData name="장성빈" userId="faed9783-0f2f-452b-b998-4701542ec64c" providerId="ADAL" clId="{39FB8C38-F478-4631-9B30-109FBDC3F360}" dt="2024-10-07T09:21:48.324" v="36566"/>
          <ac:spMkLst>
            <pc:docMk/>
            <pc:sldMk cId="1550497188" sldId="564"/>
            <ac:spMk id="8" creationId="{EFAB702F-AFCD-4C23-411F-2731D93A643E}"/>
          </ac:spMkLst>
        </pc:spChg>
        <pc:spChg chg="del">
          <ac:chgData name="장성빈" userId="faed9783-0f2f-452b-b998-4701542ec64c" providerId="ADAL" clId="{39FB8C38-F478-4631-9B30-109FBDC3F360}" dt="2024-10-07T09:22:07.389" v="36570" actId="478"/>
          <ac:spMkLst>
            <pc:docMk/>
            <pc:sldMk cId="1550497188" sldId="564"/>
            <ac:spMk id="16" creationId="{881CD079-F0B5-5F82-39DF-2F28F9D0FED0}"/>
          </ac:spMkLst>
        </pc:spChg>
        <pc:spChg chg="add mod">
          <ac:chgData name="장성빈" userId="faed9783-0f2f-452b-b998-4701542ec64c" providerId="ADAL" clId="{39FB8C38-F478-4631-9B30-109FBDC3F360}" dt="2024-10-08T10:20:02.654" v="41983"/>
          <ac:spMkLst>
            <pc:docMk/>
            <pc:sldMk cId="1550497188" sldId="564"/>
            <ac:spMk id="24" creationId="{52B4F9DF-050F-E8B0-F8A8-CDF2B3E14CC1}"/>
          </ac:spMkLst>
        </pc:spChg>
        <pc:graphicFrameChg chg="modGraphic">
          <ac:chgData name="장성빈" userId="faed9783-0f2f-452b-b998-4701542ec64c" providerId="ADAL" clId="{39FB8C38-F478-4631-9B30-109FBDC3F360}" dt="2024-10-07T09:22:36.243" v="36580" actId="207"/>
          <ac:graphicFrameMkLst>
            <pc:docMk/>
            <pc:sldMk cId="1550497188" sldId="564"/>
            <ac:graphicFrameMk id="11" creationId="{D32FF069-3370-3FD4-2FD4-9D29DEBF5DB2}"/>
          </ac:graphicFrameMkLst>
        </pc:graphicFrameChg>
        <pc:graphicFrameChg chg="add mod">
          <ac:chgData name="장성빈" userId="faed9783-0f2f-452b-b998-4701542ec64c" providerId="ADAL" clId="{39FB8C38-F478-4631-9B30-109FBDC3F360}" dt="2024-10-07T09:21:48.324" v="36566"/>
          <ac:graphicFrameMkLst>
            <pc:docMk/>
            <pc:sldMk cId="1550497188" sldId="564"/>
            <ac:graphicFrameMk id="12" creationId="{4ED2F66C-DB54-7ADC-DE78-53E538DF5CFC}"/>
          </ac:graphicFrameMkLst>
        </pc:graphicFrameChg>
        <pc:graphicFrameChg chg="add mod modGraphic">
          <ac:chgData name="장성빈" userId="faed9783-0f2f-452b-b998-4701542ec64c" providerId="ADAL" clId="{39FB8C38-F478-4631-9B30-109FBDC3F360}" dt="2024-10-07T09:22:42.090" v="36582" actId="20577"/>
          <ac:graphicFrameMkLst>
            <pc:docMk/>
            <pc:sldMk cId="1550497188" sldId="564"/>
            <ac:graphicFrameMk id="14" creationId="{CB492E54-6A5D-A0F8-C78A-C9AC95E9A309}"/>
          </ac:graphicFrameMkLst>
        </pc:graphicFrameChg>
        <pc:picChg chg="add mod">
          <ac:chgData name="장성빈" userId="faed9783-0f2f-452b-b998-4701542ec64c" providerId="ADAL" clId="{39FB8C38-F478-4631-9B30-109FBDC3F360}" dt="2024-10-10T07:36:16.368" v="43308"/>
          <ac:picMkLst>
            <pc:docMk/>
            <pc:sldMk cId="1550497188" sldId="564"/>
            <ac:picMk id="7" creationId="{79350D65-7EF7-C0BB-7F7F-2986AF0E58F3}"/>
          </ac:picMkLst>
        </pc:picChg>
        <pc:picChg chg="add del mod">
          <ac:chgData name="장성빈" userId="faed9783-0f2f-452b-b998-4701542ec64c" providerId="ADAL" clId="{39FB8C38-F478-4631-9B30-109FBDC3F360}" dt="2024-10-10T07:36:16.178" v="43307" actId="478"/>
          <ac:picMkLst>
            <pc:docMk/>
            <pc:sldMk cId="1550497188" sldId="564"/>
            <ac:picMk id="17" creationId="{CAFD7323-2A48-7077-B931-E36066FD7277}"/>
          </ac:picMkLst>
        </pc:picChg>
        <pc:cxnChg chg="del">
          <ac:chgData name="장성빈" userId="faed9783-0f2f-452b-b998-4701542ec64c" providerId="ADAL" clId="{39FB8C38-F478-4631-9B30-109FBDC3F360}" dt="2024-10-07T09:21:50.328" v="36567" actId="478"/>
          <ac:cxnSpMkLst>
            <pc:docMk/>
            <pc:sldMk cId="1550497188" sldId="564"/>
            <ac:cxnSpMk id="7" creationId="{7777207A-2EC3-6D56-6703-7F6AC50E44A0}"/>
          </ac:cxnSpMkLst>
        </pc:cxnChg>
        <pc:cxnChg chg="add mod">
          <ac:chgData name="장성빈" userId="faed9783-0f2f-452b-b998-4701542ec64c" providerId="ADAL" clId="{39FB8C38-F478-4631-9B30-109FBDC3F360}" dt="2024-10-07T09:21:48.324" v="36566"/>
          <ac:cxnSpMkLst>
            <pc:docMk/>
            <pc:sldMk cId="1550497188" sldId="564"/>
            <ac:cxnSpMk id="18" creationId="{339BC3FB-5F21-8321-5A97-5A699BA90970}"/>
          </ac:cxnSpMkLst>
        </pc:cxnChg>
        <pc:cxnChg chg="add mod">
          <ac:chgData name="장성빈" userId="faed9783-0f2f-452b-b998-4701542ec64c" providerId="ADAL" clId="{39FB8C38-F478-4631-9B30-109FBDC3F360}" dt="2024-10-07T09:22:21.842" v="36573" actId="14100"/>
          <ac:cxnSpMkLst>
            <pc:docMk/>
            <pc:sldMk cId="1550497188" sldId="564"/>
            <ac:cxnSpMk id="21" creationId="{8CFEDB0B-3E4D-3596-6162-3397B98AF0D8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10-08T12:13:08.015" v="42699"/>
        <pc:sldMkLst>
          <pc:docMk/>
          <pc:sldMk cId="3980277381" sldId="565"/>
        </pc:sldMkLst>
        <pc:spChg chg="add mod">
          <ac:chgData name="장성빈" userId="faed9783-0f2f-452b-b998-4701542ec64c" providerId="ADAL" clId="{39FB8C38-F478-4631-9B30-109FBDC3F360}" dt="2024-10-08T10:19:57.992" v="41981"/>
          <ac:spMkLst>
            <pc:docMk/>
            <pc:sldMk cId="3980277381" sldId="565"/>
            <ac:spMk id="4" creationId="{165FD5B3-ECC5-0AAD-2F1F-29242900B38A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10T07:36:18.340" v="43310"/>
        <pc:sldMkLst>
          <pc:docMk/>
          <pc:sldMk cId="3466055629" sldId="566"/>
        </pc:sldMkLst>
        <pc:spChg chg="add mod">
          <ac:chgData name="장성빈" userId="faed9783-0f2f-452b-b998-4701542ec64c" providerId="ADAL" clId="{39FB8C38-F478-4631-9B30-109FBDC3F360}" dt="2024-10-08T10:20:04.142" v="41984"/>
          <ac:spMkLst>
            <pc:docMk/>
            <pc:sldMk cId="3466055629" sldId="566"/>
            <ac:spMk id="7" creationId="{E8AACBEA-3FEB-2F44-0926-3A594FA51D22}"/>
          </ac:spMkLst>
        </pc:spChg>
        <pc:spChg chg="add mod">
          <ac:chgData name="장성빈" userId="faed9783-0f2f-452b-b998-4701542ec64c" providerId="ADAL" clId="{39FB8C38-F478-4631-9B30-109FBDC3F360}" dt="2024-10-07T09:24:10.157" v="36672" actId="1036"/>
          <ac:spMkLst>
            <pc:docMk/>
            <pc:sldMk cId="3466055629" sldId="566"/>
            <ac:spMk id="25" creationId="{174FC9FC-9197-8CCC-1BC6-65E6DC60343D}"/>
          </ac:spMkLst>
        </pc:spChg>
        <pc:graphicFrameChg chg="modGraphic">
          <ac:chgData name="장성빈" userId="faed9783-0f2f-452b-b998-4701542ec64c" providerId="ADAL" clId="{39FB8C38-F478-4631-9B30-109FBDC3F360}" dt="2024-10-07T09:23:58.551" v="36613" actId="207"/>
          <ac:graphicFrameMkLst>
            <pc:docMk/>
            <pc:sldMk cId="3466055629" sldId="566"/>
            <ac:graphicFrameMk id="9" creationId="{C504B62F-7CE8-B340-13C2-D540C4DCBB09}"/>
          </ac:graphicFrameMkLst>
        </pc:graphicFrameChg>
        <pc:graphicFrameChg chg="modGraphic">
          <ac:chgData name="장성빈" userId="faed9783-0f2f-452b-b998-4701542ec64c" providerId="ADAL" clId="{39FB8C38-F478-4631-9B30-109FBDC3F360}" dt="2024-10-07T09:23:55.368" v="36612" actId="207"/>
          <ac:graphicFrameMkLst>
            <pc:docMk/>
            <pc:sldMk cId="3466055629" sldId="566"/>
            <ac:graphicFrameMk id="12" creationId="{4ED2F66C-DB54-7ADC-DE78-53E538DF5CFC}"/>
          </ac:graphicFrameMkLst>
        </pc:graphicFrameChg>
        <pc:picChg chg="add mod">
          <ac:chgData name="장성빈" userId="faed9783-0f2f-452b-b998-4701542ec64c" providerId="ADAL" clId="{39FB8C38-F478-4631-9B30-109FBDC3F360}" dt="2024-10-10T07:36:18.340" v="43310"/>
          <ac:picMkLst>
            <pc:docMk/>
            <pc:sldMk cId="3466055629" sldId="566"/>
            <ac:picMk id="16" creationId="{EE2E8745-848D-F747-9FFA-61197DB95CF1}"/>
          </ac:picMkLst>
        </pc:picChg>
        <pc:picChg chg="del">
          <ac:chgData name="장성빈" userId="faed9783-0f2f-452b-b998-4701542ec64c" providerId="ADAL" clId="{39FB8C38-F478-4631-9B30-109FBDC3F360}" dt="2024-10-10T07:36:18.165" v="43309" actId="478"/>
          <ac:picMkLst>
            <pc:docMk/>
            <pc:sldMk cId="3466055629" sldId="566"/>
            <ac:picMk id="17" creationId="{CAFD7323-2A48-7077-B931-E36066FD7277}"/>
          </ac:picMkLst>
        </pc:picChg>
        <pc:cxnChg chg="del mod">
          <ac:chgData name="장성빈" userId="faed9783-0f2f-452b-b998-4701542ec64c" providerId="ADAL" clId="{39FB8C38-F478-4631-9B30-109FBDC3F360}" dt="2024-10-08T11:24:42.642" v="42403" actId="478"/>
          <ac:cxnSpMkLst>
            <pc:docMk/>
            <pc:sldMk cId="3466055629" sldId="566"/>
            <ac:cxnSpMk id="21" creationId="{8CFEDB0B-3E4D-3596-6162-3397B98AF0D8}"/>
          </ac:cxnSpMkLst>
        </pc:cxnChg>
        <pc:cxnChg chg="add mod">
          <ac:chgData name="장성빈" userId="faed9783-0f2f-452b-b998-4701542ec64c" providerId="ADAL" clId="{39FB8C38-F478-4631-9B30-109FBDC3F360}" dt="2024-10-07T09:23:48.507" v="36605" actId="14100"/>
          <ac:cxnSpMkLst>
            <pc:docMk/>
            <pc:sldMk cId="3466055629" sldId="566"/>
            <ac:cxnSpMk id="22" creationId="{35627993-9AC2-E912-80FE-61079D419B7B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10T07:36:13.842" v="43306" actId="1076"/>
        <pc:sldMkLst>
          <pc:docMk/>
          <pc:sldMk cId="1668906539" sldId="567"/>
        </pc:sldMkLst>
        <pc:spChg chg="add mod">
          <ac:chgData name="장성빈" userId="faed9783-0f2f-452b-b998-4701542ec64c" providerId="ADAL" clId="{39FB8C38-F478-4631-9B30-109FBDC3F360}" dt="2024-10-08T10:20:00.621" v="41982"/>
          <ac:spMkLst>
            <pc:docMk/>
            <pc:sldMk cId="1668906539" sldId="567"/>
            <ac:spMk id="7" creationId="{BF1CA5F9-5A97-1609-74A8-74ED5AC0B979}"/>
          </ac:spMkLst>
        </pc:spChg>
        <pc:graphicFrameChg chg="modGraphic">
          <ac:chgData name="장성빈" userId="faed9783-0f2f-452b-b998-4701542ec64c" providerId="ADAL" clId="{39FB8C38-F478-4631-9B30-109FBDC3F360}" dt="2024-10-07T09:23:15.546" v="36595" actId="207"/>
          <ac:graphicFrameMkLst>
            <pc:docMk/>
            <pc:sldMk cId="1668906539" sldId="567"/>
            <ac:graphicFrameMk id="11" creationId="{D32FF069-3370-3FD4-2FD4-9D29DEBF5DB2}"/>
          </ac:graphicFrameMkLst>
        </pc:graphicFrameChg>
        <pc:graphicFrameChg chg="modGraphic">
          <ac:chgData name="장성빈" userId="faed9783-0f2f-452b-b998-4701542ec64c" providerId="ADAL" clId="{39FB8C38-F478-4631-9B30-109FBDC3F360}" dt="2024-10-07T09:23:08.202" v="36592" actId="207"/>
          <ac:graphicFrameMkLst>
            <pc:docMk/>
            <pc:sldMk cId="1668906539" sldId="567"/>
            <ac:graphicFrameMk id="14" creationId="{CB492E54-6A5D-A0F8-C78A-C9AC95E9A309}"/>
          </ac:graphicFrameMkLst>
        </pc:graphicFrameChg>
        <pc:picChg chg="del mod">
          <ac:chgData name="장성빈" userId="faed9783-0f2f-452b-b998-4701542ec64c" providerId="ADAL" clId="{39FB8C38-F478-4631-9B30-109FBDC3F360}" dt="2024-10-10T07:36:02.325" v="43304" actId="478"/>
          <ac:picMkLst>
            <pc:docMk/>
            <pc:sldMk cId="1668906539" sldId="567"/>
            <ac:picMk id="17" creationId="{CAFD7323-2A48-7077-B931-E36066FD7277}"/>
          </ac:picMkLst>
        </pc:picChg>
        <pc:picChg chg="add mod">
          <ac:chgData name="장성빈" userId="faed9783-0f2f-452b-b998-4701542ec64c" providerId="ADAL" clId="{39FB8C38-F478-4631-9B30-109FBDC3F360}" dt="2024-10-10T07:36:13.842" v="43306" actId="1076"/>
          <ac:picMkLst>
            <pc:docMk/>
            <pc:sldMk cId="1668906539" sldId="567"/>
            <ac:picMk id="21" creationId="{7E4378C9-0D12-C899-EBE8-31A70FBA6409}"/>
          </ac:picMkLst>
        </pc:picChg>
        <pc:cxnChg chg="del">
          <ac:chgData name="장성빈" userId="faed9783-0f2f-452b-b998-4701542ec64c" providerId="ADAL" clId="{39FB8C38-F478-4631-9B30-109FBDC3F360}" dt="2024-10-07T09:23:11.887" v="36593" actId="478"/>
          <ac:cxnSpMkLst>
            <pc:docMk/>
            <pc:sldMk cId="1668906539" sldId="567"/>
            <ac:cxnSpMk id="21" creationId="{8CFEDB0B-3E4D-3596-6162-3397B98AF0D8}"/>
          </ac:cxnSpMkLst>
        </pc:cxnChg>
      </pc:sldChg>
      <pc:sldChg chg="modSp add mod modNotesTx">
        <pc:chgData name="장성빈" userId="faed9783-0f2f-452b-b998-4701542ec64c" providerId="ADAL" clId="{39FB8C38-F478-4631-9B30-109FBDC3F360}" dt="2024-10-08T12:14:02.508" v="42713"/>
        <pc:sldMkLst>
          <pc:docMk/>
          <pc:sldMk cId="2598958794" sldId="568"/>
        </pc:sldMkLst>
        <pc:spChg chg="mod">
          <ac:chgData name="장성빈" userId="faed9783-0f2f-452b-b998-4701542ec64c" providerId="ADAL" clId="{39FB8C38-F478-4631-9B30-109FBDC3F360}" dt="2024-10-08T10:20:10.967" v="41988"/>
          <ac:spMkLst>
            <pc:docMk/>
            <pc:sldMk cId="2598958794" sldId="568"/>
            <ac:spMk id="6" creationId="{BE42F596-7F5A-273A-D377-EF52B685CD77}"/>
          </ac:spMkLst>
        </pc:spChg>
        <pc:graphicFrameChg chg="modGraphic">
          <ac:chgData name="장성빈" userId="faed9783-0f2f-452b-b998-4701542ec64c" providerId="ADAL" clId="{39FB8C38-F478-4631-9B30-109FBDC3F360}" dt="2024-10-07T09:26:45.340" v="36715" actId="20577"/>
          <ac:graphicFrameMkLst>
            <pc:docMk/>
            <pc:sldMk cId="2598958794" sldId="568"/>
            <ac:graphicFrameMk id="8" creationId="{6E0BB102-E350-B08D-7C4E-3A29CE5FB214}"/>
          </ac:graphicFrameMkLst>
        </pc:graphicFrameChg>
      </pc:sldChg>
      <pc:sldChg chg="addSp delSp modSp add mod modNotesTx">
        <pc:chgData name="장성빈" userId="faed9783-0f2f-452b-b998-4701542ec64c" providerId="ADAL" clId="{39FB8C38-F478-4631-9B30-109FBDC3F360}" dt="2024-10-10T07:33:03.723" v="43267" actId="113"/>
        <pc:sldMkLst>
          <pc:docMk/>
          <pc:sldMk cId="923784058" sldId="569"/>
        </pc:sldMkLst>
        <pc:spChg chg="mod">
          <ac:chgData name="장성빈" userId="faed9783-0f2f-452b-b998-4701542ec64c" providerId="ADAL" clId="{39FB8C38-F478-4631-9B30-109FBDC3F360}" dt="2024-10-07T09:29:03.302" v="36728" actId="20577"/>
          <ac:spMkLst>
            <pc:docMk/>
            <pc:sldMk cId="923784058" sldId="569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10T07:33:03.723" v="43267" actId="113"/>
          <ac:spMkLst>
            <pc:docMk/>
            <pc:sldMk cId="923784058" sldId="569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9T08:55:03.043" v="43154" actId="20577"/>
          <ac:spMkLst>
            <pc:docMk/>
            <pc:sldMk cId="923784058" sldId="569"/>
            <ac:spMk id="4" creationId="{808DF60E-B5CC-3D0E-C220-C28A133CC262}"/>
          </ac:spMkLst>
        </pc:spChg>
        <pc:spChg chg="del">
          <ac:chgData name="장성빈" userId="faed9783-0f2f-452b-b998-4701542ec64c" providerId="ADAL" clId="{39FB8C38-F478-4631-9B30-109FBDC3F360}" dt="2024-10-07T12:12:36.429" v="40523" actId="478"/>
          <ac:spMkLst>
            <pc:docMk/>
            <pc:sldMk cId="923784058" sldId="569"/>
            <ac:spMk id="10" creationId="{705B25E2-B805-CF03-A3E6-FF87B8D8A32E}"/>
          </ac:spMkLst>
        </pc:spChg>
        <pc:graphicFrameChg chg="del">
          <ac:chgData name="장성빈" userId="faed9783-0f2f-452b-b998-4701542ec64c" providerId="ADAL" clId="{39FB8C38-F478-4631-9B30-109FBDC3F360}" dt="2024-10-07T12:12:34.204" v="40522" actId="478"/>
          <ac:graphicFrameMkLst>
            <pc:docMk/>
            <pc:sldMk cId="923784058" sldId="569"/>
            <ac:graphicFrameMk id="9" creationId="{54D04D93-C751-77B8-433F-4D73037A53E9}"/>
          </ac:graphicFrameMkLst>
        </pc:graphicFrameChg>
        <pc:cxnChg chg="del">
          <ac:chgData name="장성빈" userId="faed9783-0f2f-452b-b998-4701542ec64c" providerId="ADAL" clId="{39FB8C38-F478-4631-9B30-109FBDC3F360}" dt="2024-10-07T12:12:36.429" v="40523" actId="478"/>
          <ac:cxnSpMkLst>
            <pc:docMk/>
            <pc:sldMk cId="923784058" sldId="569"/>
            <ac:cxnSpMk id="13" creationId="{C7A4DF79-4998-2E7C-69AD-1BE8456EFCB2}"/>
          </ac:cxnSpMkLst>
        </pc:cxnChg>
        <pc:cxnChg chg="del">
          <ac:chgData name="장성빈" userId="faed9783-0f2f-452b-b998-4701542ec64c" providerId="ADAL" clId="{39FB8C38-F478-4631-9B30-109FBDC3F360}" dt="2024-10-07T12:12:36.429" v="40523" actId="478"/>
          <ac:cxnSpMkLst>
            <pc:docMk/>
            <pc:sldMk cId="923784058" sldId="569"/>
            <ac:cxnSpMk id="14" creationId="{8897B249-DFCA-47F5-F7F1-3F0C9C442CC7}"/>
          </ac:cxnSpMkLst>
        </pc:cxnChg>
      </pc:sldChg>
      <pc:sldChg chg="addSp modSp add del">
        <pc:chgData name="장성빈" userId="faed9783-0f2f-452b-b998-4701542ec64c" providerId="ADAL" clId="{39FB8C38-F478-4631-9B30-109FBDC3F360}" dt="2024-10-07T09:52:16.781" v="36824" actId="47"/>
        <pc:sldMkLst>
          <pc:docMk/>
          <pc:sldMk cId="994943543" sldId="570"/>
        </pc:sldMkLst>
        <pc:spChg chg="add mod">
          <ac:chgData name="장성빈" userId="faed9783-0f2f-452b-b998-4701542ec64c" providerId="ADAL" clId="{39FB8C38-F478-4631-9B30-109FBDC3F360}" dt="2024-10-07T09:51:39.490" v="36813"/>
          <ac:spMkLst>
            <pc:docMk/>
            <pc:sldMk cId="994943543" sldId="570"/>
            <ac:spMk id="15" creationId="{C200BE96-EAAF-A25A-8426-0DF19926DC62}"/>
          </ac:spMkLst>
        </pc:spChg>
      </pc:sldChg>
      <pc:sldChg chg="addSp modSp add del">
        <pc:chgData name="장성빈" userId="faed9783-0f2f-452b-b998-4701542ec64c" providerId="ADAL" clId="{39FB8C38-F478-4631-9B30-109FBDC3F360}" dt="2024-10-07T09:52:16.781" v="36824" actId="47"/>
        <pc:sldMkLst>
          <pc:docMk/>
          <pc:sldMk cId="1403095015" sldId="571"/>
        </pc:sldMkLst>
        <pc:spChg chg="add mod">
          <ac:chgData name="장성빈" userId="faed9783-0f2f-452b-b998-4701542ec64c" providerId="ADAL" clId="{39FB8C38-F478-4631-9B30-109FBDC3F360}" dt="2024-10-07T09:51:41.285" v="36814"/>
          <ac:spMkLst>
            <pc:docMk/>
            <pc:sldMk cId="1403095015" sldId="571"/>
            <ac:spMk id="15" creationId="{DDFD4DD5-94EB-E057-0154-47AFDDBC33E8}"/>
          </ac:spMkLst>
        </pc:spChg>
      </pc:sldChg>
      <pc:sldChg chg="addSp modSp add mod modNotesTx">
        <pc:chgData name="장성빈" userId="faed9783-0f2f-452b-b998-4701542ec64c" providerId="ADAL" clId="{39FB8C38-F478-4631-9B30-109FBDC3F360}" dt="2024-10-08T12:10:51.387" v="42616" actId="20577"/>
        <pc:sldMkLst>
          <pc:docMk/>
          <pc:sldMk cId="3302297075" sldId="572"/>
        </pc:sldMkLst>
        <pc:spChg chg="mod">
          <ac:chgData name="장성빈" userId="faed9783-0f2f-452b-b998-4701542ec64c" providerId="ADAL" clId="{39FB8C38-F478-4631-9B30-109FBDC3F360}" dt="2024-10-08T10:19:40.513" v="41971" actId="20577"/>
          <ac:spMkLst>
            <pc:docMk/>
            <pc:sldMk cId="3302297075" sldId="572"/>
            <ac:spMk id="9" creationId="{3DEB2ABD-7013-3ADD-A32E-99E101C32681}"/>
          </ac:spMkLst>
        </pc:spChg>
        <pc:spChg chg="add mod">
          <ac:chgData name="장성빈" userId="faed9783-0f2f-452b-b998-4701542ec64c" providerId="ADAL" clId="{39FB8C38-F478-4631-9B30-109FBDC3F360}" dt="2024-10-07T09:53:08.709" v="36842" actId="20577"/>
          <ac:spMkLst>
            <pc:docMk/>
            <pc:sldMk cId="3302297075" sldId="572"/>
            <ac:spMk id="15" creationId="{1DAF351D-61E7-2754-6539-1BBEC79E4BB0}"/>
          </ac:spMkLst>
        </pc:spChg>
      </pc:sldChg>
      <pc:sldChg chg="addSp modSp add del">
        <pc:chgData name="장성빈" userId="faed9783-0f2f-452b-b998-4701542ec64c" providerId="ADAL" clId="{39FB8C38-F478-4631-9B30-109FBDC3F360}" dt="2024-10-07T09:53:03.213" v="36840" actId="47"/>
        <pc:sldMkLst>
          <pc:docMk/>
          <pc:sldMk cId="681416830" sldId="573"/>
        </pc:sldMkLst>
        <pc:spChg chg="add mod">
          <ac:chgData name="장성빈" userId="faed9783-0f2f-452b-b998-4701542ec64c" providerId="ADAL" clId="{39FB8C38-F478-4631-9B30-109FBDC3F360}" dt="2024-10-07T09:52:15.251" v="36823"/>
          <ac:spMkLst>
            <pc:docMk/>
            <pc:sldMk cId="681416830" sldId="573"/>
            <ac:spMk id="15" creationId="{90E2CF66-B98D-E5BB-597C-2F3485880916}"/>
          </ac:spMkLst>
        </pc:spChg>
      </pc:sldChg>
      <pc:sldChg chg="modSp add mod modNotesTx">
        <pc:chgData name="장성빈" userId="faed9783-0f2f-452b-b998-4701542ec64c" providerId="ADAL" clId="{39FB8C38-F478-4631-9B30-109FBDC3F360}" dt="2024-10-08T12:11:45.325" v="42620" actId="20577"/>
        <pc:sldMkLst>
          <pc:docMk/>
          <pc:sldMk cId="521570243" sldId="574"/>
        </pc:sldMkLst>
        <pc:spChg chg="mod">
          <ac:chgData name="장성빈" userId="faed9783-0f2f-452b-b998-4701542ec64c" providerId="ADAL" clId="{39FB8C38-F478-4631-9B30-109FBDC3F360}" dt="2024-10-08T10:19:42.701" v="41973" actId="20577"/>
          <ac:spMkLst>
            <pc:docMk/>
            <pc:sldMk cId="521570243" sldId="574"/>
            <ac:spMk id="9" creationId="{3DEB2ABD-7013-3ADD-A32E-99E101C32681}"/>
          </ac:spMkLst>
        </pc:spChg>
        <pc:spChg chg="mod">
          <ac:chgData name="장성빈" userId="faed9783-0f2f-452b-b998-4701542ec64c" providerId="ADAL" clId="{39FB8C38-F478-4631-9B30-109FBDC3F360}" dt="2024-10-08T03:01:43.773" v="41400" actId="20577"/>
          <ac:spMkLst>
            <pc:docMk/>
            <pc:sldMk cId="521570243" sldId="574"/>
            <ac:spMk id="15" creationId="{1DAF351D-61E7-2754-6539-1BBEC79E4BB0}"/>
          </ac:spMkLst>
        </pc:spChg>
      </pc:sldChg>
      <pc:sldChg chg="modSp add del mod">
        <pc:chgData name="장성빈" userId="faed9783-0f2f-452b-b998-4701542ec64c" providerId="ADAL" clId="{39FB8C38-F478-4631-9B30-109FBDC3F360}" dt="2024-10-07T09:52:35.084" v="36834"/>
        <pc:sldMkLst>
          <pc:docMk/>
          <pc:sldMk cId="3186380476" sldId="574"/>
        </pc:sldMkLst>
        <pc:spChg chg="mod">
          <ac:chgData name="장성빈" userId="faed9783-0f2f-452b-b998-4701542ec64c" providerId="ADAL" clId="{39FB8C38-F478-4631-9B30-109FBDC3F360}" dt="2024-10-07T09:52:34.301" v="36832" actId="20577"/>
          <ac:spMkLst>
            <pc:docMk/>
            <pc:sldMk cId="3186380476" sldId="574"/>
            <ac:spMk id="15" creationId="{1DAF351D-61E7-2754-6539-1BBEC79E4BB0}"/>
          </ac:spMkLst>
        </pc:spChg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548310673" sldId="575"/>
        </pc:sldMkLst>
      </pc:sldChg>
      <pc:sldChg chg="addSp delSp modSp add del mod">
        <pc:chgData name="장성빈" userId="faed9783-0f2f-452b-b998-4701542ec64c" providerId="ADAL" clId="{39FB8C38-F478-4631-9B30-109FBDC3F360}" dt="2024-10-08T09:28:47.407" v="41937" actId="2696"/>
        <pc:sldMkLst>
          <pc:docMk/>
          <pc:sldMk cId="1141603778" sldId="575"/>
        </pc:sldMkLst>
        <pc:spChg chg="mod">
          <ac:chgData name="장성빈" userId="faed9783-0f2f-452b-b998-4701542ec64c" providerId="ADAL" clId="{39FB8C38-F478-4631-9B30-109FBDC3F360}" dt="2024-10-07T10:26:05.630" v="38179" actId="20577"/>
          <ac:spMkLst>
            <pc:docMk/>
            <pc:sldMk cId="1141603778" sldId="575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0:29:02.504" v="38237" actId="113"/>
          <ac:spMkLst>
            <pc:docMk/>
            <pc:sldMk cId="1141603778" sldId="575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7T10:26:14.812" v="38185" actId="20577"/>
          <ac:spMkLst>
            <pc:docMk/>
            <pc:sldMk cId="1141603778" sldId="575"/>
            <ac:spMk id="4" creationId="{63194491-2B6D-477B-8E10-7F1CAE96DF02}"/>
          </ac:spMkLst>
        </pc:spChg>
        <pc:spChg chg="del">
          <ac:chgData name="장성빈" userId="faed9783-0f2f-452b-b998-4701542ec64c" providerId="ADAL" clId="{39FB8C38-F478-4631-9B30-109FBDC3F360}" dt="2024-10-07T10:27:54.614" v="38220" actId="478"/>
          <ac:spMkLst>
            <pc:docMk/>
            <pc:sldMk cId="1141603778" sldId="575"/>
            <ac:spMk id="14" creationId="{DA5B0A02-839C-8EFC-FF5C-53647BC447CD}"/>
          </ac:spMkLst>
        </pc:spChg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2033074003" sldId="575"/>
        </pc:sldMkLst>
      </pc:sldChg>
      <pc:sldChg chg="add del">
        <pc:chgData name="장성빈" userId="faed9783-0f2f-452b-b998-4701542ec64c" providerId="ADAL" clId="{39FB8C38-F478-4631-9B30-109FBDC3F360}" dt="2024-10-07T09:52:33.752" v="36831"/>
        <pc:sldMkLst>
          <pc:docMk/>
          <pc:sldMk cId="2868641372" sldId="575"/>
        </pc:sldMkLst>
      </pc:sldChg>
      <pc:sldChg chg="addSp delSp modSp add del mod ord">
        <pc:chgData name="장성빈" userId="faed9783-0f2f-452b-b998-4701542ec64c" providerId="ADAL" clId="{39FB8C38-F478-4631-9B30-109FBDC3F360}" dt="2024-10-08T09:28:47.407" v="41937" actId="2696"/>
        <pc:sldMkLst>
          <pc:docMk/>
          <pc:sldMk cId="756816774" sldId="576"/>
        </pc:sldMkLst>
        <pc:spChg chg="mod">
          <ac:chgData name="장성빈" userId="faed9783-0f2f-452b-b998-4701542ec64c" providerId="ADAL" clId="{39FB8C38-F478-4631-9B30-109FBDC3F360}" dt="2024-10-07T09:57:39.374" v="36975" actId="113"/>
          <ac:spMkLst>
            <pc:docMk/>
            <pc:sldMk cId="756816774" sldId="576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10-07T09:57:52.410" v="36978" actId="478"/>
          <ac:spMkLst>
            <pc:docMk/>
            <pc:sldMk cId="756816774" sldId="576"/>
            <ac:spMk id="4" creationId="{544FFFDC-7F87-AB30-B009-5BB688A51AF8}"/>
          </ac:spMkLst>
        </pc:spChg>
        <pc:spChg chg="del">
          <ac:chgData name="장성빈" userId="faed9783-0f2f-452b-b998-4701542ec64c" providerId="ADAL" clId="{39FB8C38-F478-4631-9B30-109FBDC3F360}" dt="2024-10-07T09:57:52.410" v="36978" actId="478"/>
          <ac:spMkLst>
            <pc:docMk/>
            <pc:sldMk cId="756816774" sldId="576"/>
            <ac:spMk id="6" creationId="{98BBB3E1-A7D1-4BDD-29D6-E425B6963691}"/>
          </ac:spMkLst>
        </pc:spChg>
        <pc:spChg chg="del">
          <ac:chgData name="장성빈" userId="faed9783-0f2f-452b-b998-4701542ec64c" providerId="ADAL" clId="{39FB8C38-F478-4631-9B30-109FBDC3F360}" dt="2024-10-07T09:57:52.410" v="36978" actId="478"/>
          <ac:spMkLst>
            <pc:docMk/>
            <pc:sldMk cId="756816774" sldId="576"/>
            <ac:spMk id="7" creationId="{648371D3-5EEE-E022-82EB-FDD69BD8E570}"/>
          </ac:spMkLst>
        </pc:spChg>
        <pc:spChg chg="del">
          <ac:chgData name="장성빈" userId="faed9783-0f2f-452b-b998-4701542ec64c" providerId="ADAL" clId="{39FB8C38-F478-4631-9B30-109FBDC3F360}" dt="2024-10-07T09:57:52.410" v="36978" actId="478"/>
          <ac:spMkLst>
            <pc:docMk/>
            <pc:sldMk cId="756816774" sldId="576"/>
            <ac:spMk id="8" creationId="{B23E0085-1221-525F-F6C8-24A0335B223E}"/>
          </ac:spMkLst>
        </pc:spChg>
        <pc:spChg chg="del mod topLvl">
          <ac:chgData name="장성빈" userId="faed9783-0f2f-452b-b998-4701542ec64c" providerId="ADAL" clId="{39FB8C38-F478-4631-9B30-109FBDC3F360}" dt="2024-10-07T09:58:50.350" v="36991" actId="478"/>
          <ac:spMkLst>
            <pc:docMk/>
            <pc:sldMk cId="756816774" sldId="576"/>
            <ac:spMk id="13" creationId="{CE09EABE-2129-609A-0D19-791A07A268C8}"/>
          </ac:spMkLst>
        </pc:spChg>
        <pc:spChg chg="del mod topLvl">
          <ac:chgData name="장성빈" userId="faed9783-0f2f-452b-b998-4701542ec64c" providerId="ADAL" clId="{39FB8C38-F478-4631-9B30-109FBDC3F360}" dt="2024-10-07T09:59:21.045" v="36999" actId="478"/>
          <ac:spMkLst>
            <pc:docMk/>
            <pc:sldMk cId="756816774" sldId="576"/>
            <ac:spMk id="14" creationId="{64CB1ACF-16A5-3AEA-3A28-4BF57E763868}"/>
          </ac:spMkLst>
        </pc:spChg>
        <pc:spChg chg="add del mod topLvl">
          <ac:chgData name="장성빈" userId="faed9783-0f2f-452b-b998-4701542ec64c" providerId="ADAL" clId="{39FB8C38-F478-4631-9B30-109FBDC3F360}" dt="2024-10-07T10:02:59.160" v="37018" actId="478"/>
          <ac:spMkLst>
            <pc:docMk/>
            <pc:sldMk cId="756816774" sldId="576"/>
            <ac:spMk id="15" creationId="{D9049508-435F-803D-4967-6320E280DD78}"/>
          </ac:spMkLst>
        </pc:spChg>
        <pc:spChg chg="del mod topLvl">
          <ac:chgData name="장성빈" userId="faed9783-0f2f-452b-b998-4701542ec64c" providerId="ADAL" clId="{39FB8C38-F478-4631-9B30-109FBDC3F360}" dt="2024-10-07T10:03:05.904" v="37023" actId="478"/>
          <ac:spMkLst>
            <pc:docMk/>
            <pc:sldMk cId="756816774" sldId="576"/>
            <ac:spMk id="16" creationId="{43DC5423-4680-97CC-69ED-619362DAA06E}"/>
          </ac:spMkLst>
        </pc:spChg>
        <pc:spChg chg="mod topLvl">
          <ac:chgData name="장성빈" userId="faed9783-0f2f-452b-b998-4701542ec64c" providerId="ADAL" clId="{39FB8C38-F478-4631-9B30-109FBDC3F360}" dt="2024-10-07T10:07:29.508" v="37100" actId="165"/>
          <ac:spMkLst>
            <pc:docMk/>
            <pc:sldMk cId="756816774" sldId="576"/>
            <ac:spMk id="17" creationId="{D82DBB92-C74E-06FF-318E-AF1F6DF7B993}"/>
          </ac:spMkLst>
        </pc:spChg>
        <pc:spChg chg="mod topLvl">
          <ac:chgData name="장성빈" userId="faed9783-0f2f-452b-b998-4701542ec64c" providerId="ADAL" clId="{39FB8C38-F478-4631-9B30-109FBDC3F360}" dt="2024-10-07T10:07:29.508" v="37100" actId="165"/>
          <ac:spMkLst>
            <pc:docMk/>
            <pc:sldMk cId="756816774" sldId="576"/>
            <ac:spMk id="18" creationId="{9703E0A8-9209-9B0D-A47B-833151733122}"/>
          </ac:spMkLst>
        </pc:spChg>
        <pc:spChg chg="mod topLvl">
          <ac:chgData name="장성빈" userId="faed9783-0f2f-452b-b998-4701542ec64c" providerId="ADAL" clId="{39FB8C38-F478-4631-9B30-109FBDC3F360}" dt="2024-10-07T10:07:29.508" v="37100" actId="165"/>
          <ac:spMkLst>
            <pc:docMk/>
            <pc:sldMk cId="756816774" sldId="576"/>
            <ac:spMk id="19" creationId="{D425B358-8A14-FEC2-93A9-E923586FBBBF}"/>
          </ac:spMkLst>
        </pc:spChg>
        <pc:spChg chg="mod topLvl">
          <ac:chgData name="장성빈" userId="faed9783-0f2f-452b-b998-4701542ec64c" providerId="ADAL" clId="{39FB8C38-F478-4631-9B30-109FBDC3F360}" dt="2024-10-07T10:07:32.141" v="37101" actId="403"/>
          <ac:spMkLst>
            <pc:docMk/>
            <pc:sldMk cId="756816774" sldId="576"/>
            <ac:spMk id="20" creationId="{719C05F7-363E-9880-64E0-92B5E0970328}"/>
          </ac:spMkLst>
        </pc:spChg>
        <pc:spChg chg="mod topLvl">
          <ac:chgData name="장성빈" userId="faed9783-0f2f-452b-b998-4701542ec64c" providerId="ADAL" clId="{39FB8C38-F478-4631-9B30-109FBDC3F360}" dt="2024-10-07T10:07:32.141" v="37101" actId="403"/>
          <ac:spMkLst>
            <pc:docMk/>
            <pc:sldMk cId="756816774" sldId="576"/>
            <ac:spMk id="21" creationId="{A1584C98-864D-FC97-F279-606D37C09223}"/>
          </ac:spMkLst>
        </pc:spChg>
        <pc:spChg chg="del mod">
          <ac:chgData name="장성빈" userId="faed9783-0f2f-452b-b998-4701542ec64c" providerId="ADAL" clId="{39FB8C38-F478-4631-9B30-109FBDC3F360}" dt="2024-10-07T09:58:23.908" v="36980" actId="478"/>
          <ac:spMkLst>
            <pc:docMk/>
            <pc:sldMk cId="756816774" sldId="576"/>
            <ac:spMk id="23" creationId="{BC105D25-7748-C260-0024-70E6EE3B3AB8}"/>
          </ac:spMkLst>
        </pc:spChg>
        <pc:spChg chg="add del mod">
          <ac:chgData name="장성빈" userId="faed9783-0f2f-452b-b998-4701542ec64c" providerId="ADAL" clId="{39FB8C38-F478-4631-9B30-109FBDC3F360}" dt="2024-10-07T09:58:32.406" v="36985" actId="478"/>
          <ac:spMkLst>
            <pc:docMk/>
            <pc:sldMk cId="756816774" sldId="576"/>
            <ac:spMk id="24" creationId="{52377A7E-4C16-7231-DF79-7D3545EF63CB}"/>
          </ac:spMkLst>
        </pc:spChg>
        <pc:spChg chg="del mod">
          <ac:chgData name="장성빈" userId="faed9783-0f2f-452b-b998-4701542ec64c" providerId="ADAL" clId="{39FB8C38-F478-4631-9B30-109FBDC3F360}" dt="2024-10-07T09:58:34.717" v="36986" actId="478"/>
          <ac:spMkLst>
            <pc:docMk/>
            <pc:sldMk cId="756816774" sldId="576"/>
            <ac:spMk id="26" creationId="{2856B512-9191-CACC-249E-8680E15FAC73}"/>
          </ac:spMkLst>
        </pc:spChg>
        <pc:spChg chg="del mod">
          <ac:chgData name="장성빈" userId="faed9783-0f2f-452b-b998-4701542ec64c" providerId="ADAL" clId="{39FB8C38-F478-4631-9B30-109FBDC3F360}" dt="2024-10-07T09:58:36.541" v="36987" actId="478"/>
          <ac:spMkLst>
            <pc:docMk/>
            <pc:sldMk cId="756816774" sldId="576"/>
            <ac:spMk id="27" creationId="{3EE45121-03E3-5958-7FAA-A5907A94255F}"/>
          </ac:spMkLst>
        </pc:spChg>
        <pc:spChg chg="del mod topLvl">
          <ac:chgData name="장성빈" userId="faed9783-0f2f-452b-b998-4701542ec64c" providerId="ADAL" clId="{39FB8C38-F478-4631-9B30-109FBDC3F360}" dt="2024-10-07T09:58:51.334" v="36992" actId="478"/>
          <ac:spMkLst>
            <pc:docMk/>
            <pc:sldMk cId="756816774" sldId="576"/>
            <ac:spMk id="29" creationId="{F6BA467D-9742-8B2E-7540-49671E73B5D0}"/>
          </ac:spMkLst>
        </pc:spChg>
        <pc:spChg chg="del mod topLvl">
          <ac:chgData name="장성빈" userId="faed9783-0f2f-452b-b998-4701542ec64c" providerId="ADAL" clId="{39FB8C38-F478-4631-9B30-109FBDC3F360}" dt="2024-10-07T09:59:22.397" v="37000" actId="478"/>
          <ac:spMkLst>
            <pc:docMk/>
            <pc:sldMk cId="756816774" sldId="576"/>
            <ac:spMk id="30" creationId="{ECF82048-2BDB-3068-CE14-AB93C24839E6}"/>
          </ac:spMkLst>
        </pc:spChg>
        <pc:spChg chg="del">
          <ac:chgData name="장성빈" userId="faed9783-0f2f-452b-b998-4701542ec64c" providerId="ADAL" clId="{39FB8C38-F478-4631-9B30-109FBDC3F360}" dt="2024-10-07T09:57:52.410" v="36978" actId="478"/>
          <ac:spMkLst>
            <pc:docMk/>
            <pc:sldMk cId="756816774" sldId="576"/>
            <ac:spMk id="32" creationId="{D4D76BC9-B97F-8A16-1E7C-6D52EE3EC193}"/>
          </ac:spMkLst>
        </pc:spChg>
        <pc:spChg chg="add del mod">
          <ac:chgData name="장성빈" userId="faed9783-0f2f-452b-b998-4701542ec64c" providerId="ADAL" clId="{39FB8C38-F478-4631-9B30-109FBDC3F360}" dt="2024-10-07T10:05:24.597" v="37071" actId="478"/>
          <ac:spMkLst>
            <pc:docMk/>
            <pc:sldMk cId="756816774" sldId="576"/>
            <ac:spMk id="41" creationId="{88E52187-C7CE-A5FF-753B-2A5BCDD78B39}"/>
          </ac:spMkLst>
        </pc:spChg>
        <pc:spChg chg="add del mod">
          <ac:chgData name="장성빈" userId="faed9783-0f2f-452b-b998-4701542ec64c" providerId="ADAL" clId="{39FB8C38-F478-4631-9B30-109FBDC3F360}" dt="2024-10-07T10:05:24.597" v="37071" actId="478"/>
          <ac:spMkLst>
            <pc:docMk/>
            <pc:sldMk cId="756816774" sldId="576"/>
            <ac:spMk id="42" creationId="{32F908A1-5ABC-D010-8203-4297811A0838}"/>
          </ac:spMkLst>
        </pc:spChg>
        <pc:spChg chg="add mod">
          <ac:chgData name="장성빈" userId="faed9783-0f2f-452b-b998-4701542ec64c" providerId="ADAL" clId="{39FB8C38-F478-4631-9B30-109FBDC3F360}" dt="2024-10-07T10:06:40.688" v="37094" actId="1076"/>
          <ac:spMkLst>
            <pc:docMk/>
            <pc:sldMk cId="756816774" sldId="576"/>
            <ac:spMk id="43" creationId="{B8A58E48-E941-99C3-8F28-E48A0D464DB3}"/>
          </ac:spMkLst>
        </pc:spChg>
        <pc:spChg chg="add mod">
          <ac:chgData name="장성빈" userId="faed9783-0f2f-452b-b998-4701542ec64c" providerId="ADAL" clId="{39FB8C38-F478-4631-9B30-109FBDC3F360}" dt="2024-10-07T10:10:38.742" v="37129" actId="20577"/>
          <ac:spMkLst>
            <pc:docMk/>
            <pc:sldMk cId="756816774" sldId="576"/>
            <ac:spMk id="44" creationId="{5ACA394C-4D47-52DC-9E29-AE2DB6B53820}"/>
          </ac:spMkLst>
        </pc:spChg>
        <pc:grpChg chg="add del mod">
          <ac:chgData name="장성빈" userId="faed9783-0f2f-452b-b998-4701542ec64c" providerId="ADAL" clId="{39FB8C38-F478-4631-9B30-109FBDC3F360}" dt="2024-10-07T09:58:49.180" v="36990" actId="165"/>
          <ac:grpSpMkLst>
            <pc:docMk/>
            <pc:sldMk cId="756816774" sldId="576"/>
            <ac:grpSpMk id="5" creationId="{BE1D51C4-8783-B0E2-E975-D3BE8B5924CB}"/>
          </ac:grpSpMkLst>
        </pc:grpChg>
        <pc:grpChg chg="add del mod">
          <ac:chgData name="장성빈" userId="faed9783-0f2f-452b-b998-4701542ec64c" providerId="ADAL" clId="{39FB8C38-F478-4631-9B30-109FBDC3F360}" dt="2024-10-07T10:07:29.508" v="37100" actId="165"/>
          <ac:grpSpMkLst>
            <pc:docMk/>
            <pc:sldMk cId="756816774" sldId="576"/>
            <ac:grpSpMk id="37" creationId="{1AB6ACB1-6880-55EC-6ED9-76BF9056EA42}"/>
          </ac:grpSpMkLst>
        </pc:grpChg>
        <pc:graphicFrameChg chg="del">
          <ac:chgData name="장성빈" userId="faed9783-0f2f-452b-b998-4701542ec64c" providerId="ADAL" clId="{39FB8C38-F478-4631-9B30-109FBDC3F360}" dt="2024-10-07T09:57:52.410" v="36978" actId="478"/>
          <ac:graphicFrameMkLst>
            <pc:docMk/>
            <pc:sldMk cId="756816774" sldId="576"/>
            <ac:graphicFrameMk id="9" creationId="{46A1292B-F1E4-AF9A-928B-ADE63116258B}"/>
          </ac:graphicFrameMkLst>
        </pc:graphicFrameChg>
        <pc:graphicFrameChg chg="del">
          <ac:chgData name="장성빈" userId="faed9783-0f2f-452b-b998-4701542ec64c" providerId="ADAL" clId="{39FB8C38-F478-4631-9B30-109FBDC3F360}" dt="2024-10-07T09:57:52.410" v="36978" actId="478"/>
          <ac:graphicFrameMkLst>
            <pc:docMk/>
            <pc:sldMk cId="756816774" sldId="576"/>
            <ac:graphicFrameMk id="10" creationId="{74867C4F-9F59-64CC-CCF9-7FCC83F95291}"/>
          </ac:graphicFrameMkLst>
        </pc:graphicFrameChg>
        <pc:graphicFrameChg chg="del">
          <ac:chgData name="장성빈" userId="faed9783-0f2f-452b-b998-4701542ec64c" providerId="ADAL" clId="{39FB8C38-F478-4631-9B30-109FBDC3F360}" dt="2024-10-07T09:57:52.410" v="36978" actId="478"/>
          <ac:graphicFrameMkLst>
            <pc:docMk/>
            <pc:sldMk cId="756816774" sldId="576"/>
            <ac:graphicFrameMk id="11" creationId="{CD204D78-1E95-C69C-5299-486CD8D4D016}"/>
          </ac:graphicFrameMkLst>
        </pc:graphicFrameChg>
        <pc:graphicFrameChg chg="del">
          <ac:chgData name="장성빈" userId="faed9783-0f2f-452b-b998-4701542ec64c" providerId="ADAL" clId="{39FB8C38-F478-4631-9B30-109FBDC3F360}" dt="2024-10-07T09:57:52.410" v="36978" actId="478"/>
          <ac:graphicFrameMkLst>
            <pc:docMk/>
            <pc:sldMk cId="756816774" sldId="576"/>
            <ac:graphicFrameMk id="12" creationId="{7C938D55-6334-71B1-E93D-D211E665D225}"/>
          </ac:graphicFrameMkLst>
        </pc:graphicFrameChg>
        <pc:picChg chg="add mod topLvl">
          <ac:chgData name="장성빈" userId="faed9783-0f2f-452b-b998-4701542ec64c" providerId="ADAL" clId="{39FB8C38-F478-4631-9B30-109FBDC3F360}" dt="2024-10-07T10:07:29.508" v="37100" actId="165"/>
          <ac:picMkLst>
            <pc:docMk/>
            <pc:sldMk cId="756816774" sldId="576"/>
            <ac:picMk id="31" creationId="{D7004927-7386-91CB-9603-84C164F44124}"/>
          </ac:picMkLst>
        </pc:picChg>
        <pc:picChg chg="add mod topLvl">
          <ac:chgData name="장성빈" userId="faed9783-0f2f-452b-b998-4701542ec64c" providerId="ADAL" clId="{39FB8C38-F478-4631-9B30-109FBDC3F360}" dt="2024-10-07T10:07:29.508" v="37100" actId="165"/>
          <ac:picMkLst>
            <pc:docMk/>
            <pc:sldMk cId="756816774" sldId="576"/>
            <ac:picMk id="33" creationId="{5EAC5293-7F68-0BE1-0211-0A7D0DCF9DB6}"/>
          </ac:picMkLst>
        </pc:picChg>
        <pc:picChg chg="add mod topLvl">
          <ac:chgData name="장성빈" userId="faed9783-0f2f-452b-b998-4701542ec64c" providerId="ADAL" clId="{39FB8C38-F478-4631-9B30-109FBDC3F360}" dt="2024-10-07T10:07:29.508" v="37100" actId="165"/>
          <ac:picMkLst>
            <pc:docMk/>
            <pc:sldMk cId="756816774" sldId="576"/>
            <ac:picMk id="35" creationId="{58E95A30-9949-A5D8-5288-B0CFF2ED46DF}"/>
          </ac:picMkLst>
        </pc:picChg>
        <pc:picChg chg="add mod topLvl">
          <ac:chgData name="장성빈" userId="faed9783-0f2f-452b-b998-4701542ec64c" providerId="ADAL" clId="{39FB8C38-F478-4631-9B30-109FBDC3F360}" dt="2024-10-07T10:07:29.508" v="37100" actId="165"/>
          <ac:picMkLst>
            <pc:docMk/>
            <pc:sldMk cId="756816774" sldId="576"/>
            <ac:picMk id="36" creationId="{3E05036F-F64A-F3CE-AC09-80A0D50D86BE}"/>
          </ac:picMkLst>
        </pc:picChg>
        <pc:picChg chg="add del mod">
          <ac:chgData name="장성빈" userId="faed9783-0f2f-452b-b998-4701542ec64c" providerId="ADAL" clId="{39FB8C38-F478-4631-9B30-109FBDC3F360}" dt="2024-10-07T10:01:37.817" v="37012" actId="478"/>
          <ac:picMkLst>
            <pc:docMk/>
            <pc:sldMk cId="756816774" sldId="576"/>
            <ac:picMk id="2050" creationId="{7A141C0D-BC9D-F48E-EA5A-73630D06EB95}"/>
          </ac:picMkLst>
        </pc:picChg>
        <pc:cxnChg chg="del">
          <ac:chgData name="장성빈" userId="faed9783-0f2f-452b-b998-4701542ec64c" providerId="ADAL" clId="{39FB8C38-F478-4631-9B30-109FBDC3F360}" dt="2024-10-07T09:57:52.410" v="36978" actId="478"/>
          <ac:cxnSpMkLst>
            <pc:docMk/>
            <pc:sldMk cId="756816774" sldId="576"/>
            <ac:cxnSpMk id="22" creationId="{22D0CF77-115D-9A98-6DBA-AD147FF88572}"/>
          </ac:cxnSpMkLst>
        </pc:cxnChg>
        <pc:cxnChg chg="del">
          <ac:chgData name="장성빈" userId="faed9783-0f2f-452b-b998-4701542ec64c" providerId="ADAL" clId="{39FB8C38-F478-4631-9B30-109FBDC3F360}" dt="2024-10-07T09:57:52.410" v="36978" actId="478"/>
          <ac:cxnSpMkLst>
            <pc:docMk/>
            <pc:sldMk cId="756816774" sldId="576"/>
            <ac:cxnSpMk id="25" creationId="{E2F21285-5EA9-5BC6-1673-B170EB70C385}"/>
          </ac:cxnSpMkLst>
        </pc:cxnChg>
        <pc:cxnChg chg="del">
          <ac:chgData name="장성빈" userId="faed9783-0f2f-452b-b998-4701542ec64c" providerId="ADAL" clId="{39FB8C38-F478-4631-9B30-109FBDC3F360}" dt="2024-10-07T09:57:52.410" v="36978" actId="478"/>
          <ac:cxnSpMkLst>
            <pc:docMk/>
            <pc:sldMk cId="756816774" sldId="576"/>
            <ac:cxnSpMk id="28" creationId="{02F2B69D-F891-7956-2794-2B204FEF7A10}"/>
          </ac:cxnSpMkLst>
        </pc:cxnChg>
        <pc:cxnChg chg="add del mod">
          <ac:chgData name="장성빈" userId="faed9783-0f2f-452b-b998-4701542ec64c" providerId="ADAL" clId="{39FB8C38-F478-4631-9B30-109FBDC3F360}" dt="2024-10-07T10:04:07.904" v="37039" actId="478"/>
          <ac:cxnSpMkLst>
            <pc:docMk/>
            <pc:sldMk cId="756816774" sldId="576"/>
            <ac:cxnSpMk id="38" creationId="{9E77B4A8-84E3-5CA9-4157-5360F45D77B5}"/>
          </ac:cxnSpMkLst>
        </pc:cxnChg>
      </pc:sldChg>
      <pc:sldChg chg="addSp delSp modSp add mod ord modNotesTx">
        <pc:chgData name="장성빈" userId="faed9783-0f2f-452b-b998-4701542ec64c" providerId="ADAL" clId="{39FB8C38-F478-4631-9B30-109FBDC3F360}" dt="2024-10-10T07:37:14.572" v="43320" actId="1076"/>
        <pc:sldMkLst>
          <pc:docMk/>
          <pc:sldMk cId="3643335856" sldId="576"/>
        </pc:sldMkLst>
        <pc:spChg chg="add mod">
          <ac:chgData name="장성빈" userId="faed9783-0f2f-452b-b998-4701542ec64c" providerId="ADAL" clId="{39FB8C38-F478-4631-9B30-109FBDC3F360}" dt="2024-10-10T07:37:14.572" v="43320" actId="1076"/>
          <ac:spMkLst>
            <pc:docMk/>
            <pc:sldMk cId="3643335856" sldId="576"/>
            <ac:spMk id="4" creationId="{0A21665F-5BF4-8A1D-397B-08F1FE83CC9F}"/>
          </ac:spMkLst>
        </pc:spChg>
        <pc:spChg chg="add mod">
          <ac:chgData name="장성빈" userId="faed9783-0f2f-452b-b998-4701542ec64c" providerId="ADAL" clId="{39FB8C38-F478-4631-9B30-109FBDC3F360}" dt="2024-10-10T07:37:14.572" v="43320" actId="1076"/>
          <ac:spMkLst>
            <pc:docMk/>
            <pc:sldMk cId="3643335856" sldId="576"/>
            <ac:spMk id="5" creationId="{B5527A36-2C87-81E6-D688-9EEC3D8A2147}"/>
          </ac:spMkLst>
        </pc:spChg>
        <pc:spChg chg="add mod">
          <ac:chgData name="장성빈" userId="faed9783-0f2f-452b-b998-4701542ec64c" providerId="ADAL" clId="{39FB8C38-F478-4631-9B30-109FBDC3F360}" dt="2024-10-10T07:37:14.572" v="43320" actId="1076"/>
          <ac:spMkLst>
            <pc:docMk/>
            <pc:sldMk cId="3643335856" sldId="576"/>
            <ac:spMk id="6" creationId="{2DE7CACA-1A24-117A-5596-3FE075FB40FE}"/>
          </ac:spMkLst>
        </pc:spChg>
        <pc:spChg chg="add mod">
          <ac:chgData name="장성빈" userId="faed9783-0f2f-452b-b998-4701542ec64c" providerId="ADAL" clId="{39FB8C38-F478-4631-9B30-109FBDC3F360}" dt="2024-10-10T07:37:14.572" v="43320" actId="1076"/>
          <ac:spMkLst>
            <pc:docMk/>
            <pc:sldMk cId="3643335856" sldId="576"/>
            <ac:spMk id="7" creationId="{EF1BA83E-60D0-2E9C-BB42-FFF8CCB567CD}"/>
          </ac:spMkLst>
        </pc:spChg>
        <pc:spChg chg="add mod">
          <ac:chgData name="장성빈" userId="faed9783-0f2f-452b-b998-4701542ec64c" providerId="ADAL" clId="{39FB8C38-F478-4631-9B30-109FBDC3F360}" dt="2024-10-10T07:37:14.572" v="43320" actId="1076"/>
          <ac:spMkLst>
            <pc:docMk/>
            <pc:sldMk cId="3643335856" sldId="576"/>
            <ac:spMk id="8" creationId="{10D71817-F28B-B117-C7D8-F8E9104DF5D3}"/>
          </ac:spMkLst>
        </pc:spChg>
        <pc:spChg chg="del">
          <ac:chgData name="장성빈" userId="faed9783-0f2f-452b-b998-4701542ec64c" providerId="ADAL" clId="{39FB8C38-F478-4631-9B30-109FBDC3F360}" dt="2024-10-10T07:36:42.084" v="43312" actId="478"/>
          <ac:spMkLst>
            <pc:docMk/>
            <pc:sldMk cId="3643335856" sldId="576"/>
            <ac:spMk id="17" creationId="{D82DBB92-C74E-06FF-318E-AF1F6DF7B993}"/>
          </ac:spMkLst>
        </pc:spChg>
        <pc:spChg chg="del">
          <ac:chgData name="장성빈" userId="faed9783-0f2f-452b-b998-4701542ec64c" providerId="ADAL" clId="{39FB8C38-F478-4631-9B30-109FBDC3F360}" dt="2024-10-10T07:36:42.084" v="43312" actId="478"/>
          <ac:spMkLst>
            <pc:docMk/>
            <pc:sldMk cId="3643335856" sldId="576"/>
            <ac:spMk id="18" creationId="{9703E0A8-9209-9B0D-A47B-833151733122}"/>
          </ac:spMkLst>
        </pc:spChg>
        <pc:spChg chg="del">
          <ac:chgData name="장성빈" userId="faed9783-0f2f-452b-b998-4701542ec64c" providerId="ADAL" clId="{39FB8C38-F478-4631-9B30-109FBDC3F360}" dt="2024-10-10T07:36:42.084" v="43312" actId="478"/>
          <ac:spMkLst>
            <pc:docMk/>
            <pc:sldMk cId="3643335856" sldId="576"/>
            <ac:spMk id="19" creationId="{D425B358-8A14-FEC2-93A9-E923586FBBBF}"/>
          </ac:spMkLst>
        </pc:spChg>
        <pc:spChg chg="del">
          <ac:chgData name="장성빈" userId="faed9783-0f2f-452b-b998-4701542ec64c" providerId="ADAL" clId="{39FB8C38-F478-4631-9B30-109FBDC3F360}" dt="2024-10-10T07:36:42.084" v="43312" actId="478"/>
          <ac:spMkLst>
            <pc:docMk/>
            <pc:sldMk cId="3643335856" sldId="576"/>
            <ac:spMk id="20" creationId="{719C05F7-363E-9880-64E0-92B5E0970328}"/>
          </ac:spMkLst>
        </pc:spChg>
        <pc:spChg chg="del">
          <ac:chgData name="장성빈" userId="faed9783-0f2f-452b-b998-4701542ec64c" providerId="ADAL" clId="{39FB8C38-F478-4631-9B30-109FBDC3F360}" dt="2024-10-10T07:36:42.084" v="43312" actId="478"/>
          <ac:spMkLst>
            <pc:docMk/>
            <pc:sldMk cId="3643335856" sldId="576"/>
            <ac:spMk id="21" creationId="{A1584C98-864D-FC97-F279-606D37C09223}"/>
          </ac:spMkLst>
        </pc:spChg>
        <pc:spChg chg="mod ord">
          <ac:chgData name="장성빈" userId="faed9783-0f2f-452b-b998-4701542ec64c" providerId="ADAL" clId="{39FB8C38-F478-4631-9B30-109FBDC3F360}" dt="2024-10-10T07:37:14.572" v="43320" actId="1076"/>
          <ac:spMkLst>
            <pc:docMk/>
            <pc:sldMk cId="3643335856" sldId="576"/>
            <ac:spMk id="43" creationId="{B8A58E48-E941-99C3-8F28-E48A0D464DB3}"/>
          </ac:spMkLst>
        </pc:spChg>
        <pc:spChg chg="mod">
          <ac:chgData name="장성빈" userId="faed9783-0f2f-452b-b998-4701542ec64c" providerId="ADAL" clId="{39FB8C38-F478-4631-9B30-109FBDC3F360}" dt="2024-10-08T10:22:12.821" v="42055" actId="20577"/>
          <ac:spMkLst>
            <pc:docMk/>
            <pc:sldMk cId="3643335856" sldId="576"/>
            <ac:spMk id="44" creationId="{5ACA394C-4D47-52DC-9E29-AE2DB6B53820}"/>
          </ac:spMkLst>
        </pc:spChg>
        <pc:picChg chg="add mod">
          <ac:chgData name="장성빈" userId="faed9783-0f2f-452b-b998-4701542ec64c" providerId="ADAL" clId="{39FB8C38-F478-4631-9B30-109FBDC3F360}" dt="2024-10-10T07:37:14.572" v="43320" actId="1076"/>
          <ac:picMkLst>
            <pc:docMk/>
            <pc:sldMk cId="3643335856" sldId="576"/>
            <ac:picMk id="9" creationId="{3ADB3989-B398-5C57-96FD-C936324521B4}"/>
          </ac:picMkLst>
        </pc:picChg>
        <pc:picChg chg="add mod">
          <ac:chgData name="장성빈" userId="faed9783-0f2f-452b-b998-4701542ec64c" providerId="ADAL" clId="{39FB8C38-F478-4631-9B30-109FBDC3F360}" dt="2024-10-10T07:37:14.572" v="43320" actId="1076"/>
          <ac:picMkLst>
            <pc:docMk/>
            <pc:sldMk cId="3643335856" sldId="576"/>
            <ac:picMk id="10" creationId="{0E769655-BFD3-D86F-4E05-67AD3DB1FACC}"/>
          </ac:picMkLst>
        </pc:picChg>
        <pc:picChg chg="add mod">
          <ac:chgData name="장성빈" userId="faed9783-0f2f-452b-b998-4701542ec64c" providerId="ADAL" clId="{39FB8C38-F478-4631-9B30-109FBDC3F360}" dt="2024-10-10T07:37:14.572" v="43320" actId="1076"/>
          <ac:picMkLst>
            <pc:docMk/>
            <pc:sldMk cId="3643335856" sldId="576"/>
            <ac:picMk id="11" creationId="{2B21DEC4-90AE-BAD7-26BD-8B39E44F925F}"/>
          </ac:picMkLst>
        </pc:picChg>
        <pc:picChg chg="add mod">
          <ac:chgData name="장성빈" userId="faed9783-0f2f-452b-b998-4701542ec64c" providerId="ADAL" clId="{39FB8C38-F478-4631-9B30-109FBDC3F360}" dt="2024-10-10T07:37:14.572" v="43320" actId="1076"/>
          <ac:picMkLst>
            <pc:docMk/>
            <pc:sldMk cId="3643335856" sldId="576"/>
            <ac:picMk id="12" creationId="{F2BEC5E4-4CC1-4CC7-0302-4F2C2726F1DA}"/>
          </ac:picMkLst>
        </pc:picChg>
        <pc:picChg chg="del">
          <ac:chgData name="장성빈" userId="faed9783-0f2f-452b-b998-4701542ec64c" providerId="ADAL" clId="{39FB8C38-F478-4631-9B30-109FBDC3F360}" dt="2024-10-10T07:36:42.084" v="43312" actId="478"/>
          <ac:picMkLst>
            <pc:docMk/>
            <pc:sldMk cId="3643335856" sldId="576"/>
            <ac:picMk id="31" creationId="{D7004927-7386-91CB-9603-84C164F44124}"/>
          </ac:picMkLst>
        </pc:picChg>
        <pc:picChg chg="del">
          <ac:chgData name="장성빈" userId="faed9783-0f2f-452b-b998-4701542ec64c" providerId="ADAL" clId="{39FB8C38-F478-4631-9B30-109FBDC3F360}" dt="2024-10-10T07:36:42.084" v="43312" actId="478"/>
          <ac:picMkLst>
            <pc:docMk/>
            <pc:sldMk cId="3643335856" sldId="576"/>
            <ac:picMk id="33" creationId="{5EAC5293-7F68-0BE1-0211-0A7D0DCF9DB6}"/>
          </ac:picMkLst>
        </pc:picChg>
        <pc:picChg chg="del">
          <ac:chgData name="장성빈" userId="faed9783-0f2f-452b-b998-4701542ec64c" providerId="ADAL" clId="{39FB8C38-F478-4631-9B30-109FBDC3F360}" dt="2024-10-10T07:36:42.084" v="43312" actId="478"/>
          <ac:picMkLst>
            <pc:docMk/>
            <pc:sldMk cId="3643335856" sldId="576"/>
            <ac:picMk id="35" creationId="{58E95A30-9949-A5D8-5288-B0CFF2ED46DF}"/>
          </ac:picMkLst>
        </pc:picChg>
        <pc:picChg chg="del">
          <ac:chgData name="장성빈" userId="faed9783-0f2f-452b-b998-4701542ec64c" providerId="ADAL" clId="{39FB8C38-F478-4631-9B30-109FBDC3F360}" dt="2024-10-10T07:36:42.084" v="43312" actId="478"/>
          <ac:picMkLst>
            <pc:docMk/>
            <pc:sldMk cId="3643335856" sldId="576"/>
            <ac:picMk id="36" creationId="{3E05036F-F64A-F3CE-AC09-80A0D50D86BE}"/>
          </ac:picMkLst>
        </pc:picChg>
      </pc:sldChg>
      <pc:sldChg chg="addSp delSp modSp add del mod">
        <pc:chgData name="장성빈" userId="faed9783-0f2f-452b-b998-4701542ec64c" providerId="ADAL" clId="{39FB8C38-F478-4631-9B30-109FBDC3F360}" dt="2024-10-08T09:28:47.407" v="41937" actId="2696"/>
        <pc:sldMkLst>
          <pc:docMk/>
          <pc:sldMk cId="12170873" sldId="577"/>
        </pc:sldMkLst>
        <pc:spChg chg="add mod">
          <ac:chgData name="장성빈" userId="faed9783-0f2f-452b-b998-4701542ec64c" providerId="ADAL" clId="{39FB8C38-F478-4631-9B30-109FBDC3F360}" dt="2024-10-07T10:06:49.910" v="37095"/>
          <ac:spMkLst>
            <pc:docMk/>
            <pc:sldMk cId="12170873" sldId="577"/>
            <ac:spMk id="4" creationId="{C99E85FC-1343-7236-EC76-8A9FCE7E2894}"/>
          </ac:spMkLst>
        </pc:spChg>
        <pc:spChg chg="add mod">
          <ac:chgData name="장성빈" userId="faed9783-0f2f-452b-b998-4701542ec64c" providerId="ADAL" clId="{39FB8C38-F478-4631-9B30-109FBDC3F360}" dt="2024-10-07T10:07:10.854" v="37097" actId="1076"/>
          <ac:spMkLst>
            <pc:docMk/>
            <pc:sldMk cId="12170873" sldId="577"/>
            <ac:spMk id="5" creationId="{836662B5-4A11-C6C9-4C67-77F464919423}"/>
          </ac:spMkLst>
        </pc:spChg>
        <pc:spChg chg="add del mod">
          <ac:chgData name="장성빈" userId="faed9783-0f2f-452b-b998-4701542ec64c" providerId="ADAL" clId="{39FB8C38-F478-4631-9B30-109FBDC3F360}" dt="2024-10-07T10:10:15.223" v="37125" actId="478"/>
          <ac:spMkLst>
            <pc:docMk/>
            <pc:sldMk cId="12170873" sldId="577"/>
            <ac:spMk id="11" creationId="{919FD581-9092-C2A2-87A1-2EBB6C1E8EB0}"/>
          </ac:spMkLst>
        </pc:spChg>
        <pc:spChg chg="add mod">
          <ac:chgData name="장성빈" userId="faed9783-0f2f-452b-b998-4701542ec64c" providerId="ADAL" clId="{39FB8C38-F478-4631-9B30-109FBDC3F360}" dt="2024-10-07T10:10:41.348" v="37130"/>
          <ac:spMkLst>
            <pc:docMk/>
            <pc:sldMk cId="12170873" sldId="577"/>
            <ac:spMk id="12" creationId="{6BC79152-78E0-1A5F-01D7-12470416D5EB}"/>
          </ac:spMkLst>
        </pc:spChg>
        <pc:spChg chg="mod topLvl">
          <ac:chgData name="장성빈" userId="faed9783-0f2f-452b-b998-4701542ec64c" providerId="ADAL" clId="{39FB8C38-F478-4631-9B30-109FBDC3F360}" dt="2024-10-07T10:07:20.670" v="37098" actId="165"/>
          <ac:spMkLst>
            <pc:docMk/>
            <pc:sldMk cId="12170873" sldId="577"/>
            <ac:spMk id="17" creationId="{D82DBB92-C74E-06FF-318E-AF1F6DF7B993}"/>
          </ac:spMkLst>
        </pc:spChg>
        <pc:spChg chg="mod topLvl">
          <ac:chgData name="장성빈" userId="faed9783-0f2f-452b-b998-4701542ec64c" providerId="ADAL" clId="{39FB8C38-F478-4631-9B30-109FBDC3F360}" dt="2024-10-07T10:07:20.670" v="37098" actId="165"/>
          <ac:spMkLst>
            <pc:docMk/>
            <pc:sldMk cId="12170873" sldId="577"/>
            <ac:spMk id="18" creationId="{9703E0A8-9209-9B0D-A47B-833151733122}"/>
          </ac:spMkLst>
        </pc:spChg>
        <pc:spChg chg="mod topLvl">
          <ac:chgData name="장성빈" userId="faed9783-0f2f-452b-b998-4701542ec64c" providerId="ADAL" clId="{39FB8C38-F478-4631-9B30-109FBDC3F360}" dt="2024-10-07T10:07:20.670" v="37098" actId="165"/>
          <ac:spMkLst>
            <pc:docMk/>
            <pc:sldMk cId="12170873" sldId="577"/>
            <ac:spMk id="19" creationId="{D425B358-8A14-FEC2-93A9-E923586FBBBF}"/>
          </ac:spMkLst>
        </pc:spChg>
        <pc:spChg chg="mod topLvl">
          <ac:chgData name="장성빈" userId="faed9783-0f2f-452b-b998-4701542ec64c" providerId="ADAL" clId="{39FB8C38-F478-4631-9B30-109FBDC3F360}" dt="2024-10-07T10:07:26.012" v="37099" actId="403"/>
          <ac:spMkLst>
            <pc:docMk/>
            <pc:sldMk cId="12170873" sldId="577"/>
            <ac:spMk id="20" creationId="{719C05F7-363E-9880-64E0-92B5E0970328}"/>
          </ac:spMkLst>
        </pc:spChg>
        <pc:spChg chg="mod topLvl">
          <ac:chgData name="장성빈" userId="faed9783-0f2f-452b-b998-4701542ec64c" providerId="ADAL" clId="{39FB8C38-F478-4631-9B30-109FBDC3F360}" dt="2024-10-07T10:07:26.012" v="37099" actId="403"/>
          <ac:spMkLst>
            <pc:docMk/>
            <pc:sldMk cId="12170873" sldId="577"/>
            <ac:spMk id="21" creationId="{A1584C98-864D-FC97-F279-606D37C09223}"/>
          </ac:spMkLst>
        </pc:spChg>
        <pc:spChg chg="del">
          <ac:chgData name="장성빈" userId="faed9783-0f2f-452b-b998-4701542ec64c" providerId="ADAL" clId="{39FB8C38-F478-4631-9B30-109FBDC3F360}" dt="2024-10-07T10:09:25.594" v="37115" actId="478"/>
          <ac:spMkLst>
            <pc:docMk/>
            <pc:sldMk cId="12170873" sldId="577"/>
            <ac:spMk id="41" creationId="{88E52187-C7CE-A5FF-753B-2A5BCDD78B39}"/>
          </ac:spMkLst>
        </pc:spChg>
        <pc:spChg chg="del">
          <ac:chgData name="장성빈" userId="faed9783-0f2f-452b-b998-4701542ec64c" providerId="ADAL" clId="{39FB8C38-F478-4631-9B30-109FBDC3F360}" dt="2024-10-07T10:09:25.594" v="37115" actId="478"/>
          <ac:spMkLst>
            <pc:docMk/>
            <pc:sldMk cId="12170873" sldId="577"/>
            <ac:spMk id="42" creationId="{32F908A1-5ABC-D010-8203-4297811A0838}"/>
          </ac:spMkLst>
        </pc:spChg>
        <pc:grpChg chg="del">
          <ac:chgData name="장성빈" userId="faed9783-0f2f-452b-b998-4701542ec64c" providerId="ADAL" clId="{39FB8C38-F478-4631-9B30-109FBDC3F360}" dt="2024-10-07T10:07:20.670" v="37098" actId="165"/>
          <ac:grpSpMkLst>
            <pc:docMk/>
            <pc:sldMk cId="12170873" sldId="577"/>
            <ac:grpSpMk id="37" creationId="{1AB6ACB1-6880-55EC-6ED9-76BF9056EA42}"/>
          </ac:grpSpMkLst>
        </pc:grpChg>
        <pc:graphicFrameChg chg="add mod modGraphic">
          <ac:chgData name="장성빈" userId="faed9783-0f2f-452b-b998-4701542ec64c" providerId="ADAL" clId="{39FB8C38-F478-4631-9B30-109FBDC3F360}" dt="2024-10-07T10:09:07.747" v="37113" actId="207"/>
          <ac:graphicFrameMkLst>
            <pc:docMk/>
            <pc:sldMk cId="12170873" sldId="577"/>
            <ac:graphicFrameMk id="6" creationId="{DD8255F2-C9E3-FE51-6FC0-C1AD71D76BA0}"/>
          </ac:graphicFrameMkLst>
        </pc:graphicFrameChg>
        <pc:picChg chg="mod topLvl">
          <ac:chgData name="장성빈" userId="faed9783-0f2f-452b-b998-4701542ec64c" providerId="ADAL" clId="{39FB8C38-F478-4631-9B30-109FBDC3F360}" dt="2024-10-07T10:07:20.670" v="37098" actId="165"/>
          <ac:picMkLst>
            <pc:docMk/>
            <pc:sldMk cId="12170873" sldId="577"/>
            <ac:picMk id="31" creationId="{D7004927-7386-91CB-9603-84C164F44124}"/>
          </ac:picMkLst>
        </pc:picChg>
        <pc:picChg chg="mod topLvl">
          <ac:chgData name="장성빈" userId="faed9783-0f2f-452b-b998-4701542ec64c" providerId="ADAL" clId="{39FB8C38-F478-4631-9B30-109FBDC3F360}" dt="2024-10-07T10:07:20.670" v="37098" actId="165"/>
          <ac:picMkLst>
            <pc:docMk/>
            <pc:sldMk cId="12170873" sldId="577"/>
            <ac:picMk id="33" creationId="{5EAC5293-7F68-0BE1-0211-0A7D0DCF9DB6}"/>
          </ac:picMkLst>
        </pc:picChg>
        <pc:picChg chg="mod topLvl">
          <ac:chgData name="장성빈" userId="faed9783-0f2f-452b-b998-4701542ec64c" providerId="ADAL" clId="{39FB8C38-F478-4631-9B30-109FBDC3F360}" dt="2024-10-07T10:07:20.670" v="37098" actId="165"/>
          <ac:picMkLst>
            <pc:docMk/>
            <pc:sldMk cId="12170873" sldId="577"/>
            <ac:picMk id="35" creationId="{58E95A30-9949-A5D8-5288-B0CFF2ED46DF}"/>
          </ac:picMkLst>
        </pc:picChg>
        <pc:picChg chg="mod topLvl">
          <ac:chgData name="장성빈" userId="faed9783-0f2f-452b-b998-4701542ec64c" providerId="ADAL" clId="{39FB8C38-F478-4631-9B30-109FBDC3F360}" dt="2024-10-07T10:07:20.670" v="37098" actId="165"/>
          <ac:picMkLst>
            <pc:docMk/>
            <pc:sldMk cId="12170873" sldId="577"/>
            <ac:picMk id="36" creationId="{3E05036F-F64A-F3CE-AC09-80A0D50D86BE}"/>
          </ac:picMkLst>
        </pc:picChg>
        <pc:cxnChg chg="add del mod">
          <ac:chgData name="장성빈" userId="faed9783-0f2f-452b-b998-4701542ec64c" providerId="ADAL" clId="{39FB8C38-F478-4631-9B30-109FBDC3F360}" dt="2024-10-07T10:09:47.964" v="37121" actId="11529"/>
          <ac:cxnSpMkLst>
            <pc:docMk/>
            <pc:sldMk cId="12170873" sldId="577"/>
            <ac:cxnSpMk id="8" creationId="{1E3B649A-EE83-0B8E-A05C-E8B33B4F2A81}"/>
          </ac:cxnSpMkLst>
        </pc:cxnChg>
      </pc:sldChg>
      <pc:sldChg chg="addSp delSp modSp add del mod ord modNotesTx">
        <pc:chgData name="장성빈" userId="faed9783-0f2f-452b-b998-4701542ec64c" providerId="ADAL" clId="{39FB8C38-F478-4631-9B30-109FBDC3F360}" dt="2024-10-10T07:42:04.089" v="43361" actId="47"/>
        <pc:sldMkLst>
          <pc:docMk/>
          <pc:sldMk cId="494343887" sldId="577"/>
        </pc:sldMkLst>
        <pc:spChg chg="del">
          <ac:chgData name="장성빈" userId="faed9783-0f2f-452b-b998-4701542ec64c" providerId="ADAL" clId="{39FB8C38-F478-4631-9B30-109FBDC3F360}" dt="2024-10-10T07:37:08.453" v="43318" actId="478"/>
          <ac:spMkLst>
            <pc:docMk/>
            <pc:sldMk cId="494343887" sldId="577"/>
            <ac:spMk id="4" creationId="{C99E85FC-1343-7236-EC76-8A9FCE7E2894}"/>
          </ac:spMkLst>
        </pc:spChg>
        <pc:spChg chg="add del mod">
          <ac:chgData name="장성빈" userId="faed9783-0f2f-452b-b998-4701542ec64c" providerId="ADAL" clId="{39FB8C38-F478-4631-9B30-109FBDC3F360}" dt="2024-10-10T07:37:18.765" v="43321" actId="478"/>
          <ac:spMkLst>
            <pc:docMk/>
            <pc:sldMk cId="494343887" sldId="577"/>
            <ac:spMk id="7" creationId="{36A8D322-5DEE-B0FA-17C2-4A78DE97BC9A}"/>
          </ac:spMkLst>
        </pc:spChg>
        <pc:spChg chg="add del mod">
          <ac:chgData name="장성빈" userId="faed9783-0f2f-452b-b998-4701542ec64c" providerId="ADAL" clId="{39FB8C38-F478-4631-9B30-109FBDC3F360}" dt="2024-10-10T07:37:18.765" v="43321" actId="478"/>
          <ac:spMkLst>
            <pc:docMk/>
            <pc:sldMk cId="494343887" sldId="577"/>
            <ac:spMk id="8" creationId="{8F6E216A-5296-3BEC-457D-2F91347D19ED}"/>
          </ac:spMkLst>
        </pc:spChg>
        <pc:spChg chg="add del mod">
          <ac:chgData name="장성빈" userId="faed9783-0f2f-452b-b998-4701542ec64c" providerId="ADAL" clId="{39FB8C38-F478-4631-9B30-109FBDC3F360}" dt="2024-10-10T07:37:18.765" v="43321" actId="478"/>
          <ac:spMkLst>
            <pc:docMk/>
            <pc:sldMk cId="494343887" sldId="577"/>
            <ac:spMk id="9" creationId="{BDAD3530-5817-DCA4-3520-1E83DC24470E}"/>
          </ac:spMkLst>
        </pc:spChg>
        <pc:spChg chg="add del mod">
          <ac:chgData name="장성빈" userId="faed9783-0f2f-452b-b998-4701542ec64c" providerId="ADAL" clId="{39FB8C38-F478-4631-9B30-109FBDC3F360}" dt="2024-10-10T07:37:18.765" v="43321" actId="478"/>
          <ac:spMkLst>
            <pc:docMk/>
            <pc:sldMk cId="494343887" sldId="577"/>
            <ac:spMk id="10" creationId="{0A9C0126-9FD4-A829-A460-A898CEC88F31}"/>
          </ac:spMkLst>
        </pc:spChg>
        <pc:spChg chg="add del mod">
          <ac:chgData name="장성빈" userId="faed9783-0f2f-452b-b998-4701542ec64c" providerId="ADAL" clId="{39FB8C38-F478-4631-9B30-109FBDC3F360}" dt="2024-10-10T07:37:18.765" v="43321" actId="478"/>
          <ac:spMkLst>
            <pc:docMk/>
            <pc:sldMk cId="494343887" sldId="577"/>
            <ac:spMk id="11" creationId="{2843BB8E-2071-6680-3B0A-245ECD2B1B10}"/>
          </ac:spMkLst>
        </pc:spChg>
        <pc:spChg chg="mod">
          <ac:chgData name="장성빈" userId="faed9783-0f2f-452b-b998-4701542ec64c" providerId="ADAL" clId="{39FB8C38-F478-4631-9B30-109FBDC3F360}" dt="2024-10-08T10:22:21.784" v="42059" actId="20577"/>
          <ac:spMkLst>
            <pc:docMk/>
            <pc:sldMk cId="494343887" sldId="577"/>
            <ac:spMk id="12" creationId="{6BC79152-78E0-1A5F-01D7-12470416D5EB}"/>
          </ac:spMkLst>
        </pc:spChg>
        <pc:spChg chg="del">
          <ac:chgData name="장성빈" userId="faed9783-0f2f-452b-b998-4701542ec64c" providerId="ADAL" clId="{39FB8C38-F478-4631-9B30-109FBDC3F360}" dt="2024-10-10T07:37:08.453" v="43318" actId="478"/>
          <ac:spMkLst>
            <pc:docMk/>
            <pc:sldMk cId="494343887" sldId="577"/>
            <ac:spMk id="17" creationId="{D82DBB92-C74E-06FF-318E-AF1F6DF7B993}"/>
          </ac:spMkLst>
        </pc:spChg>
        <pc:spChg chg="del">
          <ac:chgData name="장성빈" userId="faed9783-0f2f-452b-b998-4701542ec64c" providerId="ADAL" clId="{39FB8C38-F478-4631-9B30-109FBDC3F360}" dt="2024-10-10T07:37:08.453" v="43318" actId="478"/>
          <ac:spMkLst>
            <pc:docMk/>
            <pc:sldMk cId="494343887" sldId="577"/>
            <ac:spMk id="18" creationId="{9703E0A8-9209-9B0D-A47B-833151733122}"/>
          </ac:spMkLst>
        </pc:spChg>
        <pc:spChg chg="del">
          <ac:chgData name="장성빈" userId="faed9783-0f2f-452b-b998-4701542ec64c" providerId="ADAL" clId="{39FB8C38-F478-4631-9B30-109FBDC3F360}" dt="2024-10-10T07:37:08.453" v="43318" actId="478"/>
          <ac:spMkLst>
            <pc:docMk/>
            <pc:sldMk cId="494343887" sldId="577"/>
            <ac:spMk id="19" creationId="{D425B358-8A14-FEC2-93A9-E923586FBBBF}"/>
          </ac:spMkLst>
        </pc:spChg>
        <pc:spChg chg="del">
          <ac:chgData name="장성빈" userId="faed9783-0f2f-452b-b998-4701542ec64c" providerId="ADAL" clId="{39FB8C38-F478-4631-9B30-109FBDC3F360}" dt="2024-10-10T07:37:08.453" v="43318" actId="478"/>
          <ac:spMkLst>
            <pc:docMk/>
            <pc:sldMk cId="494343887" sldId="577"/>
            <ac:spMk id="20" creationId="{719C05F7-363E-9880-64E0-92B5E0970328}"/>
          </ac:spMkLst>
        </pc:spChg>
        <pc:spChg chg="del">
          <ac:chgData name="장성빈" userId="faed9783-0f2f-452b-b998-4701542ec64c" providerId="ADAL" clId="{39FB8C38-F478-4631-9B30-109FBDC3F360}" dt="2024-10-10T07:37:08.453" v="43318" actId="478"/>
          <ac:spMkLst>
            <pc:docMk/>
            <pc:sldMk cId="494343887" sldId="577"/>
            <ac:spMk id="21" creationId="{A1584C98-864D-FC97-F279-606D37C09223}"/>
          </ac:spMkLst>
        </pc:spChg>
        <pc:spChg chg="add del mod">
          <ac:chgData name="장성빈" userId="faed9783-0f2f-452b-b998-4701542ec64c" providerId="ADAL" clId="{39FB8C38-F478-4631-9B30-109FBDC3F360}" dt="2024-10-10T07:37:18.765" v="43321" actId="478"/>
          <ac:spMkLst>
            <pc:docMk/>
            <pc:sldMk cId="494343887" sldId="577"/>
            <ac:spMk id="22" creationId="{9B3F30D1-9A3D-F497-D1CB-5F203BE8E9AA}"/>
          </ac:spMkLst>
        </pc:spChg>
        <pc:spChg chg="add mod">
          <ac:chgData name="장성빈" userId="faed9783-0f2f-452b-b998-4701542ec64c" providerId="ADAL" clId="{39FB8C38-F478-4631-9B30-109FBDC3F360}" dt="2024-10-10T07:37:21.420" v="43322"/>
          <ac:spMkLst>
            <pc:docMk/>
            <pc:sldMk cId="494343887" sldId="577"/>
            <ac:spMk id="23" creationId="{6345EB17-0FFE-C8A2-AFAF-C168804B7E84}"/>
          </ac:spMkLst>
        </pc:spChg>
        <pc:spChg chg="add mod">
          <ac:chgData name="장성빈" userId="faed9783-0f2f-452b-b998-4701542ec64c" providerId="ADAL" clId="{39FB8C38-F478-4631-9B30-109FBDC3F360}" dt="2024-10-10T07:37:21.420" v="43322"/>
          <ac:spMkLst>
            <pc:docMk/>
            <pc:sldMk cId="494343887" sldId="577"/>
            <ac:spMk id="24" creationId="{0D4975E9-B589-C13C-27A9-B59E9F463D42}"/>
          </ac:spMkLst>
        </pc:spChg>
        <pc:spChg chg="add mod">
          <ac:chgData name="장성빈" userId="faed9783-0f2f-452b-b998-4701542ec64c" providerId="ADAL" clId="{39FB8C38-F478-4631-9B30-109FBDC3F360}" dt="2024-10-10T07:37:21.420" v="43322"/>
          <ac:spMkLst>
            <pc:docMk/>
            <pc:sldMk cId="494343887" sldId="577"/>
            <ac:spMk id="25" creationId="{1B0C1D57-FE27-FF74-384D-824B3E8A8EA4}"/>
          </ac:spMkLst>
        </pc:spChg>
        <pc:spChg chg="add mod">
          <ac:chgData name="장성빈" userId="faed9783-0f2f-452b-b998-4701542ec64c" providerId="ADAL" clId="{39FB8C38-F478-4631-9B30-109FBDC3F360}" dt="2024-10-10T07:37:21.420" v="43322"/>
          <ac:spMkLst>
            <pc:docMk/>
            <pc:sldMk cId="494343887" sldId="577"/>
            <ac:spMk id="26" creationId="{89242BBE-7B3F-C0AF-0E00-70D0C7259F29}"/>
          </ac:spMkLst>
        </pc:spChg>
        <pc:spChg chg="add mod">
          <ac:chgData name="장성빈" userId="faed9783-0f2f-452b-b998-4701542ec64c" providerId="ADAL" clId="{39FB8C38-F478-4631-9B30-109FBDC3F360}" dt="2024-10-10T07:37:21.420" v="43322"/>
          <ac:spMkLst>
            <pc:docMk/>
            <pc:sldMk cId="494343887" sldId="577"/>
            <ac:spMk id="27" creationId="{E790837C-E282-D21F-8625-4C1A63768F99}"/>
          </ac:spMkLst>
        </pc:spChg>
        <pc:spChg chg="add mod">
          <ac:chgData name="장성빈" userId="faed9783-0f2f-452b-b998-4701542ec64c" providerId="ADAL" clId="{39FB8C38-F478-4631-9B30-109FBDC3F360}" dt="2024-10-10T07:37:21.420" v="43322"/>
          <ac:spMkLst>
            <pc:docMk/>
            <pc:sldMk cId="494343887" sldId="577"/>
            <ac:spMk id="34" creationId="{0753B3D5-D1B6-757C-8D56-6E305D3BB34B}"/>
          </ac:spMkLst>
        </pc:spChg>
        <pc:spChg chg="add del">
          <ac:chgData name="장성빈" userId="faed9783-0f2f-452b-b998-4701542ec64c" providerId="ADAL" clId="{39FB8C38-F478-4631-9B30-109FBDC3F360}" dt="2024-10-10T07:38:22.132" v="43330" actId="478"/>
          <ac:spMkLst>
            <pc:docMk/>
            <pc:sldMk cId="494343887" sldId="577"/>
            <ac:spMk id="42" creationId="{C3F7B084-411E-330D-2BEC-1D82ED54B9CB}"/>
          </ac:spMkLst>
        </pc:spChg>
        <pc:spChg chg="add del">
          <ac:chgData name="장성빈" userId="faed9783-0f2f-452b-b998-4701542ec64c" providerId="ADAL" clId="{39FB8C38-F478-4631-9B30-109FBDC3F360}" dt="2024-10-10T07:39:11.881" v="43335" actId="478"/>
          <ac:spMkLst>
            <pc:docMk/>
            <pc:sldMk cId="494343887" sldId="577"/>
            <ac:spMk id="43" creationId="{BABF656D-5FD2-ECC8-3296-D470BB5441B7}"/>
          </ac:spMkLst>
        </pc:spChg>
        <pc:spChg chg="add del">
          <ac:chgData name="장성빈" userId="faed9783-0f2f-452b-b998-4701542ec64c" providerId="ADAL" clId="{39FB8C38-F478-4631-9B30-109FBDC3F360}" dt="2024-10-10T07:39:26.713" v="43337" actId="478"/>
          <ac:spMkLst>
            <pc:docMk/>
            <pc:sldMk cId="494343887" sldId="577"/>
            <ac:spMk id="44" creationId="{57990C2E-04F6-4FE7-1B22-27878E8BBDA6}"/>
          </ac:spMkLst>
        </pc:spChg>
        <pc:spChg chg="add del">
          <ac:chgData name="장성빈" userId="faed9783-0f2f-452b-b998-4701542ec64c" providerId="ADAL" clId="{39FB8C38-F478-4631-9B30-109FBDC3F360}" dt="2024-10-10T07:39:43.976" v="43339" actId="478"/>
          <ac:spMkLst>
            <pc:docMk/>
            <pc:sldMk cId="494343887" sldId="577"/>
            <ac:spMk id="45" creationId="{6110BE17-E7C9-2068-9935-12BB4F6DC8E1}"/>
          </ac:spMkLst>
        </pc:spChg>
        <pc:spChg chg="add del mod">
          <ac:chgData name="장성빈" userId="faed9783-0f2f-452b-b998-4701542ec64c" providerId="ADAL" clId="{39FB8C38-F478-4631-9B30-109FBDC3F360}" dt="2024-10-10T07:40:31.113" v="43345" actId="478"/>
          <ac:spMkLst>
            <pc:docMk/>
            <pc:sldMk cId="494343887" sldId="577"/>
            <ac:spMk id="47" creationId="{841EA976-4BCD-6CBD-B2FB-9A259D475F9F}"/>
          </ac:spMkLst>
        </pc:spChg>
        <pc:graphicFrameChg chg="modGraphic">
          <ac:chgData name="장성빈" userId="faed9783-0f2f-452b-b998-4701542ec64c" providerId="ADAL" clId="{39FB8C38-F478-4631-9B30-109FBDC3F360}" dt="2024-10-10T07:41:47.765" v="43360" actId="207"/>
          <ac:graphicFrameMkLst>
            <pc:docMk/>
            <pc:sldMk cId="494343887" sldId="577"/>
            <ac:graphicFrameMk id="6" creationId="{DD8255F2-C9E3-FE51-6FC0-C1AD71D76BA0}"/>
          </ac:graphicFrameMkLst>
        </pc:graphicFrameChg>
        <pc:picChg chg="add del mod">
          <ac:chgData name="장성빈" userId="faed9783-0f2f-452b-b998-4701542ec64c" providerId="ADAL" clId="{39FB8C38-F478-4631-9B30-109FBDC3F360}" dt="2024-10-10T07:37:18.765" v="43321" actId="478"/>
          <ac:picMkLst>
            <pc:docMk/>
            <pc:sldMk cId="494343887" sldId="577"/>
            <ac:picMk id="13" creationId="{B64B908F-4C0D-30C3-17CA-B167FC954BF1}"/>
          </ac:picMkLst>
        </pc:picChg>
        <pc:picChg chg="add del mod">
          <ac:chgData name="장성빈" userId="faed9783-0f2f-452b-b998-4701542ec64c" providerId="ADAL" clId="{39FB8C38-F478-4631-9B30-109FBDC3F360}" dt="2024-10-10T07:37:18.765" v="43321" actId="478"/>
          <ac:picMkLst>
            <pc:docMk/>
            <pc:sldMk cId="494343887" sldId="577"/>
            <ac:picMk id="14" creationId="{82A51EE1-312B-9998-8A9C-C054096CD648}"/>
          </ac:picMkLst>
        </pc:picChg>
        <pc:picChg chg="add del mod">
          <ac:chgData name="장성빈" userId="faed9783-0f2f-452b-b998-4701542ec64c" providerId="ADAL" clId="{39FB8C38-F478-4631-9B30-109FBDC3F360}" dt="2024-10-10T07:37:18.765" v="43321" actId="478"/>
          <ac:picMkLst>
            <pc:docMk/>
            <pc:sldMk cId="494343887" sldId="577"/>
            <ac:picMk id="15" creationId="{EE7F9D39-FCDE-4C76-0981-D98887745BA5}"/>
          </ac:picMkLst>
        </pc:picChg>
        <pc:picChg chg="add del mod">
          <ac:chgData name="장성빈" userId="faed9783-0f2f-452b-b998-4701542ec64c" providerId="ADAL" clId="{39FB8C38-F478-4631-9B30-109FBDC3F360}" dt="2024-10-10T07:37:18.765" v="43321" actId="478"/>
          <ac:picMkLst>
            <pc:docMk/>
            <pc:sldMk cId="494343887" sldId="577"/>
            <ac:picMk id="16" creationId="{EAD3E89A-F048-3020-EDA7-4E1331FD6D38}"/>
          </ac:picMkLst>
        </pc:picChg>
        <pc:picChg chg="add mod">
          <ac:chgData name="장성빈" userId="faed9783-0f2f-452b-b998-4701542ec64c" providerId="ADAL" clId="{39FB8C38-F478-4631-9B30-109FBDC3F360}" dt="2024-10-10T07:37:21.420" v="43322"/>
          <ac:picMkLst>
            <pc:docMk/>
            <pc:sldMk cId="494343887" sldId="577"/>
            <ac:picMk id="28" creationId="{0996C380-7990-798A-5E7B-F3676903AFB5}"/>
          </ac:picMkLst>
        </pc:picChg>
        <pc:picChg chg="add mod">
          <ac:chgData name="장성빈" userId="faed9783-0f2f-452b-b998-4701542ec64c" providerId="ADAL" clId="{39FB8C38-F478-4631-9B30-109FBDC3F360}" dt="2024-10-10T07:37:21.420" v="43322"/>
          <ac:picMkLst>
            <pc:docMk/>
            <pc:sldMk cId="494343887" sldId="577"/>
            <ac:picMk id="29" creationId="{0E99DDD6-E7C0-3493-7C6F-39AB759CDB63}"/>
          </ac:picMkLst>
        </pc:picChg>
        <pc:picChg chg="add mod">
          <ac:chgData name="장성빈" userId="faed9783-0f2f-452b-b998-4701542ec64c" providerId="ADAL" clId="{39FB8C38-F478-4631-9B30-109FBDC3F360}" dt="2024-10-10T07:37:21.420" v="43322"/>
          <ac:picMkLst>
            <pc:docMk/>
            <pc:sldMk cId="494343887" sldId="577"/>
            <ac:picMk id="30" creationId="{7E24AEA7-B31B-D208-BDE8-F056F49C528B}"/>
          </ac:picMkLst>
        </pc:picChg>
        <pc:picChg chg="del">
          <ac:chgData name="장성빈" userId="faed9783-0f2f-452b-b998-4701542ec64c" providerId="ADAL" clId="{39FB8C38-F478-4631-9B30-109FBDC3F360}" dt="2024-10-10T07:37:08.453" v="43318" actId="478"/>
          <ac:picMkLst>
            <pc:docMk/>
            <pc:sldMk cId="494343887" sldId="577"/>
            <ac:picMk id="31" creationId="{D7004927-7386-91CB-9603-84C164F44124}"/>
          </ac:picMkLst>
        </pc:picChg>
        <pc:picChg chg="add del mod">
          <ac:chgData name="장성빈" userId="faed9783-0f2f-452b-b998-4701542ec64c" providerId="ADAL" clId="{39FB8C38-F478-4631-9B30-109FBDC3F360}" dt="2024-10-10T07:39:08.812" v="43334" actId="478"/>
          <ac:picMkLst>
            <pc:docMk/>
            <pc:sldMk cId="494343887" sldId="577"/>
            <ac:picMk id="32" creationId="{56110AE0-486A-965C-2170-015456B87575}"/>
          </ac:picMkLst>
        </pc:picChg>
        <pc:picChg chg="del">
          <ac:chgData name="장성빈" userId="faed9783-0f2f-452b-b998-4701542ec64c" providerId="ADAL" clId="{39FB8C38-F478-4631-9B30-109FBDC3F360}" dt="2024-10-10T07:37:08.453" v="43318" actId="478"/>
          <ac:picMkLst>
            <pc:docMk/>
            <pc:sldMk cId="494343887" sldId="577"/>
            <ac:picMk id="33" creationId="{5EAC5293-7F68-0BE1-0211-0A7D0DCF9DB6}"/>
          </ac:picMkLst>
        </pc:picChg>
        <pc:picChg chg="del">
          <ac:chgData name="장성빈" userId="faed9783-0f2f-452b-b998-4701542ec64c" providerId="ADAL" clId="{39FB8C38-F478-4631-9B30-109FBDC3F360}" dt="2024-10-10T07:37:08.453" v="43318" actId="478"/>
          <ac:picMkLst>
            <pc:docMk/>
            <pc:sldMk cId="494343887" sldId="577"/>
            <ac:picMk id="35" creationId="{58E95A30-9949-A5D8-5288-B0CFF2ED46DF}"/>
          </ac:picMkLst>
        </pc:picChg>
        <pc:picChg chg="del">
          <ac:chgData name="장성빈" userId="faed9783-0f2f-452b-b998-4701542ec64c" providerId="ADAL" clId="{39FB8C38-F478-4631-9B30-109FBDC3F360}" dt="2024-10-10T07:37:08.453" v="43318" actId="478"/>
          <ac:picMkLst>
            <pc:docMk/>
            <pc:sldMk cId="494343887" sldId="577"/>
            <ac:picMk id="36" creationId="{3E05036F-F64A-F3CE-AC09-80A0D50D86BE}"/>
          </ac:picMkLst>
        </pc:picChg>
        <pc:inkChg chg="add del">
          <ac:chgData name="장성빈" userId="faed9783-0f2f-452b-b998-4701542ec64c" providerId="ADAL" clId="{39FB8C38-F478-4631-9B30-109FBDC3F360}" dt="2024-10-10T07:40:01.516" v="43341" actId="9405"/>
          <ac:inkMkLst>
            <pc:docMk/>
            <pc:sldMk cId="494343887" sldId="577"/>
            <ac:inkMk id="46" creationId="{F97F546C-9762-508C-230B-2CDAE421427B}"/>
          </ac:inkMkLst>
        </pc:inkChg>
        <pc:cxnChg chg="add del mod">
          <ac:chgData name="장성빈" userId="faed9783-0f2f-452b-b998-4701542ec64c" providerId="ADAL" clId="{39FB8C38-F478-4631-9B30-109FBDC3F360}" dt="2024-10-10T07:38:23.244" v="43331" actId="478"/>
          <ac:cxnSpMkLst>
            <pc:docMk/>
            <pc:sldMk cId="494343887" sldId="577"/>
            <ac:cxnSpMk id="38" creationId="{B60831DD-33AE-0A38-0B24-B858E6081B39}"/>
          </ac:cxnSpMkLst>
        </pc:cxnChg>
        <pc:cxnChg chg="add mod">
          <ac:chgData name="장성빈" userId="faed9783-0f2f-452b-b998-4701542ec64c" providerId="ADAL" clId="{39FB8C38-F478-4631-9B30-109FBDC3F360}" dt="2024-10-10T07:41:13.576" v="43355" actId="1582"/>
          <ac:cxnSpMkLst>
            <pc:docMk/>
            <pc:sldMk cId="494343887" sldId="577"/>
            <ac:cxnSpMk id="49" creationId="{87C50106-E2C3-B1D8-CCD3-98B3A621A0C0}"/>
          </ac:cxnSpMkLst>
        </pc:cxnChg>
      </pc:sldChg>
      <pc:sldChg chg="addSp modSp add del mod">
        <pc:chgData name="장성빈" userId="faed9783-0f2f-452b-b998-4701542ec64c" providerId="ADAL" clId="{39FB8C38-F478-4631-9B30-109FBDC3F360}" dt="2024-10-08T09:28:47.407" v="41937" actId="2696"/>
        <pc:sldMkLst>
          <pc:docMk/>
          <pc:sldMk cId="1106099286" sldId="578"/>
        </pc:sldMkLst>
        <pc:spChg chg="add mod">
          <ac:chgData name="장성빈" userId="faed9783-0f2f-452b-b998-4701542ec64c" providerId="ADAL" clId="{39FB8C38-F478-4631-9B30-109FBDC3F360}" dt="2024-10-07T10:10:43.503" v="37131"/>
          <ac:spMkLst>
            <pc:docMk/>
            <pc:sldMk cId="1106099286" sldId="578"/>
            <ac:spMk id="7" creationId="{C9CF2A17-512D-A396-0BB2-636EF6439311}"/>
          </ac:spMkLst>
        </pc:spChg>
        <pc:spChg chg="add mod">
          <ac:chgData name="장성빈" userId="faed9783-0f2f-452b-b998-4701542ec64c" providerId="ADAL" clId="{39FB8C38-F478-4631-9B30-109FBDC3F360}" dt="2024-10-07T10:11:52.984" v="37277" actId="20577"/>
          <ac:spMkLst>
            <pc:docMk/>
            <pc:sldMk cId="1106099286" sldId="578"/>
            <ac:spMk id="8" creationId="{1D3A1909-F54F-58FA-A3DB-33BE634F970A}"/>
          </ac:spMkLst>
        </pc:spChg>
      </pc:sldChg>
      <pc:sldChg chg="modSp add del mod ord modNotesTx">
        <pc:chgData name="장성빈" userId="faed9783-0f2f-452b-b998-4701542ec64c" providerId="ADAL" clId="{39FB8C38-F478-4631-9B30-109FBDC3F360}" dt="2024-10-10T07:43:19.439" v="43427" actId="47"/>
        <pc:sldMkLst>
          <pc:docMk/>
          <pc:sldMk cId="1507363475" sldId="578"/>
        </pc:sldMkLst>
        <pc:spChg chg="mod">
          <ac:chgData name="장성빈" userId="faed9783-0f2f-452b-b998-4701542ec64c" providerId="ADAL" clId="{39FB8C38-F478-4631-9B30-109FBDC3F360}" dt="2024-10-08T10:22:26.527" v="42065" actId="20577"/>
          <ac:spMkLst>
            <pc:docMk/>
            <pc:sldMk cId="1507363475" sldId="578"/>
            <ac:spMk id="7" creationId="{C9CF2A17-512D-A396-0BB2-636EF6439311}"/>
          </ac:spMkLst>
        </pc:spChg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504071431" sldId="579"/>
        </pc:sldMkLst>
      </pc:sldChg>
      <pc:sldChg chg="delSp add del mod">
        <pc:chgData name="장성빈" userId="faed9783-0f2f-452b-b998-4701542ec64c" providerId="ADAL" clId="{39FB8C38-F478-4631-9B30-109FBDC3F360}" dt="2024-10-08T09:28:47.407" v="41937" actId="2696"/>
        <pc:sldMkLst>
          <pc:docMk/>
          <pc:sldMk cId="1080314700" sldId="579"/>
        </pc:sldMkLst>
        <pc:spChg chg="del">
          <ac:chgData name="장성빈" userId="faed9783-0f2f-452b-b998-4701542ec64c" providerId="ADAL" clId="{39FB8C38-F478-4631-9B30-109FBDC3F360}" dt="2024-10-07T10:26:44.494" v="38195" actId="478"/>
          <ac:spMkLst>
            <pc:docMk/>
            <pc:sldMk cId="1080314700" sldId="579"/>
            <ac:spMk id="54" creationId="{9AEF8007-DFC1-8075-163F-04D75924461A}"/>
          </ac:spMkLst>
        </pc:spChg>
        <pc:cxnChg chg="del">
          <ac:chgData name="장성빈" userId="faed9783-0f2f-452b-b998-4701542ec64c" providerId="ADAL" clId="{39FB8C38-F478-4631-9B30-109FBDC3F360}" dt="2024-10-07T10:26:43.262" v="38194" actId="478"/>
          <ac:cxnSpMkLst>
            <pc:docMk/>
            <pc:sldMk cId="1080314700" sldId="579"/>
            <ac:cxnSpMk id="51" creationId="{A77BD28F-BBE7-6225-F8DE-152B0A41AE83}"/>
          </ac:cxnSpMkLst>
        </pc:cxnChg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1564054752" sldId="579"/>
        </pc:sldMkLst>
      </pc:sldChg>
      <pc:sldChg chg="add del">
        <pc:chgData name="장성빈" userId="faed9783-0f2f-452b-b998-4701542ec64c" providerId="ADAL" clId="{39FB8C38-F478-4631-9B30-109FBDC3F360}" dt="2024-10-07T10:20:30.751" v="37998" actId="47"/>
        <pc:sldMkLst>
          <pc:docMk/>
          <pc:sldMk cId="2999815950" sldId="579"/>
        </pc:sldMkLst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1920720219" sldId="580"/>
        </pc:sldMkLst>
      </pc:sldChg>
      <pc:sldChg chg="add del">
        <pc:chgData name="장성빈" userId="faed9783-0f2f-452b-b998-4701542ec64c" providerId="ADAL" clId="{39FB8C38-F478-4631-9B30-109FBDC3F360}" dt="2024-10-08T09:28:47.407" v="41937" actId="2696"/>
        <pc:sldMkLst>
          <pc:docMk/>
          <pc:sldMk cId="2826033719" sldId="580"/>
        </pc:sldMkLst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3030233265" sldId="580"/>
        </pc:sldMkLst>
      </pc:sldChg>
      <pc:sldChg chg="add del mod modShow">
        <pc:chgData name="장성빈" userId="faed9783-0f2f-452b-b998-4701542ec64c" providerId="ADAL" clId="{39FB8C38-F478-4631-9B30-109FBDC3F360}" dt="2024-10-08T10:18:16.523" v="41940" actId="2696"/>
        <pc:sldMkLst>
          <pc:docMk/>
          <pc:sldMk cId="618713859" sldId="581"/>
        </pc:sldMkLst>
      </pc:sldChg>
      <pc:sldChg chg="addSp delSp modSp add del mod">
        <pc:chgData name="장성빈" userId="faed9783-0f2f-452b-b998-4701542ec64c" providerId="ADAL" clId="{39FB8C38-F478-4631-9B30-109FBDC3F360}" dt="2024-10-08T09:28:47.407" v="41937" actId="2696"/>
        <pc:sldMkLst>
          <pc:docMk/>
          <pc:sldMk cId="1677386021" sldId="581"/>
        </pc:sldMkLst>
        <pc:spChg chg="mod">
          <ac:chgData name="장성빈" userId="faed9783-0f2f-452b-b998-4701542ec64c" providerId="ADAL" clId="{39FB8C38-F478-4631-9B30-109FBDC3F360}" dt="2024-10-07T10:28:55.707" v="38235" actId="403"/>
          <ac:spMkLst>
            <pc:docMk/>
            <pc:sldMk cId="1677386021" sldId="581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7T10:28:46.482" v="38234" actId="1076"/>
          <ac:spMkLst>
            <pc:docMk/>
            <pc:sldMk cId="1677386021" sldId="581"/>
            <ac:spMk id="14" creationId="{DA5B0A02-839C-8EFC-FF5C-53647BC447CD}"/>
          </ac:spMkLst>
        </pc:spChg>
        <pc:cxnChg chg="add del">
          <ac:chgData name="장성빈" userId="faed9783-0f2f-452b-b998-4701542ec64c" providerId="ADAL" clId="{39FB8C38-F478-4631-9B30-109FBDC3F360}" dt="2024-10-07T10:28:10.033" v="38222" actId="11529"/>
          <ac:cxnSpMkLst>
            <pc:docMk/>
            <pc:sldMk cId="1677386021" sldId="581"/>
            <ac:cxnSpMk id="7" creationId="{2BF6E027-48CC-BA0C-DEF3-06A08CED297C}"/>
          </ac:cxnSpMkLst>
        </pc:cxnChg>
        <pc:cxnChg chg="add mod">
          <ac:chgData name="장성빈" userId="faed9783-0f2f-452b-b998-4701542ec64c" providerId="ADAL" clId="{39FB8C38-F478-4631-9B30-109FBDC3F360}" dt="2024-10-07T10:28:29.975" v="38228" actId="14100"/>
          <ac:cxnSpMkLst>
            <pc:docMk/>
            <pc:sldMk cId="1677386021" sldId="581"/>
            <ac:cxnSpMk id="9" creationId="{CE0EEC42-8DC3-14F9-279D-618313833E4B}"/>
          </ac:cxnSpMkLst>
        </pc:cxnChg>
      </pc:sldChg>
      <pc:sldChg chg="add del">
        <pc:chgData name="장성빈" userId="faed9783-0f2f-452b-b998-4701542ec64c" providerId="ADAL" clId="{39FB8C38-F478-4631-9B30-109FBDC3F360}" dt="2024-10-07T10:27:19.811" v="38197" actId="47"/>
        <pc:sldMkLst>
          <pc:docMk/>
          <pc:sldMk cId="2760442640" sldId="581"/>
        </pc:sldMkLst>
      </pc:sldChg>
      <pc:sldChg chg="add">
        <pc:chgData name="장성빈" userId="faed9783-0f2f-452b-b998-4701542ec64c" providerId="ADAL" clId="{39FB8C38-F478-4631-9B30-109FBDC3F360}" dt="2024-10-08T10:18:25.124" v="41941"/>
        <pc:sldMkLst>
          <pc:docMk/>
          <pc:sldMk cId="3796267622" sldId="581"/>
        </pc:sldMkLst>
      </pc:sldChg>
      <pc:sldChg chg="addSp delSp modSp add del mod modNotesTx">
        <pc:chgData name="장성빈" userId="faed9783-0f2f-452b-b998-4701542ec64c" providerId="ADAL" clId="{39FB8C38-F478-4631-9B30-109FBDC3F360}" dt="2024-10-08T12:16:57.707" v="42778" actId="47"/>
        <pc:sldMkLst>
          <pc:docMk/>
          <pc:sldMk cId="3722252993" sldId="582"/>
        </pc:sldMkLst>
        <pc:spChg chg="mod">
          <ac:chgData name="장성빈" userId="faed9783-0f2f-452b-b998-4701542ec64c" providerId="ADAL" clId="{39FB8C38-F478-4631-9B30-109FBDC3F360}" dt="2024-10-07T10:31:10.050" v="38261" actId="207"/>
          <ac:spMkLst>
            <pc:docMk/>
            <pc:sldMk cId="3722252993" sldId="582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7T10:31:17.970" v="38262" actId="1076"/>
          <ac:spMkLst>
            <pc:docMk/>
            <pc:sldMk cId="3722252993" sldId="582"/>
            <ac:spMk id="4" creationId="{133EE485-D67C-38D6-80A0-86884D3ECD05}"/>
          </ac:spMkLst>
        </pc:spChg>
        <pc:spChg chg="add mod">
          <ac:chgData name="장성빈" userId="faed9783-0f2f-452b-b998-4701542ec64c" providerId="ADAL" clId="{39FB8C38-F478-4631-9B30-109FBDC3F360}" dt="2024-10-08T10:20:26.759" v="41998" actId="20577"/>
          <ac:spMkLst>
            <pc:docMk/>
            <pc:sldMk cId="3722252993" sldId="582"/>
            <ac:spMk id="5" creationId="{BFC2EBA5-4139-4C73-50A3-B569A2B5F401}"/>
          </ac:spMkLst>
        </pc:spChg>
        <pc:spChg chg="add del">
          <ac:chgData name="장성빈" userId="faed9783-0f2f-452b-b998-4701542ec64c" providerId="ADAL" clId="{39FB8C38-F478-4631-9B30-109FBDC3F360}" dt="2024-10-08T12:16:49.286" v="42774" actId="21"/>
          <ac:spMkLst>
            <pc:docMk/>
            <pc:sldMk cId="3722252993" sldId="582"/>
            <ac:spMk id="8" creationId="{A99DFFAF-D6EE-2844-87FB-16246715946D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10-07T11:23:44.993" v="38932" actId="47"/>
        <pc:sldMkLst>
          <pc:docMk/>
          <pc:sldMk cId="896694320" sldId="583"/>
        </pc:sldMkLst>
        <pc:spChg chg="mod">
          <ac:chgData name="장성빈" userId="faed9783-0f2f-452b-b998-4701542ec64c" providerId="ADAL" clId="{39FB8C38-F478-4631-9B30-109FBDC3F360}" dt="2024-10-07T10:33:29.144" v="38293" actId="20577"/>
          <ac:spMkLst>
            <pc:docMk/>
            <pc:sldMk cId="896694320" sldId="583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0:33:39.244" v="38294" actId="20577"/>
          <ac:spMkLst>
            <pc:docMk/>
            <pc:sldMk cId="896694320" sldId="583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" creationId="{DD82FBA6-A29A-AF80-47EB-EFBC0A768145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5" creationId="{AE94324A-78E8-7B63-A8BD-FD05EB85B055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6" creationId="{661BC665-035B-8F0E-0B5B-56867F4DE13F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7" creationId="{21EE8574-8F88-2244-EDE7-680DA2E1337E}"/>
          </ac:spMkLst>
        </pc:spChg>
        <pc:spChg chg="mod">
          <ac:chgData name="장성빈" userId="faed9783-0f2f-452b-b998-4701542ec64c" providerId="ADAL" clId="{39FB8C38-F478-4631-9B30-109FBDC3F360}" dt="2024-10-07T10:41:06.067" v="38556" actId="20577"/>
          <ac:spMkLst>
            <pc:docMk/>
            <pc:sldMk cId="896694320" sldId="583"/>
            <ac:spMk id="8" creationId="{B5184AB6-368A-E90C-7AC2-6875EE91B572}"/>
          </ac:spMkLst>
        </pc:spChg>
        <pc:spChg chg="add mod">
          <ac:chgData name="장성빈" userId="faed9783-0f2f-452b-b998-4701542ec64c" providerId="ADAL" clId="{39FB8C38-F478-4631-9B30-109FBDC3F360}" dt="2024-10-07T10:36:28.043" v="38331" actId="1036"/>
          <ac:spMkLst>
            <pc:docMk/>
            <pc:sldMk cId="896694320" sldId="583"/>
            <ac:spMk id="10" creationId="{1B260FB5-8DC3-F666-A8FB-152DA348ED03}"/>
          </ac:spMkLst>
        </pc:spChg>
        <pc:spChg chg="add mod">
          <ac:chgData name="장성빈" userId="faed9783-0f2f-452b-b998-4701542ec64c" providerId="ADAL" clId="{39FB8C38-F478-4631-9B30-109FBDC3F360}" dt="2024-10-07T10:38:32.441" v="38471" actId="1035"/>
          <ac:spMkLst>
            <pc:docMk/>
            <pc:sldMk cId="896694320" sldId="583"/>
            <ac:spMk id="12" creationId="{134CAF0A-A195-C773-0CEA-71A0AB4170D9}"/>
          </ac:spMkLst>
        </pc:spChg>
        <pc:spChg chg="add del mod">
          <ac:chgData name="장성빈" userId="faed9783-0f2f-452b-b998-4701542ec64c" providerId="ADAL" clId="{39FB8C38-F478-4631-9B30-109FBDC3F360}" dt="2024-10-07T10:36:22.473" v="38299" actId="478"/>
          <ac:spMkLst>
            <pc:docMk/>
            <pc:sldMk cId="896694320" sldId="583"/>
            <ac:spMk id="13" creationId="{7537829C-F261-2F31-9629-E494CA461D31}"/>
          </ac:spMkLst>
        </pc:spChg>
        <pc:spChg chg="add del mod">
          <ac:chgData name="장성빈" userId="faed9783-0f2f-452b-b998-4701542ec64c" providerId="ADAL" clId="{39FB8C38-F478-4631-9B30-109FBDC3F360}" dt="2024-10-07T10:36:24.153" v="38301" actId="478"/>
          <ac:spMkLst>
            <pc:docMk/>
            <pc:sldMk cId="896694320" sldId="583"/>
            <ac:spMk id="14" creationId="{98E930DA-6CCC-C347-8696-9C14C695FB92}"/>
          </ac:spMkLst>
        </pc:spChg>
        <pc:spChg chg="add del mod">
          <ac:chgData name="장성빈" userId="faed9783-0f2f-452b-b998-4701542ec64c" providerId="ADAL" clId="{39FB8C38-F478-4631-9B30-109FBDC3F360}" dt="2024-10-07T10:36:23.013" v="38300" actId="478"/>
          <ac:spMkLst>
            <pc:docMk/>
            <pc:sldMk cId="896694320" sldId="583"/>
            <ac:spMk id="15" creationId="{0E431697-4514-3844-1F22-80AADEA07F0D}"/>
          </ac:spMkLst>
        </pc:spChg>
        <pc:spChg chg="add del mod">
          <ac:chgData name="장성빈" userId="faed9783-0f2f-452b-b998-4701542ec64c" providerId="ADAL" clId="{39FB8C38-F478-4631-9B30-109FBDC3F360}" dt="2024-10-07T10:38:10.045" v="38403" actId="164"/>
          <ac:spMkLst>
            <pc:docMk/>
            <pc:sldMk cId="896694320" sldId="583"/>
            <ac:spMk id="16" creationId="{6C040FDE-0A31-22DB-FD4F-34899AED5EAF}"/>
          </ac:spMkLst>
        </pc:spChg>
        <pc:spChg chg="add mod">
          <ac:chgData name="장성빈" userId="faed9783-0f2f-452b-b998-4701542ec64c" providerId="ADAL" clId="{39FB8C38-F478-4631-9B30-109FBDC3F360}" dt="2024-10-07T10:38:10.045" v="38403" actId="164"/>
          <ac:spMkLst>
            <pc:docMk/>
            <pc:sldMk cId="896694320" sldId="583"/>
            <ac:spMk id="17" creationId="{C9B73F4A-8B9C-706E-C493-F677561FBC95}"/>
          </ac:spMkLst>
        </pc:spChg>
        <pc:spChg chg="add mod">
          <ac:chgData name="장성빈" userId="faed9783-0f2f-452b-b998-4701542ec64c" providerId="ADAL" clId="{39FB8C38-F478-4631-9B30-109FBDC3F360}" dt="2024-10-07T10:36:21.056" v="38298" actId="1076"/>
          <ac:spMkLst>
            <pc:docMk/>
            <pc:sldMk cId="896694320" sldId="583"/>
            <ac:spMk id="18" creationId="{A421B65F-121C-800E-1957-C99EB3101A6A}"/>
          </ac:spMkLst>
        </pc:spChg>
        <pc:spChg chg="add del mod">
          <ac:chgData name="장성빈" userId="faed9783-0f2f-452b-b998-4701542ec64c" providerId="ADAL" clId="{39FB8C38-F478-4631-9B30-109FBDC3F360}" dt="2024-10-07T10:36:36" v="38332" actId="478"/>
          <ac:spMkLst>
            <pc:docMk/>
            <pc:sldMk cId="896694320" sldId="583"/>
            <ac:spMk id="19" creationId="{80FC6FAA-7923-D456-5E0A-BAD5A0D0C12F}"/>
          </ac:spMkLst>
        </pc:spChg>
        <pc:spChg chg="add del mod">
          <ac:chgData name="장성빈" userId="faed9783-0f2f-452b-b998-4701542ec64c" providerId="ADAL" clId="{39FB8C38-F478-4631-9B30-109FBDC3F360}" dt="2024-10-07T10:36:42.553" v="38335" actId="478"/>
          <ac:spMkLst>
            <pc:docMk/>
            <pc:sldMk cId="896694320" sldId="583"/>
            <ac:spMk id="20" creationId="{8F409D07-2CC5-CFF6-8765-4E53B47E99A2}"/>
          </ac:spMkLst>
        </pc:spChg>
        <pc:spChg chg="add del mod">
          <ac:chgData name="장성빈" userId="faed9783-0f2f-452b-b998-4701542ec64c" providerId="ADAL" clId="{39FB8C38-F478-4631-9B30-109FBDC3F360}" dt="2024-10-07T10:37:41.251" v="38374" actId="478"/>
          <ac:spMkLst>
            <pc:docMk/>
            <pc:sldMk cId="896694320" sldId="583"/>
            <ac:spMk id="21" creationId="{53F4F167-2524-3096-9989-042AC66B9A71}"/>
          </ac:spMkLst>
        </pc:spChg>
        <pc:spChg chg="add del mod">
          <ac:chgData name="장성빈" userId="faed9783-0f2f-452b-b998-4701542ec64c" providerId="ADAL" clId="{39FB8C38-F478-4631-9B30-109FBDC3F360}" dt="2024-10-07T10:37:41.251" v="38374" actId="478"/>
          <ac:spMkLst>
            <pc:docMk/>
            <pc:sldMk cId="896694320" sldId="583"/>
            <ac:spMk id="22" creationId="{57C33BC2-B6E0-EC9B-D412-11A426B0FEC3}"/>
          </ac:spMkLst>
        </pc:spChg>
        <pc:spChg chg="add del mod">
          <ac:chgData name="장성빈" userId="faed9783-0f2f-452b-b998-4701542ec64c" providerId="ADAL" clId="{39FB8C38-F478-4631-9B30-109FBDC3F360}" dt="2024-10-07T10:36:38.472" v="38333" actId="478"/>
          <ac:spMkLst>
            <pc:docMk/>
            <pc:sldMk cId="896694320" sldId="583"/>
            <ac:spMk id="23" creationId="{5E200E82-EA1E-5243-100B-E4E805C072D6}"/>
          </ac:spMkLst>
        </pc:spChg>
        <pc:spChg chg="add del mod">
          <ac:chgData name="장성빈" userId="faed9783-0f2f-452b-b998-4701542ec64c" providerId="ADAL" clId="{39FB8C38-F478-4631-9B30-109FBDC3F360}" dt="2024-10-07T10:36:39.476" v="38334" actId="478"/>
          <ac:spMkLst>
            <pc:docMk/>
            <pc:sldMk cId="896694320" sldId="583"/>
            <ac:spMk id="24" creationId="{3B8FBE87-32DA-5081-74ED-DF0021A4EC33}"/>
          </ac:spMkLst>
        </pc:spChg>
        <pc:spChg chg="add del mod">
          <ac:chgData name="장성빈" userId="faed9783-0f2f-452b-b998-4701542ec64c" providerId="ADAL" clId="{39FB8C38-F478-4631-9B30-109FBDC3F360}" dt="2024-10-07T10:36:44.384" v="38336" actId="478"/>
          <ac:spMkLst>
            <pc:docMk/>
            <pc:sldMk cId="896694320" sldId="583"/>
            <ac:spMk id="25" creationId="{E7CF27E4-4A71-2180-8812-98C7D62E3782}"/>
          </ac:spMkLst>
        </pc:spChg>
        <pc:spChg chg="add del mod">
          <ac:chgData name="장성빈" userId="faed9783-0f2f-452b-b998-4701542ec64c" providerId="ADAL" clId="{39FB8C38-F478-4631-9B30-109FBDC3F360}" dt="2024-10-07T10:37:42.543" v="38375" actId="478"/>
          <ac:spMkLst>
            <pc:docMk/>
            <pc:sldMk cId="896694320" sldId="583"/>
            <ac:spMk id="26" creationId="{576AD08A-BBEF-2A74-F3B0-36D8E82A0D9A}"/>
          </ac:spMkLst>
        </pc:spChg>
        <pc:spChg chg="add del mod">
          <ac:chgData name="장성빈" userId="faed9783-0f2f-452b-b998-4701542ec64c" providerId="ADAL" clId="{39FB8C38-F478-4631-9B30-109FBDC3F360}" dt="2024-10-07T10:40:04.384" v="38548" actId="478"/>
          <ac:spMkLst>
            <pc:docMk/>
            <pc:sldMk cId="896694320" sldId="583"/>
            <ac:spMk id="27" creationId="{43B86DFC-BE97-0166-52B6-2918D7938C91}"/>
          </ac:spMkLst>
        </pc:spChg>
        <pc:spChg chg="add del mod">
          <ac:chgData name="장성빈" userId="faed9783-0f2f-452b-b998-4701542ec64c" providerId="ADAL" clId="{39FB8C38-F478-4631-9B30-109FBDC3F360}" dt="2024-10-07T10:36:46.201" v="38337" actId="478"/>
          <ac:spMkLst>
            <pc:docMk/>
            <pc:sldMk cId="896694320" sldId="583"/>
            <ac:spMk id="28" creationId="{DB882099-2829-A683-4DCD-26ABC40242C9}"/>
          </ac:spMkLst>
        </pc:spChg>
        <pc:spChg chg="add del mod">
          <ac:chgData name="장성빈" userId="faed9783-0f2f-452b-b998-4701542ec64c" providerId="ADAL" clId="{39FB8C38-F478-4631-9B30-109FBDC3F360}" dt="2024-10-07T10:36:46.852" v="38338" actId="478"/>
          <ac:spMkLst>
            <pc:docMk/>
            <pc:sldMk cId="896694320" sldId="583"/>
            <ac:spMk id="29" creationId="{4E5E3A4B-D5AB-C783-C0B3-67D3097FF5A9}"/>
          </ac:spMkLst>
        </pc:spChg>
        <pc:spChg chg="add del mod">
          <ac:chgData name="장성빈" userId="faed9783-0f2f-452b-b998-4701542ec64c" providerId="ADAL" clId="{39FB8C38-F478-4631-9B30-109FBDC3F360}" dt="2024-10-07T10:36:49.968" v="38342" actId="478"/>
          <ac:spMkLst>
            <pc:docMk/>
            <pc:sldMk cId="896694320" sldId="583"/>
            <ac:spMk id="30" creationId="{C9870B6A-DF91-DB27-5D76-66D216E3BC17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31" creationId="{892D1797-8600-3D09-EA12-C5F122C04D68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32" creationId="{47D417F4-943F-3C3C-D6A4-2FC1B63A0FCA}"/>
          </ac:spMkLst>
        </pc:spChg>
        <pc:spChg chg="add del mod">
          <ac:chgData name="장성빈" userId="faed9783-0f2f-452b-b998-4701542ec64c" providerId="ADAL" clId="{39FB8C38-F478-4631-9B30-109FBDC3F360}" dt="2024-10-07T10:36:49.258" v="38341" actId="478"/>
          <ac:spMkLst>
            <pc:docMk/>
            <pc:sldMk cId="896694320" sldId="583"/>
            <ac:spMk id="33" creationId="{A592B87E-F170-93C8-96EB-61000B1C41A4}"/>
          </ac:spMkLst>
        </pc:spChg>
        <pc:spChg chg="add mod">
          <ac:chgData name="장성빈" userId="faed9783-0f2f-452b-b998-4701542ec64c" providerId="ADAL" clId="{39FB8C38-F478-4631-9B30-109FBDC3F360}" dt="2024-10-07T10:38:10.045" v="38403" actId="164"/>
          <ac:spMkLst>
            <pc:docMk/>
            <pc:sldMk cId="896694320" sldId="583"/>
            <ac:spMk id="34" creationId="{1BD173C4-A46F-19C7-1340-D1447A96F0DD}"/>
          </ac:spMkLst>
        </pc:spChg>
        <pc:spChg chg="add mod">
          <ac:chgData name="장성빈" userId="faed9783-0f2f-452b-b998-4701542ec64c" providerId="ADAL" clId="{39FB8C38-F478-4631-9B30-109FBDC3F360}" dt="2024-10-07T10:38:07.739" v="38402" actId="1076"/>
          <ac:spMkLst>
            <pc:docMk/>
            <pc:sldMk cId="896694320" sldId="583"/>
            <ac:spMk id="35" creationId="{66205393-3519-B75A-984D-6DB28BC18DD7}"/>
          </ac:spMkLst>
        </pc:spChg>
        <pc:spChg chg="add mod">
          <ac:chgData name="장성빈" userId="faed9783-0f2f-452b-b998-4701542ec64c" providerId="ADAL" clId="{39FB8C38-F478-4631-9B30-109FBDC3F360}" dt="2024-10-07T10:38:07.739" v="38402" actId="1076"/>
          <ac:spMkLst>
            <pc:docMk/>
            <pc:sldMk cId="896694320" sldId="583"/>
            <ac:spMk id="36" creationId="{6C5D670F-5963-6DAA-5A97-4F030733D67C}"/>
          </ac:spMkLst>
        </pc:spChg>
        <pc:spChg chg="add mod">
          <ac:chgData name="장성빈" userId="faed9783-0f2f-452b-b998-4701542ec64c" providerId="ADAL" clId="{39FB8C38-F478-4631-9B30-109FBDC3F360}" dt="2024-10-07T10:38:07.739" v="38402" actId="1076"/>
          <ac:spMkLst>
            <pc:docMk/>
            <pc:sldMk cId="896694320" sldId="583"/>
            <ac:spMk id="37" creationId="{39031A3F-28A8-74A4-0AEF-65C4D02F1D53}"/>
          </ac:spMkLst>
        </pc:spChg>
        <pc:spChg chg="add mod">
          <ac:chgData name="장성빈" userId="faed9783-0f2f-452b-b998-4701542ec64c" providerId="ADAL" clId="{39FB8C38-F478-4631-9B30-109FBDC3F360}" dt="2024-10-07T10:38:07.200" v="38401" actId="1076"/>
          <ac:spMkLst>
            <pc:docMk/>
            <pc:sldMk cId="896694320" sldId="583"/>
            <ac:spMk id="38" creationId="{8D2D3422-B04C-959D-3C4E-C8B243A90A8A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39" creationId="{70433CF3-BA50-BEA5-7B08-AFA2D4F4CFCD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0" creationId="{84904413-8DA3-2357-DA61-5A72D53620BF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1" creationId="{90FAF10C-0B8F-5E68-AB2B-767500BC0240}"/>
          </ac:spMkLst>
        </pc:spChg>
        <pc:spChg chg="add mod">
          <ac:chgData name="장성빈" userId="faed9783-0f2f-452b-b998-4701542ec64c" providerId="ADAL" clId="{39FB8C38-F478-4631-9B30-109FBDC3F360}" dt="2024-10-07T10:38:07.200" v="38401" actId="1076"/>
          <ac:spMkLst>
            <pc:docMk/>
            <pc:sldMk cId="896694320" sldId="583"/>
            <ac:spMk id="42" creationId="{B8BBFFE2-FBEA-C5CC-A80F-09FAFFB135AD}"/>
          </ac:spMkLst>
        </pc:spChg>
        <pc:spChg chg="add mod">
          <ac:chgData name="장성빈" userId="faed9783-0f2f-452b-b998-4701542ec64c" providerId="ADAL" clId="{39FB8C38-F478-4631-9B30-109FBDC3F360}" dt="2024-10-07T10:38:07.200" v="38401" actId="1076"/>
          <ac:spMkLst>
            <pc:docMk/>
            <pc:sldMk cId="896694320" sldId="583"/>
            <ac:spMk id="43" creationId="{5BF38548-88A6-A538-F476-E4B26D7DE683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4" creationId="{FF8810B6-457B-6DEF-E52B-4E21035536F0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6" creationId="{291616D6-5C09-2462-72DB-CB93A21073B9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7" creationId="{49B01C4A-8276-625C-00F7-9D24E96CDE30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8" creationId="{8A423C7F-D940-501A-79F9-6CFE7DFF1755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49" creationId="{1FE4396B-1383-2F85-DB00-F754F6140C9F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51" creationId="{3B2A1AC6-4258-1122-001D-2BB8D9FEFFA6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52" creationId="{95EA7C18-C376-616B-776C-6D45C71CD3C4}"/>
          </ac:spMkLst>
        </pc:spChg>
        <pc:spChg chg="del">
          <ac:chgData name="장성빈" userId="faed9783-0f2f-452b-b998-4701542ec64c" providerId="ADAL" clId="{39FB8C38-F478-4631-9B30-109FBDC3F360}" dt="2024-10-07T10:35:44.881" v="38295" actId="478"/>
          <ac:spMkLst>
            <pc:docMk/>
            <pc:sldMk cId="896694320" sldId="583"/>
            <ac:spMk id="53" creationId="{EA20405F-5F47-F257-6760-8E27F921FE08}"/>
          </ac:spMkLst>
        </pc:spChg>
        <pc:spChg chg="mod">
          <ac:chgData name="장성빈" userId="faed9783-0f2f-452b-b998-4701542ec64c" providerId="ADAL" clId="{39FB8C38-F478-4631-9B30-109FBDC3F360}" dt="2024-10-07T10:38:10.596" v="38404"/>
          <ac:spMkLst>
            <pc:docMk/>
            <pc:sldMk cId="896694320" sldId="583"/>
            <ac:spMk id="54" creationId="{1A24734A-AC18-3CB2-2776-553ECC321B65}"/>
          </ac:spMkLst>
        </pc:spChg>
        <pc:spChg chg="del mod">
          <ac:chgData name="장성빈" userId="faed9783-0f2f-452b-b998-4701542ec64c" providerId="ADAL" clId="{39FB8C38-F478-4631-9B30-109FBDC3F360}" dt="2024-10-07T10:40:21.320" v="38549" actId="478"/>
          <ac:spMkLst>
            <pc:docMk/>
            <pc:sldMk cId="896694320" sldId="583"/>
            <ac:spMk id="55" creationId="{8FD48566-AFFC-DDC8-D24B-D2E2026065AA}"/>
          </ac:spMkLst>
        </pc:spChg>
        <pc:spChg chg="mod">
          <ac:chgData name="장성빈" userId="faed9783-0f2f-452b-b998-4701542ec64c" providerId="ADAL" clId="{39FB8C38-F478-4631-9B30-109FBDC3F360}" dt="2024-10-07T10:39:37.560" v="38542" actId="14100"/>
          <ac:spMkLst>
            <pc:docMk/>
            <pc:sldMk cId="896694320" sldId="583"/>
            <ac:spMk id="56" creationId="{C1FBB027-9D03-6E30-925A-47A3C1C6BAA0}"/>
          </ac:spMkLst>
        </pc:spChg>
        <pc:spChg chg="mod">
          <ac:chgData name="장성빈" userId="faed9783-0f2f-452b-b998-4701542ec64c" providerId="ADAL" clId="{39FB8C38-F478-4631-9B30-109FBDC3F360}" dt="2024-10-07T10:38:11.683" v="38406"/>
          <ac:spMkLst>
            <pc:docMk/>
            <pc:sldMk cId="896694320" sldId="583"/>
            <ac:spMk id="58" creationId="{E6E4B5DA-5341-E3A9-ADDB-075F3DB64C9C}"/>
          </ac:spMkLst>
        </pc:spChg>
        <pc:spChg chg="del mod">
          <ac:chgData name="장성빈" userId="faed9783-0f2f-452b-b998-4701542ec64c" providerId="ADAL" clId="{39FB8C38-F478-4631-9B30-109FBDC3F360}" dt="2024-10-07T10:40:23.827" v="38550" actId="478"/>
          <ac:spMkLst>
            <pc:docMk/>
            <pc:sldMk cId="896694320" sldId="583"/>
            <ac:spMk id="59" creationId="{F9F6B0F6-3B11-A533-020F-DF9BB7F013ED}"/>
          </ac:spMkLst>
        </pc:spChg>
        <pc:spChg chg="mod">
          <ac:chgData name="장성빈" userId="faed9783-0f2f-452b-b998-4701542ec64c" providerId="ADAL" clId="{39FB8C38-F478-4631-9B30-109FBDC3F360}" dt="2024-10-07T10:39:35.050" v="38541" actId="14100"/>
          <ac:spMkLst>
            <pc:docMk/>
            <pc:sldMk cId="896694320" sldId="583"/>
            <ac:spMk id="60" creationId="{95446C4C-A750-027A-9B16-6C350EE9C84F}"/>
          </ac:spMkLst>
        </pc:spChg>
        <pc:spChg chg="mod">
          <ac:chgData name="장성빈" userId="faed9783-0f2f-452b-b998-4701542ec64c" providerId="ADAL" clId="{39FB8C38-F478-4631-9B30-109FBDC3F360}" dt="2024-10-07T10:38:11.873" v="38407"/>
          <ac:spMkLst>
            <pc:docMk/>
            <pc:sldMk cId="896694320" sldId="583"/>
            <ac:spMk id="62" creationId="{492DB433-23F6-7454-9034-148AB3CD4DBF}"/>
          </ac:spMkLst>
        </pc:spChg>
        <pc:spChg chg="del mod">
          <ac:chgData name="장성빈" userId="faed9783-0f2f-452b-b998-4701542ec64c" providerId="ADAL" clId="{39FB8C38-F478-4631-9B30-109FBDC3F360}" dt="2024-10-07T10:40:25.403" v="38551" actId="478"/>
          <ac:spMkLst>
            <pc:docMk/>
            <pc:sldMk cId="896694320" sldId="583"/>
            <ac:spMk id="63" creationId="{3EC9EF07-D30C-66FD-3A6E-94D7E7598C9F}"/>
          </ac:spMkLst>
        </pc:spChg>
        <pc:spChg chg="mod">
          <ac:chgData name="장성빈" userId="faed9783-0f2f-452b-b998-4701542ec64c" providerId="ADAL" clId="{39FB8C38-F478-4631-9B30-109FBDC3F360}" dt="2024-10-07T10:39:32.383" v="38540" actId="14100"/>
          <ac:spMkLst>
            <pc:docMk/>
            <pc:sldMk cId="896694320" sldId="583"/>
            <ac:spMk id="64" creationId="{97117B7F-6E18-A3AF-5D02-3B347E6F8CC7}"/>
          </ac:spMkLst>
        </pc:spChg>
        <pc:spChg chg="add mod">
          <ac:chgData name="장성빈" userId="faed9783-0f2f-452b-b998-4701542ec64c" providerId="ADAL" clId="{39FB8C38-F478-4631-9B30-109FBDC3F360}" dt="2024-10-07T10:43:11.720" v="38698" actId="14100"/>
          <ac:spMkLst>
            <pc:docMk/>
            <pc:sldMk cId="896694320" sldId="583"/>
            <ac:spMk id="70" creationId="{CFFB7AD1-795A-EB9B-B04C-AED1D5FEA966}"/>
          </ac:spMkLst>
        </pc:spChg>
        <pc:grpChg chg="add mod">
          <ac:chgData name="장성빈" userId="faed9783-0f2f-452b-b998-4701542ec64c" providerId="ADAL" clId="{39FB8C38-F478-4631-9B30-109FBDC3F360}" dt="2024-10-07T10:38:23.058" v="38433" actId="1036"/>
          <ac:grpSpMkLst>
            <pc:docMk/>
            <pc:sldMk cId="896694320" sldId="583"/>
            <ac:grpSpMk id="45" creationId="{10EB4DB5-219B-ABA3-D812-C0A3B1B25A2F}"/>
          </ac:grpSpMkLst>
        </pc:grpChg>
        <pc:grpChg chg="add del mod">
          <ac:chgData name="장성빈" userId="faed9783-0f2f-452b-b998-4701542ec64c" providerId="ADAL" clId="{39FB8C38-F478-4631-9B30-109FBDC3F360}" dt="2024-10-07T10:42:02.233" v="38691" actId="478"/>
          <ac:grpSpMkLst>
            <pc:docMk/>
            <pc:sldMk cId="896694320" sldId="583"/>
            <ac:grpSpMk id="50" creationId="{3C25E554-74A8-D773-EEC1-C1FF56DC6194}"/>
          </ac:grpSpMkLst>
        </pc:grpChg>
        <pc:grpChg chg="add del mod">
          <ac:chgData name="장성빈" userId="faed9783-0f2f-452b-b998-4701542ec64c" providerId="ADAL" clId="{39FB8C38-F478-4631-9B30-109FBDC3F360}" dt="2024-10-07T10:42:02.672" v="38692" actId="478"/>
          <ac:grpSpMkLst>
            <pc:docMk/>
            <pc:sldMk cId="896694320" sldId="583"/>
            <ac:grpSpMk id="57" creationId="{729777EE-365A-CEB0-B615-D8448D972423}"/>
          </ac:grpSpMkLst>
        </pc:grpChg>
        <pc:grpChg chg="add del mod">
          <ac:chgData name="장성빈" userId="faed9783-0f2f-452b-b998-4701542ec64c" providerId="ADAL" clId="{39FB8C38-F478-4631-9B30-109FBDC3F360}" dt="2024-10-07T10:42:03.026" v="38693" actId="478"/>
          <ac:grpSpMkLst>
            <pc:docMk/>
            <pc:sldMk cId="896694320" sldId="583"/>
            <ac:grpSpMk id="61" creationId="{BB4468BB-6A24-BE05-5B77-9EC0778E75F0}"/>
          </ac:grpSpMkLst>
        </pc:grpChg>
        <pc:cxnChg chg="add mod">
          <ac:chgData name="장성빈" userId="faed9783-0f2f-452b-b998-4701542ec64c" providerId="ADAL" clId="{39FB8C38-F478-4631-9B30-109FBDC3F360}" dt="2024-10-07T10:36:28.043" v="38331" actId="1036"/>
          <ac:cxnSpMkLst>
            <pc:docMk/>
            <pc:sldMk cId="896694320" sldId="583"/>
            <ac:cxnSpMk id="9" creationId="{87343986-4FB1-C926-3CF2-C0AB107AD6EE}"/>
          </ac:cxnSpMkLst>
        </pc:cxnChg>
        <pc:cxnChg chg="add mod">
          <ac:chgData name="장성빈" userId="faed9783-0f2f-452b-b998-4701542ec64c" providerId="ADAL" clId="{39FB8C38-F478-4631-9B30-109FBDC3F360}" dt="2024-10-07T10:38:33.699" v="38472" actId="14100"/>
          <ac:cxnSpMkLst>
            <pc:docMk/>
            <pc:sldMk cId="896694320" sldId="583"/>
            <ac:cxnSpMk id="11" creationId="{99525CA0-4A76-AE0F-D386-3B009A9232F6}"/>
          </ac:cxnSpMkLst>
        </pc:cxnChg>
        <pc:cxnChg chg="add mod">
          <ac:chgData name="장성빈" userId="faed9783-0f2f-452b-b998-4701542ec64c" providerId="ADAL" clId="{39FB8C38-F478-4631-9B30-109FBDC3F360}" dt="2024-10-07T10:39:53.136" v="38546" actId="693"/>
          <ac:cxnSpMkLst>
            <pc:docMk/>
            <pc:sldMk cId="896694320" sldId="583"/>
            <ac:cxnSpMk id="68" creationId="{88A4CCF9-564E-11E8-8A68-B0D703D4B20C}"/>
          </ac:cxnSpMkLst>
        </pc:cxnChg>
      </pc:sldChg>
      <pc:sldChg chg="delSp add del mod">
        <pc:chgData name="장성빈" userId="faed9783-0f2f-452b-b998-4701542ec64c" providerId="ADAL" clId="{39FB8C38-F478-4631-9B30-109FBDC3F360}" dt="2024-10-07T11:12:55.763" v="38701" actId="47"/>
        <pc:sldMkLst>
          <pc:docMk/>
          <pc:sldMk cId="17167824" sldId="584"/>
        </pc:sldMkLst>
        <pc:grpChg chg="del">
          <ac:chgData name="장성빈" userId="faed9783-0f2f-452b-b998-4701542ec64c" providerId="ADAL" clId="{39FB8C38-F478-4631-9B30-109FBDC3F360}" dt="2024-10-07T10:42:04.328" v="38694" actId="478"/>
          <ac:grpSpMkLst>
            <pc:docMk/>
            <pc:sldMk cId="17167824" sldId="584"/>
            <ac:grpSpMk id="57" creationId="{729777EE-365A-CEB0-B615-D8448D972423}"/>
          </ac:grpSpMkLst>
        </pc:grpChg>
        <pc:grpChg chg="del">
          <ac:chgData name="장성빈" userId="faed9783-0f2f-452b-b998-4701542ec64c" providerId="ADAL" clId="{39FB8C38-F478-4631-9B30-109FBDC3F360}" dt="2024-10-07T10:42:04.666" v="38695" actId="478"/>
          <ac:grpSpMkLst>
            <pc:docMk/>
            <pc:sldMk cId="17167824" sldId="584"/>
            <ac:grpSpMk id="61" creationId="{BB4468BB-6A24-BE05-5B77-9EC0778E75F0}"/>
          </ac:grpSpMkLst>
        </pc:grpChg>
      </pc:sldChg>
      <pc:sldChg chg="delSp add del mod">
        <pc:chgData name="장성빈" userId="faed9783-0f2f-452b-b998-4701542ec64c" providerId="ADAL" clId="{39FB8C38-F478-4631-9B30-109FBDC3F360}" dt="2024-10-07T11:12:55.763" v="38701" actId="47"/>
        <pc:sldMkLst>
          <pc:docMk/>
          <pc:sldMk cId="207235006" sldId="585"/>
        </pc:sldMkLst>
        <pc:grpChg chg="del">
          <ac:chgData name="장성빈" userId="faed9783-0f2f-452b-b998-4701542ec64c" providerId="ADAL" clId="{39FB8C38-F478-4631-9B30-109FBDC3F360}" dt="2024-10-07T10:42:06.121" v="38696" actId="478"/>
          <ac:grpSpMkLst>
            <pc:docMk/>
            <pc:sldMk cId="207235006" sldId="585"/>
            <ac:grpSpMk id="61" creationId="{BB4468BB-6A24-BE05-5B77-9EC0778E75F0}"/>
          </ac:grpSpMkLst>
        </pc:grpChg>
      </pc:sldChg>
      <pc:sldChg chg="addSp delSp modSp add del mod ord">
        <pc:chgData name="장성빈" userId="faed9783-0f2f-452b-b998-4701542ec64c" providerId="ADAL" clId="{39FB8C38-F478-4631-9B30-109FBDC3F360}" dt="2024-10-07T12:05:05.989" v="40342" actId="47"/>
        <pc:sldMkLst>
          <pc:docMk/>
          <pc:sldMk cId="735765424" sldId="586"/>
        </pc:sldMkLst>
        <pc:spChg chg="mod">
          <ac:chgData name="장성빈" userId="faed9783-0f2f-452b-b998-4701542ec64c" providerId="ADAL" clId="{39FB8C38-F478-4631-9B30-109FBDC3F360}" dt="2024-10-07T11:37:51.551" v="39431" actId="20577"/>
          <ac:spMkLst>
            <pc:docMk/>
            <pc:sldMk cId="735765424" sldId="586"/>
            <ac:spMk id="2" creationId="{66AC8BA4-0F03-A855-365B-B7A0B262B301}"/>
          </ac:spMkLst>
        </pc:spChg>
        <pc:spChg chg="ord">
          <ac:chgData name="장성빈" userId="faed9783-0f2f-452b-b998-4701542ec64c" providerId="ADAL" clId="{39FB8C38-F478-4631-9B30-109FBDC3F360}" dt="2024-10-07T11:29:14.694" v="39088" actId="167"/>
          <ac:spMkLst>
            <pc:docMk/>
            <pc:sldMk cId="735765424" sldId="586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4" creationId="{7327253D-DBE1-C9DE-B830-C113783C5099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5" creationId="{F15098F9-688E-1E33-3033-0EC1268A560B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6" creationId="{87ECE23F-6655-C05F-070B-954AABE98C5B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7" creationId="{E8112B98-62F4-C98E-59CF-BEA0E78E8F7A}"/>
          </ac:spMkLst>
        </pc:spChg>
        <pc:spChg chg="del">
          <ac:chgData name="장성빈" userId="faed9783-0f2f-452b-b998-4701542ec64c" providerId="ADAL" clId="{39FB8C38-F478-4631-9B30-109FBDC3F360}" dt="2024-10-07T11:15:05.711" v="38715" actId="478"/>
          <ac:spMkLst>
            <pc:docMk/>
            <pc:sldMk cId="735765424" sldId="586"/>
            <ac:spMk id="10" creationId="{1B260FB5-8DC3-F666-A8FB-152DA348ED03}"/>
          </ac:spMkLst>
        </pc:spChg>
        <pc:spChg chg="del">
          <ac:chgData name="장성빈" userId="faed9783-0f2f-452b-b998-4701542ec64c" providerId="ADAL" clId="{39FB8C38-F478-4631-9B30-109FBDC3F360}" dt="2024-10-07T11:15:05.711" v="38715" actId="478"/>
          <ac:spMkLst>
            <pc:docMk/>
            <pc:sldMk cId="735765424" sldId="586"/>
            <ac:spMk id="12" creationId="{134CAF0A-A195-C773-0CEA-71A0AB4170D9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13" creationId="{5540C598-1E61-779B-122C-612C54B5380E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14" creationId="{A40FCD2E-FF7B-A8D6-9EFC-9846A42121CD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15" creationId="{A6110D5D-38DF-E833-7705-2893293CBD93}"/>
          </ac:spMkLst>
        </pc:spChg>
        <pc:spChg chg="del">
          <ac:chgData name="장성빈" userId="faed9783-0f2f-452b-b998-4701542ec64c" providerId="ADAL" clId="{39FB8C38-F478-4631-9B30-109FBDC3F360}" dt="2024-10-07T11:15:05.711" v="38715" actId="478"/>
          <ac:spMkLst>
            <pc:docMk/>
            <pc:sldMk cId="735765424" sldId="586"/>
            <ac:spMk id="18" creationId="{A421B65F-121C-800E-1957-C99EB3101A6A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19" creationId="{199DE0AF-35EF-7DE8-40F1-4F217A97A61D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20" creationId="{BADC2E95-3DBE-3866-EAD4-AC27361DED1A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21" creationId="{6A5AD682-3228-33E6-F5C4-FE9D134CD03B}"/>
          </ac:spMkLst>
        </pc:spChg>
        <pc:spChg chg="mod">
          <ac:chgData name="장성빈" userId="faed9783-0f2f-452b-b998-4701542ec64c" providerId="ADAL" clId="{39FB8C38-F478-4631-9B30-109FBDC3F360}" dt="2024-10-07T11:15:28.765" v="38716"/>
          <ac:spMkLst>
            <pc:docMk/>
            <pc:sldMk cId="735765424" sldId="586"/>
            <ac:spMk id="23" creationId="{52909ABA-DD54-6DC0-BB39-B683BAD708F2}"/>
          </ac:spMkLst>
        </pc:spChg>
        <pc:spChg chg="mod">
          <ac:chgData name="장성빈" userId="faed9783-0f2f-452b-b998-4701542ec64c" providerId="ADAL" clId="{39FB8C38-F478-4631-9B30-109FBDC3F360}" dt="2024-10-07T11:15:28.765" v="38716"/>
          <ac:spMkLst>
            <pc:docMk/>
            <pc:sldMk cId="735765424" sldId="586"/>
            <ac:spMk id="24" creationId="{E1BE619A-A3D9-CE92-6234-D3D866F11EB4}"/>
          </ac:spMkLst>
        </pc:spChg>
        <pc:spChg chg="add del mod topLvl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26" creationId="{F75D9292-3201-FEEE-4E3C-9E484C793B49}"/>
          </ac:spMkLst>
        </pc:spChg>
        <pc:spChg chg="del mod topLvl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27" creationId="{69F49E9B-C1AD-2F4F-C776-CF0B96F039C5}"/>
          </ac:spMkLst>
        </pc:spChg>
        <pc:spChg chg="add del mod topLvl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37" creationId="{D4CF5027-92D3-292D-5E51-343EF76C3268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39" creationId="{30E67608-B59A-9468-E43A-01CA5F5D52D8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0" creationId="{B1E4C3B4-C822-B3D7-974E-5DAAE26D8960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1" creationId="{8C6C51C1-7C87-60BA-8AFB-0243F78AE719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3" creationId="{63D75E23-637B-7406-3804-943428DF2E2B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4" creationId="{F2639E43-9811-487F-5021-5B0ACFD409A1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6" creationId="{817768A8-6A67-683A-F8A1-BDDCA859885B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8" creationId="{07D882CC-C62B-BDE7-D1C9-D352162550D7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49" creationId="{13197D32-6390-15E3-E2D3-79B6914C4AB6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51" creationId="{C6309F0A-124F-A9E5-9E03-65519AC884BF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53" creationId="{DCB3B63B-BB9D-1772-E990-A0BC516EAFF1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55" creationId="{31CADAD7-E86C-36BD-1271-876073DA3DCF}"/>
          </ac:spMkLst>
        </pc:spChg>
        <pc:spChg chg="mod">
          <ac:chgData name="장성빈" userId="faed9783-0f2f-452b-b998-4701542ec64c" providerId="ADAL" clId="{39FB8C38-F478-4631-9B30-109FBDC3F360}" dt="2024-10-07T11:20:25.858" v="38793" actId="165"/>
          <ac:spMkLst>
            <pc:docMk/>
            <pc:sldMk cId="735765424" sldId="586"/>
            <ac:spMk id="59" creationId="{7C710A7C-8A50-3372-2DBC-E1208916F829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63" creationId="{6164A335-25D4-4EF6-AE99-89D1E1D21AEA}"/>
          </ac:spMkLst>
        </pc:spChg>
        <pc:spChg chg="del">
          <ac:chgData name="장성빈" userId="faed9783-0f2f-452b-b998-4701542ec64c" providerId="ADAL" clId="{39FB8C38-F478-4631-9B30-109FBDC3F360}" dt="2024-10-07T11:15:05.711" v="38715" actId="478"/>
          <ac:spMkLst>
            <pc:docMk/>
            <pc:sldMk cId="735765424" sldId="586"/>
            <ac:spMk id="70" creationId="{CFFB7AD1-795A-EB9B-B04C-AED1D5FEA966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72" creationId="{8DF68678-3C3D-E633-7486-FCFB8A9905E0}"/>
          </ac:spMkLst>
        </pc:spChg>
        <pc:spChg chg="add del mod">
          <ac:chgData name="장성빈" userId="faed9783-0f2f-452b-b998-4701542ec64c" providerId="ADAL" clId="{39FB8C38-F478-4631-9B30-109FBDC3F360}" dt="2024-10-07T11:21:58.310" v="38854" actId="478"/>
          <ac:spMkLst>
            <pc:docMk/>
            <pc:sldMk cId="735765424" sldId="586"/>
            <ac:spMk id="73" creationId="{1DD8E2EF-B0BD-DD2E-C76F-FFFD590D3115}"/>
          </ac:spMkLst>
        </pc:spChg>
        <pc:spChg chg="add del">
          <ac:chgData name="장성빈" userId="faed9783-0f2f-452b-b998-4701542ec64c" providerId="ADAL" clId="{39FB8C38-F478-4631-9B30-109FBDC3F360}" dt="2024-10-07T11:21:22.337" v="38818" actId="22"/>
          <ac:spMkLst>
            <pc:docMk/>
            <pc:sldMk cId="735765424" sldId="586"/>
            <ac:spMk id="75" creationId="{0F3CB7F7-9979-B90C-33F2-3FFD094EE912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76" creationId="{0D449F67-D48E-74D9-F8B3-8618B4DD6F05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77" creationId="{AB7C1E6C-3708-8F8A-4599-546D276EA83E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78" creationId="{3B9D6903-9528-17A3-A582-746ADF710ECC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79" creationId="{98C15F81-7B4E-B2E6-162E-DDE4C7B16D2A}"/>
          </ac:spMkLst>
        </pc:spChg>
        <pc:spChg chg="add mod">
          <ac:chgData name="장성빈" userId="faed9783-0f2f-452b-b998-4701542ec64c" providerId="ADAL" clId="{39FB8C38-F478-4631-9B30-109FBDC3F360}" dt="2024-10-07T11:22:56.965" v="38922" actId="1076"/>
          <ac:spMkLst>
            <pc:docMk/>
            <pc:sldMk cId="735765424" sldId="586"/>
            <ac:spMk id="80" creationId="{03742069-0D70-30E9-CC3F-18F4FEE1CFFE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81" creationId="{1D2F782A-06A5-8AB5-A508-A93EE8E73861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82" creationId="{FA2A0899-6D36-B507-F8A4-58859F66BF9D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89" creationId="{39090C02-C68F-6B10-27FF-DAB5C3D471D5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90" creationId="{11568253-B805-33AF-CB45-623084F4E6F1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91" creationId="{3F500590-2F7A-9197-CC30-F10CAF1178AC}"/>
          </ac:spMkLst>
        </pc:spChg>
        <pc:spChg chg="add mod or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93" creationId="{E46735C7-11DA-FC0C-BBF8-1EF930ACD836}"/>
          </ac:spMkLst>
        </pc:spChg>
        <pc:spChg chg="add mod or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94" creationId="{B56BF686-35EE-E68C-3144-4A0D672A5DAC}"/>
          </ac:spMkLst>
        </pc:spChg>
        <pc:spChg chg="add mod or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95" creationId="{3AE934BA-1695-1CD0-DD72-38D39563D828}"/>
          </ac:spMkLst>
        </pc:spChg>
        <pc:spChg chg="add mod">
          <ac:chgData name="장성빈" userId="faed9783-0f2f-452b-b998-4701542ec64c" providerId="ADAL" clId="{39FB8C38-F478-4631-9B30-109FBDC3F360}" dt="2024-10-07T11:32:02.659" v="39300" actId="1076"/>
          <ac:spMkLst>
            <pc:docMk/>
            <pc:sldMk cId="735765424" sldId="586"/>
            <ac:spMk id="96" creationId="{FE813DE2-E4C5-2D97-88BB-384A5AE732EA}"/>
          </ac:spMkLst>
        </pc:spChg>
        <pc:spChg chg="add del mod">
          <ac:chgData name="장성빈" userId="faed9783-0f2f-452b-b998-4701542ec64c" providerId="ADAL" clId="{39FB8C38-F478-4631-9B30-109FBDC3F360}" dt="2024-10-07T11:36:21.863" v="39396" actId="478"/>
          <ac:spMkLst>
            <pc:docMk/>
            <pc:sldMk cId="735765424" sldId="586"/>
            <ac:spMk id="99" creationId="{70112AEE-1B74-4E7C-3C4D-DBEA35D0A981}"/>
          </ac:spMkLst>
        </pc:spChg>
        <pc:grpChg chg="add del mod">
          <ac:chgData name="장성빈" userId="faed9783-0f2f-452b-b998-4701542ec64c" providerId="ADAL" clId="{39FB8C38-F478-4631-9B30-109FBDC3F360}" dt="2024-10-07T11:21:58.310" v="38854" actId="478"/>
          <ac:grpSpMkLst>
            <pc:docMk/>
            <pc:sldMk cId="735765424" sldId="586"/>
            <ac:grpSpMk id="22" creationId="{5DDB0F1E-A4CF-1FA4-63BB-6106425BC106}"/>
          </ac:grpSpMkLst>
        </pc:grpChg>
        <pc:grpChg chg="add del mod">
          <ac:chgData name="장성빈" userId="faed9783-0f2f-452b-b998-4701542ec64c" providerId="ADAL" clId="{39FB8C38-F478-4631-9B30-109FBDC3F360}" dt="2024-10-07T11:20:25.858" v="38793" actId="165"/>
          <ac:grpSpMkLst>
            <pc:docMk/>
            <pc:sldMk cId="735765424" sldId="586"/>
            <ac:grpSpMk id="25" creationId="{95F7397E-78D9-1CF9-C823-88D7C67347B4}"/>
          </ac:grpSpMkLst>
        </pc:grpChg>
        <pc:grpChg chg="del mod topLvl">
          <ac:chgData name="장성빈" userId="faed9783-0f2f-452b-b998-4701542ec64c" providerId="ADAL" clId="{39FB8C38-F478-4631-9B30-109FBDC3F360}" dt="2024-10-07T11:20:29.255" v="38794" actId="478"/>
          <ac:grpSpMkLst>
            <pc:docMk/>
            <pc:sldMk cId="735765424" sldId="586"/>
            <ac:grpSpMk id="29" creationId="{3876DA78-A0F3-DCD8-E96B-28EBA9875B31}"/>
          </ac:grpSpMkLst>
        </pc:grpChg>
        <pc:grpChg chg="del mod topLvl">
          <ac:chgData name="장성빈" userId="faed9783-0f2f-452b-b998-4701542ec64c" providerId="ADAL" clId="{39FB8C38-F478-4631-9B30-109FBDC3F360}" dt="2024-10-07T11:20:29.255" v="38794" actId="478"/>
          <ac:grpSpMkLst>
            <pc:docMk/>
            <pc:sldMk cId="735765424" sldId="586"/>
            <ac:grpSpMk id="30" creationId="{C3DBF5C7-4B05-AAC3-44E6-2F2962621E42}"/>
          </ac:grpSpMkLst>
        </pc:grpChg>
        <pc:grpChg chg="del mod topLvl">
          <ac:chgData name="장성빈" userId="faed9783-0f2f-452b-b998-4701542ec64c" providerId="ADAL" clId="{39FB8C38-F478-4631-9B30-109FBDC3F360}" dt="2024-10-07T11:20:29.255" v="38794" actId="478"/>
          <ac:grpSpMkLst>
            <pc:docMk/>
            <pc:sldMk cId="735765424" sldId="586"/>
            <ac:grpSpMk id="31" creationId="{C56D1A98-6184-3032-D7BD-CEB0AE573662}"/>
          </ac:grpSpMkLst>
        </pc:grpChg>
        <pc:grpChg chg="del mod topLvl">
          <ac:chgData name="장성빈" userId="faed9783-0f2f-452b-b998-4701542ec64c" providerId="ADAL" clId="{39FB8C38-F478-4631-9B30-109FBDC3F360}" dt="2024-10-07T11:20:29.255" v="38794" actId="478"/>
          <ac:grpSpMkLst>
            <pc:docMk/>
            <pc:sldMk cId="735765424" sldId="586"/>
            <ac:grpSpMk id="33" creationId="{D4CC1C8B-355C-C200-D0F2-DF261F7A9725}"/>
          </ac:grpSpMkLst>
        </pc:grpChg>
        <pc:grpChg chg="mod">
          <ac:chgData name="장성빈" userId="faed9783-0f2f-452b-b998-4701542ec64c" providerId="ADAL" clId="{39FB8C38-F478-4631-9B30-109FBDC3F360}" dt="2024-10-07T11:20:25.858" v="38793" actId="165"/>
          <ac:grpSpMkLst>
            <pc:docMk/>
            <pc:sldMk cId="735765424" sldId="586"/>
            <ac:grpSpMk id="38" creationId="{94A64B4B-30D3-651A-D563-0F053D3CC75D}"/>
          </ac:grpSpMkLst>
        </pc:grpChg>
        <pc:grpChg chg="mod">
          <ac:chgData name="장성빈" userId="faed9783-0f2f-452b-b998-4701542ec64c" providerId="ADAL" clId="{39FB8C38-F478-4631-9B30-109FBDC3F360}" dt="2024-10-07T11:20:25.858" v="38793" actId="165"/>
          <ac:grpSpMkLst>
            <pc:docMk/>
            <pc:sldMk cId="735765424" sldId="586"/>
            <ac:grpSpMk id="42" creationId="{31C4A76F-B874-26FC-287B-5D6ED0481FA9}"/>
          </ac:grpSpMkLst>
        </pc:grpChg>
        <pc:grpChg chg="del">
          <ac:chgData name="장성빈" userId="faed9783-0f2f-452b-b998-4701542ec64c" providerId="ADAL" clId="{39FB8C38-F478-4631-9B30-109FBDC3F360}" dt="2024-10-07T11:15:05.711" v="38715" actId="478"/>
          <ac:grpSpMkLst>
            <pc:docMk/>
            <pc:sldMk cId="735765424" sldId="586"/>
            <ac:grpSpMk id="45" creationId="{10EB4DB5-219B-ABA3-D812-C0A3B1B25A2F}"/>
          </ac:grpSpMkLst>
        </pc:grpChg>
        <pc:grpChg chg="mod">
          <ac:chgData name="장성빈" userId="faed9783-0f2f-452b-b998-4701542ec64c" providerId="ADAL" clId="{39FB8C38-F478-4631-9B30-109FBDC3F360}" dt="2024-10-07T11:20:25.858" v="38793" actId="165"/>
          <ac:grpSpMkLst>
            <pc:docMk/>
            <pc:sldMk cId="735765424" sldId="586"/>
            <ac:grpSpMk id="47" creationId="{E8D8AFED-B288-63E5-25BF-B67D802A8DEC}"/>
          </ac:grpSpMkLst>
        </pc:grpChg>
        <pc:grpChg chg="del">
          <ac:chgData name="장성빈" userId="faed9783-0f2f-452b-b998-4701542ec64c" providerId="ADAL" clId="{39FB8C38-F478-4631-9B30-109FBDC3F360}" dt="2024-10-07T11:15:05.711" v="38715" actId="478"/>
          <ac:grpSpMkLst>
            <pc:docMk/>
            <pc:sldMk cId="735765424" sldId="586"/>
            <ac:grpSpMk id="50" creationId="{3C25E554-74A8-D773-EEC1-C1FF56DC6194}"/>
          </ac:grpSpMkLst>
        </pc:grpChg>
        <pc:grpChg chg="mod">
          <ac:chgData name="장성빈" userId="faed9783-0f2f-452b-b998-4701542ec64c" providerId="ADAL" clId="{39FB8C38-F478-4631-9B30-109FBDC3F360}" dt="2024-10-07T11:20:25.858" v="38793" actId="165"/>
          <ac:grpSpMkLst>
            <pc:docMk/>
            <pc:sldMk cId="735765424" sldId="586"/>
            <ac:grpSpMk id="52" creationId="{40EC1A4A-177A-2781-F2C6-C7AF7FB5265C}"/>
          </ac:grpSpMkLst>
        </pc:grpChg>
        <pc:grpChg chg="del">
          <ac:chgData name="장성빈" userId="faed9783-0f2f-452b-b998-4701542ec64c" providerId="ADAL" clId="{39FB8C38-F478-4631-9B30-109FBDC3F360}" dt="2024-10-07T11:15:05.711" v="38715" actId="478"/>
          <ac:grpSpMkLst>
            <pc:docMk/>
            <pc:sldMk cId="735765424" sldId="586"/>
            <ac:grpSpMk id="57" creationId="{729777EE-365A-CEB0-B615-D8448D972423}"/>
          </ac:grpSpMkLst>
        </pc:grpChg>
        <pc:grpChg chg="del">
          <ac:chgData name="장성빈" userId="faed9783-0f2f-452b-b998-4701542ec64c" providerId="ADAL" clId="{39FB8C38-F478-4631-9B30-109FBDC3F360}" dt="2024-10-07T11:15:05.711" v="38715" actId="478"/>
          <ac:grpSpMkLst>
            <pc:docMk/>
            <pc:sldMk cId="735765424" sldId="586"/>
            <ac:grpSpMk id="61" creationId="{BB4468BB-6A24-BE05-5B77-9EC0778E75F0}"/>
          </ac:grpSpMkLst>
        </pc:grpChg>
        <pc:cxnChg chg="del">
          <ac:chgData name="장성빈" userId="faed9783-0f2f-452b-b998-4701542ec64c" providerId="ADAL" clId="{39FB8C38-F478-4631-9B30-109FBDC3F360}" dt="2024-10-07T11:15:05.711" v="38715" actId="478"/>
          <ac:cxnSpMkLst>
            <pc:docMk/>
            <pc:sldMk cId="735765424" sldId="586"/>
            <ac:cxnSpMk id="9" creationId="{87343986-4FB1-C926-3CF2-C0AB107AD6EE}"/>
          </ac:cxnSpMkLst>
        </pc:cxnChg>
        <pc:cxnChg chg="del">
          <ac:chgData name="장성빈" userId="faed9783-0f2f-452b-b998-4701542ec64c" providerId="ADAL" clId="{39FB8C38-F478-4631-9B30-109FBDC3F360}" dt="2024-10-07T11:15:05.711" v="38715" actId="478"/>
          <ac:cxnSpMkLst>
            <pc:docMk/>
            <pc:sldMk cId="735765424" sldId="586"/>
            <ac:cxnSpMk id="11" creationId="{99525CA0-4A76-AE0F-D386-3B009A9232F6}"/>
          </ac:cxnSpMkLst>
        </pc:cxnChg>
        <pc:cxnChg chg="del mod topLvl">
          <ac:chgData name="장성빈" userId="faed9783-0f2f-452b-b998-4701542ec64c" providerId="ADAL" clId="{39FB8C38-F478-4631-9B30-109FBDC3F360}" dt="2024-10-07T11:21:58.310" v="38854" actId="478"/>
          <ac:cxnSpMkLst>
            <pc:docMk/>
            <pc:sldMk cId="735765424" sldId="586"/>
            <ac:cxnSpMk id="28" creationId="{52BA7D91-F9A8-2362-4590-C57EAD90CBBD}"/>
          </ac:cxnSpMkLst>
        </pc:cxnChg>
        <pc:cxnChg chg="del mod topLvl">
          <ac:chgData name="장성빈" userId="faed9783-0f2f-452b-b998-4701542ec64c" providerId="ADAL" clId="{39FB8C38-F478-4631-9B30-109FBDC3F360}" dt="2024-10-07T11:20:29.255" v="38794" actId="478"/>
          <ac:cxnSpMkLst>
            <pc:docMk/>
            <pc:sldMk cId="735765424" sldId="586"/>
            <ac:cxnSpMk id="32" creationId="{BE0DC9EE-FDF0-CDBE-6D41-FF3375136C7C}"/>
          </ac:cxnSpMkLst>
        </pc:cxnChg>
        <pc:cxnChg chg="del mod topLvl">
          <ac:chgData name="장성빈" userId="faed9783-0f2f-452b-b998-4701542ec64c" providerId="ADAL" clId="{39FB8C38-F478-4631-9B30-109FBDC3F360}" dt="2024-10-07T11:20:29.255" v="38794" actId="478"/>
          <ac:cxnSpMkLst>
            <pc:docMk/>
            <pc:sldMk cId="735765424" sldId="586"/>
            <ac:cxnSpMk id="35" creationId="{BA5BA80B-075D-77A3-106C-E8A3669BF9B0}"/>
          </ac:cxnSpMkLst>
        </pc:cxnChg>
        <pc:cxnChg chg="del mod topLvl">
          <ac:chgData name="장성빈" userId="faed9783-0f2f-452b-b998-4701542ec64c" providerId="ADAL" clId="{39FB8C38-F478-4631-9B30-109FBDC3F360}" dt="2024-10-07T11:20:29.255" v="38794" actId="478"/>
          <ac:cxnSpMkLst>
            <pc:docMk/>
            <pc:sldMk cId="735765424" sldId="586"/>
            <ac:cxnSpMk id="36" creationId="{76253391-2603-3317-72FE-87200F1785FD}"/>
          </ac:cxnSpMkLst>
        </pc:cxnChg>
        <pc:cxnChg chg="add del mod">
          <ac:chgData name="장성빈" userId="faed9783-0f2f-452b-b998-4701542ec64c" providerId="ADAL" clId="{39FB8C38-F478-4631-9B30-109FBDC3F360}" dt="2024-10-07T11:21:58.310" v="38854" actId="478"/>
          <ac:cxnSpMkLst>
            <pc:docMk/>
            <pc:sldMk cId="735765424" sldId="586"/>
            <ac:cxnSpMk id="65" creationId="{D5E1CBE4-79B9-AAB2-E01B-2FA174936836}"/>
          </ac:cxnSpMkLst>
        </pc:cxnChg>
        <pc:cxnChg chg="add del mod">
          <ac:chgData name="장성빈" userId="faed9783-0f2f-452b-b998-4701542ec64c" providerId="ADAL" clId="{39FB8C38-F478-4631-9B30-109FBDC3F360}" dt="2024-10-07T11:21:58.310" v="38854" actId="478"/>
          <ac:cxnSpMkLst>
            <pc:docMk/>
            <pc:sldMk cId="735765424" sldId="586"/>
            <ac:cxnSpMk id="66" creationId="{E3AA87E2-9985-4D1A-DCAC-B6EB3853A1AE}"/>
          </ac:cxnSpMkLst>
        </pc:cxnChg>
        <pc:cxnChg chg="add del mod">
          <ac:chgData name="장성빈" userId="faed9783-0f2f-452b-b998-4701542ec64c" providerId="ADAL" clId="{39FB8C38-F478-4631-9B30-109FBDC3F360}" dt="2024-10-07T11:21:58.310" v="38854" actId="478"/>
          <ac:cxnSpMkLst>
            <pc:docMk/>
            <pc:sldMk cId="735765424" sldId="586"/>
            <ac:cxnSpMk id="67" creationId="{201537A2-5C43-A330-6FB8-154E7457BA00}"/>
          </ac:cxnSpMkLst>
        </pc:cxnChg>
        <pc:cxnChg chg="del">
          <ac:chgData name="장성빈" userId="faed9783-0f2f-452b-b998-4701542ec64c" providerId="ADAL" clId="{39FB8C38-F478-4631-9B30-109FBDC3F360}" dt="2024-10-07T11:15:05.711" v="38715" actId="478"/>
          <ac:cxnSpMkLst>
            <pc:docMk/>
            <pc:sldMk cId="735765424" sldId="586"/>
            <ac:cxnSpMk id="68" creationId="{88A4CCF9-564E-11E8-8A68-B0D703D4B20C}"/>
          </ac:cxnSpMkLst>
        </pc:cxnChg>
        <pc:cxnChg chg="add del mod">
          <ac:chgData name="장성빈" userId="faed9783-0f2f-452b-b998-4701542ec64c" providerId="ADAL" clId="{39FB8C38-F478-4631-9B30-109FBDC3F360}" dt="2024-10-07T11:21:58.310" v="38854" actId="478"/>
          <ac:cxnSpMkLst>
            <pc:docMk/>
            <pc:sldMk cId="735765424" sldId="586"/>
            <ac:cxnSpMk id="69" creationId="{0A8B96FB-F7B4-E302-6052-A37D2CBBC8C6}"/>
          </ac:cxnSpMkLst>
        </pc:cxnChg>
        <pc:cxnChg chg="add del mod">
          <ac:chgData name="장성빈" userId="faed9783-0f2f-452b-b998-4701542ec64c" providerId="ADAL" clId="{39FB8C38-F478-4631-9B30-109FBDC3F360}" dt="2024-10-07T11:21:58.310" v="38854" actId="478"/>
          <ac:cxnSpMkLst>
            <pc:docMk/>
            <pc:sldMk cId="735765424" sldId="586"/>
            <ac:cxnSpMk id="71" creationId="{58DC732D-E692-77D4-A035-AF2BA8C6856F}"/>
          </ac:cxnSpMkLst>
        </pc:cxnChg>
        <pc:cxnChg chg="add mod ord">
          <ac:chgData name="장성빈" userId="faed9783-0f2f-452b-b998-4701542ec64c" providerId="ADAL" clId="{39FB8C38-F478-4631-9B30-109FBDC3F360}" dt="2024-10-07T11:32:02.659" v="39300" actId="1076"/>
          <ac:cxnSpMkLst>
            <pc:docMk/>
            <pc:sldMk cId="735765424" sldId="586"/>
            <ac:cxnSpMk id="83" creationId="{D107A5CC-3828-E467-1C87-0CD0AB185742}"/>
          </ac:cxnSpMkLst>
        </pc:cxnChg>
        <pc:cxnChg chg="add mod">
          <ac:chgData name="장성빈" userId="faed9783-0f2f-452b-b998-4701542ec64c" providerId="ADAL" clId="{39FB8C38-F478-4631-9B30-109FBDC3F360}" dt="2024-10-07T11:32:02.659" v="39300" actId="1076"/>
          <ac:cxnSpMkLst>
            <pc:docMk/>
            <pc:sldMk cId="735765424" sldId="586"/>
            <ac:cxnSpMk id="85" creationId="{DCE9FF3B-0C7F-2693-51DE-D3F48B3F83D7}"/>
          </ac:cxnSpMkLst>
        </pc:cxnChg>
      </pc:sldChg>
      <pc:sldChg chg="modSp add del mod">
        <pc:chgData name="장성빈" userId="faed9783-0f2f-452b-b998-4701542ec64c" providerId="ADAL" clId="{39FB8C38-F478-4631-9B30-109FBDC3F360}" dt="2024-10-08T03:53:51.045" v="41561" actId="47"/>
        <pc:sldMkLst>
          <pc:docMk/>
          <pc:sldMk cId="706298818" sldId="587"/>
        </pc:sldMkLst>
        <pc:spChg chg="mod">
          <ac:chgData name="장성빈" userId="faed9783-0f2f-452b-b998-4701542ec64c" providerId="ADAL" clId="{39FB8C38-F478-4631-9B30-109FBDC3F360}" dt="2024-10-07T11:16:30.541" v="38732" actId="207"/>
          <ac:spMkLst>
            <pc:docMk/>
            <pc:sldMk cId="706298818" sldId="587"/>
            <ac:spMk id="6" creationId="{BC890A00-3A45-F571-4A20-A2B775C0596C}"/>
          </ac:spMkLst>
        </pc:spChg>
        <pc:spChg chg="mod">
          <ac:chgData name="장성빈" userId="faed9783-0f2f-452b-b998-4701542ec64c" providerId="ADAL" clId="{39FB8C38-F478-4631-9B30-109FBDC3F360}" dt="2024-10-07T11:18:10.951" v="38746" actId="207"/>
          <ac:spMkLst>
            <pc:docMk/>
            <pc:sldMk cId="706298818" sldId="587"/>
            <ac:spMk id="11" creationId="{ABA3DA19-ACAB-A5B4-B40C-FFDE108B83A6}"/>
          </ac:spMkLst>
        </pc:spChg>
      </pc:sldChg>
      <pc:sldChg chg="add del">
        <pc:chgData name="장성빈" userId="faed9783-0f2f-452b-b998-4701542ec64c" providerId="ADAL" clId="{39FB8C38-F478-4631-9B30-109FBDC3F360}" dt="2024-10-07T11:17:04.225" v="38735"/>
        <pc:sldMkLst>
          <pc:docMk/>
          <pc:sldMk cId="112762416" sldId="588"/>
        </pc:sldMkLst>
      </pc:sldChg>
      <pc:sldChg chg="modSp add del mod ord">
        <pc:chgData name="장성빈" userId="faed9783-0f2f-452b-b998-4701542ec64c" providerId="ADAL" clId="{39FB8C38-F478-4631-9B30-109FBDC3F360}" dt="2024-10-08T11:22:01.960" v="42334" actId="47"/>
        <pc:sldMkLst>
          <pc:docMk/>
          <pc:sldMk cId="3227387211" sldId="588"/>
        </pc:sldMkLst>
        <pc:spChg chg="mod">
          <ac:chgData name="장성빈" userId="faed9783-0f2f-452b-b998-4701542ec64c" providerId="ADAL" clId="{39FB8C38-F478-4631-9B30-109FBDC3F360}" dt="2024-10-07T11:17:17.001" v="38739" actId="207"/>
          <ac:spMkLst>
            <pc:docMk/>
            <pc:sldMk cId="3227387211" sldId="588"/>
            <ac:spMk id="6" creationId="{BC890A00-3A45-F571-4A20-A2B775C0596C}"/>
          </ac:spMkLst>
        </pc:spChg>
        <pc:spChg chg="mod">
          <ac:chgData name="장성빈" userId="faed9783-0f2f-452b-b998-4701542ec64c" providerId="ADAL" clId="{39FB8C38-F478-4631-9B30-109FBDC3F360}" dt="2024-10-07T11:18:23.370" v="38748" actId="207"/>
          <ac:spMkLst>
            <pc:docMk/>
            <pc:sldMk cId="3227387211" sldId="588"/>
            <ac:spMk id="8" creationId="{C498EB22-B3C2-0C92-B290-D67484E961A9}"/>
          </ac:spMkLst>
        </pc:spChg>
        <pc:spChg chg="mod">
          <ac:chgData name="장성빈" userId="faed9783-0f2f-452b-b998-4701542ec64c" providerId="ADAL" clId="{39FB8C38-F478-4631-9B30-109FBDC3F360}" dt="2024-10-07T11:17:19.895" v="38740" actId="207"/>
          <ac:spMkLst>
            <pc:docMk/>
            <pc:sldMk cId="3227387211" sldId="588"/>
            <ac:spMk id="10" creationId="{0BDB3282-CC3D-5F26-F2A0-492936D824EB}"/>
          </ac:spMkLst>
        </pc:spChg>
        <pc:spChg chg="mod">
          <ac:chgData name="장성빈" userId="faed9783-0f2f-452b-b998-4701542ec64c" providerId="ADAL" clId="{39FB8C38-F478-4631-9B30-109FBDC3F360}" dt="2024-10-07T11:18:25.053" v="38749" actId="207"/>
          <ac:spMkLst>
            <pc:docMk/>
            <pc:sldMk cId="3227387211" sldId="588"/>
            <ac:spMk id="11" creationId="{ABA3DA19-ACAB-A5B4-B40C-FFDE108B83A6}"/>
          </ac:spMkLst>
        </pc:spChg>
        <pc:spChg chg="mod">
          <ac:chgData name="장성빈" userId="faed9783-0f2f-452b-b998-4701542ec64c" providerId="ADAL" clId="{39FB8C38-F478-4631-9B30-109FBDC3F360}" dt="2024-10-08T10:18:53.549" v="41946" actId="20577"/>
          <ac:spMkLst>
            <pc:docMk/>
            <pc:sldMk cId="3227387211" sldId="588"/>
            <ac:spMk id="19" creationId="{39512B3D-DDCA-FD30-81E8-9137FD1D3D4E}"/>
          </ac:spMkLst>
        </pc:spChg>
      </pc:sldChg>
      <pc:sldChg chg="modSp add del mod">
        <pc:chgData name="장성빈" userId="faed9783-0f2f-452b-b998-4701542ec64c" providerId="ADAL" clId="{39FB8C38-F478-4631-9B30-109FBDC3F360}" dt="2024-10-08T03:53:49.144" v="41560" actId="47"/>
        <pc:sldMkLst>
          <pc:docMk/>
          <pc:sldMk cId="973056934" sldId="589"/>
        </pc:sldMkLst>
        <pc:spChg chg="mod">
          <ac:chgData name="장성빈" userId="faed9783-0f2f-452b-b998-4701542ec64c" providerId="ADAL" clId="{39FB8C38-F478-4631-9B30-109FBDC3F360}" dt="2024-10-07T11:17:34.506" v="38743" actId="207"/>
          <ac:spMkLst>
            <pc:docMk/>
            <pc:sldMk cId="973056934" sldId="589"/>
            <ac:spMk id="10" creationId="{0BDB3282-CC3D-5F26-F2A0-492936D824EB}"/>
          </ac:spMkLst>
        </pc:spChg>
        <pc:spChg chg="mod">
          <ac:chgData name="장성빈" userId="faed9783-0f2f-452b-b998-4701542ec64c" providerId="ADAL" clId="{39FB8C38-F478-4631-9B30-109FBDC3F360}" dt="2024-10-07T11:17:48.165" v="38745" actId="207"/>
          <ac:spMkLst>
            <pc:docMk/>
            <pc:sldMk cId="973056934" sldId="589"/>
            <ac:spMk id="20" creationId="{70E7303A-A79D-C25C-7278-252EEE5601B7}"/>
          </ac:spMkLst>
        </pc:spChg>
        <pc:spChg chg="mod">
          <ac:chgData name="장성빈" userId="faed9783-0f2f-452b-b998-4701542ec64c" providerId="ADAL" clId="{39FB8C38-F478-4631-9B30-109FBDC3F360}" dt="2024-10-07T11:17:42.634" v="38744" actId="207"/>
          <ac:spMkLst>
            <pc:docMk/>
            <pc:sldMk cId="973056934" sldId="589"/>
            <ac:spMk id="24" creationId="{6BE7662E-322C-EC57-D803-BC6118E54D31}"/>
          </ac:spMkLst>
        </pc:spChg>
      </pc:sldChg>
      <pc:sldChg chg="addSp delSp modSp add del mod ord modShow modNotesTx">
        <pc:chgData name="장성빈" userId="faed9783-0f2f-452b-b998-4701542ec64c" providerId="ADAL" clId="{39FB8C38-F478-4631-9B30-109FBDC3F360}" dt="2024-10-08T12:17:32.020" v="42783"/>
        <pc:sldMkLst>
          <pc:docMk/>
          <pc:sldMk cId="3037163945" sldId="590"/>
        </pc:sldMkLst>
        <pc:spChg chg="ord">
          <ac:chgData name="장성빈" userId="faed9783-0f2f-452b-b998-4701542ec64c" providerId="ADAL" clId="{39FB8C38-F478-4631-9B30-109FBDC3F360}" dt="2024-10-07T11:19:25.404" v="38774" actId="167"/>
          <ac:spMkLst>
            <pc:docMk/>
            <pc:sldMk cId="3037163945" sldId="590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7T11:19:01.500" v="38751"/>
          <ac:spMkLst>
            <pc:docMk/>
            <pc:sldMk cId="3037163945" sldId="590"/>
            <ac:spMk id="5" creationId="{7F660B92-67EA-DD5C-067B-F4C41BBE4CE6}"/>
          </ac:spMkLst>
        </pc:spChg>
        <pc:spChg chg="del mod">
          <ac:chgData name="장성빈" userId="faed9783-0f2f-452b-b998-4701542ec64c" providerId="ADAL" clId="{39FB8C38-F478-4631-9B30-109FBDC3F360}" dt="2024-10-07T11:19:30.160" v="38777" actId="478"/>
          <ac:spMkLst>
            <pc:docMk/>
            <pc:sldMk cId="3037163945" sldId="590"/>
            <ac:spMk id="6" creationId="{4826032C-D4C3-CCB2-7744-97A2B97D914A}"/>
          </ac:spMkLst>
        </pc:spChg>
        <pc:spChg chg="add del mod">
          <ac:chgData name="장성빈" userId="faed9783-0f2f-452b-b998-4701542ec64c" providerId="ADAL" clId="{39FB8C38-F478-4631-9B30-109FBDC3F360}" dt="2024-10-08T03:09:48.924" v="41504" actId="478"/>
          <ac:spMkLst>
            <pc:docMk/>
            <pc:sldMk cId="3037163945" sldId="590"/>
            <ac:spMk id="6" creationId="{C8B67D6D-0E4E-047A-F8C6-F79A5AAAED8E}"/>
          </ac:spMkLst>
        </pc:spChg>
        <pc:spChg chg="mod">
          <ac:chgData name="장성빈" userId="faed9783-0f2f-452b-b998-4701542ec64c" providerId="ADAL" clId="{39FB8C38-F478-4631-9B30-109FBDC3F360}" dt="2024-10-08T10:20:55.609" v="42014" actId="14100"/>
          <ac:spMkLst>
            <pc:docMk/>
            <pc:sldMk cId="3037163945" sldId="590"/>
            <ac:spMk id="7" creationId="{961DCC13-8055-4CC9-B156-A316195D03AF}"/>
          </ac:spMkLst>
        </pc:spChg>
        <pc:spChg chg="mod">
          <ac:chgData name="장성빈" userId="faed9783-0f2f-452b-b998-4701542ec64c" providerId="ADAL" clId="{39FB8C38-F478-4631-9B30-109FBDC3F360}" dt="2024-10-08T10:21:11.238" v="42024" actId="20577"/>
          <ac:spMkLst>
            <pc:docMk/>
            <pc:sldMk cId="3037163945" sldId="590"/>
            <ac:spMk id="8" creationId="{B5184AB6-368A-E90C-7AC2-6875EE91B572}"/>
          </ac:spMkLst>
        </pc:spChg>
        <pc:spChg chg="mod">
          <ac:chgData name="장성빈" userId="faed9783-0f2f-452b-b998-4701542ec64c" providerId="ADAL" clId="{39FB8C38-F478-4631-9B30-109FBDC3F360}" dt="2024-10-07T11:19:07.704" v="38753"/>
          <ac:spMkLst>
            <pc:docMk/>
            <pc:sldMk cId="3037163945" sldId="590"/>
            <ac:spMk id="14" creationId="{A164C0D4-6BF6-96AB-6712-B84DE9D06855}"/>
          </ac:spMkLst>
        </pc:spChg>
        <pc:spChg chg="del mod">
          <ac:chgData name="장성빈" userId="faed9783-0f2f-452b-b998-4701542ec64c" providerId="ADAL" clId="{39FB8C38-F478-4631-9B30-109FBDC3F360}" dt="2024-10-07T11:19:28.007" v="38775" actId="478"/>
          <ac:spMkLst>
            <pc:docMk/>
            <pc:sldMk cId="3037163945" sldId="590"/>
            <ac:spMk id="15" creationId="{00F29F4A-AFD6-50D7-0A90-002BAFC17EE9}"/>
          </ac:spMkLst>
        </pc:spChg>
        <pc:spChg chg="add del mod">
          <ac:chgData name="장성빈" userId="faed9783-0f2f-452b-b998-4701542ec64c" providerId="ADAL" clId="{39FB8C38-F478-4631-9B30-109FBDC3F360}" dt="2024-10-08T10:20:51.931" v="42012" actId="478"/>
          <ac:spMkLst>
            <pc:docMk/>
            <pc:sldMk cId="3037163945" sldId="590"/>
            <ac:spMk id="15" creationId="{0A69748C-29A1-1535-190D-3B50659D7AFC}"/>
          </ac:spMkLst>
        </pc:spChg>
        <pc:spChg chg="mod">
          <ac:chgData name="장성빈" userId="faed9783-0f2f-452b-b998-4701542ec64c" providerId="ADAL" clId="{39FB8C38-F478-4631-9B30-109FBDC3F360}" dt="2024-10-08T10:21:00.672" v="42016" actId="14100"/>
          <ac:spMkLst>
            <pc:docMk/>
            <pc:sldMk cId="3037163945" sldId="590"/>
            <ac:spMk id="19" creationId="{2643A976-BC9C-14A1-7B6E-95F160D2E41B}"/>
          </ac:spMkLst>
        </pc:spChg>
        <pc:spChg chg="mod">
          <ac:chgData name="장성빈" userId="faed9783-0f2f-452b-b998-4701542ec64c" providerId="ADAL" clId="{39FB8C38-F478-4631-9B30-109FBDC3F360}" dt="2024-10-07T11:19:08.277" v="38754"/>
          <ac:spMkLst>
            <pc:docMk/>
            <pc:sldMk cId="3037163945" sldId="590"/>
            <ac:spMk id="21" creationId="{1B924286-79F9-C384-64BE-7A46CCF36C50}"/>
          </ac:spMkLst>
        </pc:spChg>
        <pc:spChg chg="add mod">
          <ac:chgData name="장성빈" userId="faed9783-0f2f-452b-b998-4701542ec64c" providerId="ADAL" clId="{39FB8C38-F478-4631-9B30-109FBDC3F360}" dt="2024-10-08T10:20:52.230" v="42013"/>
          <ac:spMkLst>
            <pc:docMk/>
            <pc:sldMk cId="3037163945" sldId="590"/>
            <ac:spMk id="22" creationId="{3E4E8B7B-190E-A565-1779-88327B8FAD22}"/>
          </ac:spMkLst>
        </pc:spChg>
        <pc:spChg chg="del mod">
          <ac:chgData name="장성빈" userId="faed9783-0f2f-452b-b998-4701542ec64c" providerId="ADAL" clId="{39FB8C38-F478-4631-9B30-109FBDC3F360}" dt="2024-10-07T11:19:29.137" v="38776" actId="478"/>
          <ac:spMkLst>
            <pc:docMk/>
            <pc:sldMk cId="3037163945" sldId="590"/>
            <ac:spMk id="22" creationId="{ABD48714-5F4E-74DE-BCCE-D971C995AF7F}"/>
          </ac:spMkLst>
        </pc:spChg>
        <pc:spChg chg="mod">
          <ac:chgData name="장성빈" userId="faed9783-0f2f-452b-b998-4701542ec64c" providerId="ADAL" clId="{39FB8C38-F478-4631-9B30-109FBDC3F360}" dt="2024-10-08T10:20:58.554" v="42015" actId="14100"/>
          <ac:spMkLst>
            <pc:docMk/>
            <pc:sldMk cId="3037163945" sldId="590"/>
            <ac:spMk id="23" creationId="{B07138C9-C445-665E-8F4D-66A2D23F5001}"/>
          </ac:spMkLst>
        </pc:spChg>
        <pc:spChg chg="del">
          <ac:chgData name="장성빈" userId="faed9783-0f2f-452b-b998-4701542ec64c" providerId="ADAL" clId="{39FB8C38-F478-4631-9B30-109FBDC3F360}" dt="2024-10-08T03:09:32.907" v="41493" actId="478"/>
          <ac:spMkLst>
            <pc:docMk/>
            <pc:sldMk cId="3037163945" sldId="590"/>
            <ac:spMk id="70" creationId="{CFFB7AD1-795A-EB9B-B04C-AED1D5FEA966}"/>
          </ac:spMkLst>
        </pc:spChg>
        <pc:grpChg chg="add mod ord">
          <ac:chgData name="장성빈" userId="faed9783-0f2f-452b-b998-4701542ec64c" providerId="ADAL" clId="{39FB8C38-F478-4631-9B30-109FBDC3F360}" dt="2024-10-07T11:19:19.842" v="38773" actId="167"/>
          <ac:grpSpMkLst>
            <pc:docMk/>
            <pc:sldMk cId="3037163945" sldId="590"/>
            <ac:grpSpMk id="4" creationId="{B01CF2F5-1816-213B-F2AD-0917DCE79E5B}"/>
          </ac:grpSpMkLst>
        </pc:grpChg>
        <pc:grpChg chg="add mod ord">
          <ac:chgData name="장성빈" userId="faed9783-0f2f-452b-b998-4701542ec64c" providerId="ADAL" clId="{39FB8C38-F478-4631-9B30-109FBDC3F360}" dt="2024-10-07T11:19:19.842" v="38773" actId="167"/>
          <ac:grpSpMkLst>
            <pc:docMk/>
            <pc:sldMk cId="3037163945" sldId="590"/>
            <ac:grpSpMk id="13" creationId="{A9DDC3D8-3DBC-F075-A89B-F6FE0F977F45}"/>
          </ac:grpSpMkLst>
        </pc:grpChg>
        <pc:grpChg chg="add mod ord">
          <ac:chgData name="장성빈" userId="faed9783-0f2f-452b-b998-4701542ec64c" providerId="ADAL" clId="{39FB8C38-F478-4631-9B30-109FBDC3F360}" dt="2024-10-07T11:19:19.842" v="38773" actId="167"/>
          <ac:grpSpMkLst>
            <pc:docMk/>
            <pc:sldMk cId="3037163945" sldId="590"/>
            <ac:grpSpMk id="20" creationId="{1F816EE7-C819-6913-B0DF-2020E51C1781}"/>
          </ac:grpSpMkLst>
        </pc:grpChg>
        <pc:grpChg chg="mod ord">
          <ac:chgData name="장성빈" userId="faed9783-0f2f-452b-b998-4701542ec64c" providerId="ADAL" clId="{39FB8C38-F478-4631-9B30-109FBDC3F360}" dt="2024-10-07T11:19:19.842" v="38773" actId="167"/>
          <ac:grpSpMkLst>
            <pc:docMk/>
            <pc:sldMk cId="3037163945" sldId="590"/>
            <ac:grpSpMk id="45" creationId="{10EB4DB5-219B-ABA3-D812-C0A3B1B25A2F}"/>
          </ac:grpSpMkLst>
        </pc:grpChg>
        <pc:cxnChg chg="add mod">
          <ac:chgData name="장성빈" userId="faed9783-0f2f-452b-b998-4701542ec64c" providerId="ADAL" clId="{39FB8C38-F478-4631-9B30-109FBDC3F360}" dt="2024-10-08T10:20:52.230" v="42013"/>
          <ac:cxnSpMkLst>
            <pc:docMk/>
            <pc:sldMk cId="3037163945" sldId="590"/>
            <ac:cxnSpMk id="6" creationId="{7319BEA3-19CF-C1A8-46A2-D1E6A596E543}"/>
          </ac:cxnSpMkLst>
        </pc:cxnChg>
        <pc:cxnChg chg="del">
          <ac:chgData name="장성빈" userId="faed9783-0f2f-452b-b998-4701542ec64c" providerId="ADAL" clId="{39FB8C38-F478-4631-9B30-109FBDC3F360}" dt="2024-10-08T10:20:51.931" v="42012" actId="478"/>
          <ac:cxnSpMkLst>
            <pc:docMk/>
            <pc:sldMk cId="3037163945" sldId="590"/>
            <ac:cxnSpMk id="68" creationId="{88A4CCF9-564E-11E8-8A68-B0D703D4B20C}"/>
          </ac:cxnSpMkLst>
        </pc:cxnChg>
      </pc:sldChg>
      <pc:sldChg chg="addSp delSp modSp add del mod ord modShow">
        <pc:chgData name="장성빈" userId="faed9783-0f2f-452b-b998-4701542ec64c" providerId="ADAL" clId="{39FB8C38-F478-4631-9B30-109FBDC3F360}" dt="2024-10-08T10:22:04.366" v="42050" actId="47"/>
        <pc:sldMkLst>
          <pc:docMk/>
          <pc:sldMk cId="2665094975" sldId="591"/>
        </pc:sldMkLst>
        <pc:spChg chg="add del">
          <ac:chgData name="장성빈" userId="faed9783-0f2f-452b-b998-4701542ec64c" providerId="ADAL" clId="{39FB8C38-F478-4631-9B30-109FBDC3F360}" dt="2024-10-07T11:32:50.536" v="39310" actId="22"/>
          <ac:spMkLst>
            <pc:docMk/>
            <pc:sldMk cId="2665094975" sldId="591"/>
            <ac:spMk id="11" creationId="{CDE4BD0D-899A-D2AF-F197-5CAC7A7E1856}"/>
          </ac:spMkLst>
        </pc:spChg>
        <pc:spChg chg="mod">
          <ac:chgData name="장성빈" userId="faed9783-0f2f-452b-b998-4701542ec64c" providerId="ADAL" clId="{39FB8C38-F478-4631-9B30-109FBDC3F360}" dt="2024-10-07T11:34:39.525" v="39373" actId="207"/>
          <ac:spMkLst>
            <pc:docMk/>
            <pc:sldMk cId="2665094975" sldId="591"/>
            <ac:spMk id="16" creationId="{EF398162-DE08-9A2A-8A52-8784BE469007}"/>
          </ac:spMkLst>
        </pc:spChg>
        <pc:spChg chg="mod">
          <ac:chgData name="장성빈" userId="faed9783-0f2f-452b-b998-4701542ec64c" providerId="ADAL" clId="{39FB8C38-F478-4631-9B30-109FBDC3F360}" dt="2024-10-07T11:34:43.329" v="39374" actId="207"/>
          <ac:spMkLst>
            <pc:docMk/>
            <pc:sldMk cId="2665094975" sldId="591"/>
            <ac:spMk id="17" creationId="{0FB50CFA-8F28-2475-C30D-4F9DC64307E8}"/>
          </ac:spMkLst>
        </pc:spChg>
        <pc:spChg chg="add mod">
          <ac:chgData name="장성빈" userId="faed9783-0f2f-452b-b998-4701542ec64c" providerId="ADAL" clId="{39FB8C38-F478-4631-9B30-109FBDC3F360}" dt="2024-10-07T11:35:20.133" v="39388" actId="14100"/>
          <ac:spMkLst>
            <pc:docMk/>
            <pc:sldMk cId="2665094975" sldId="591"/>
            <ac:spMk id="18" creationId="{E403F5BD-3D0A-FDE3-23B5-F64301AF2117}"/>
          </ac:spMkLst>
        </pc:spChg>
        <pc:spChg chg="mod">
          <ac:chgData name="장성빈" userId="faed9783-0f2f-452b-b998-4701542ec64c" providerId="ADAL" clId="{39FB8C38-F478-4631-9B30-109FBDC3F360}" dt="2024-10-07T11:35:38.458" v="39390" actId="207"/>
          <ac:spMkLst>
            <pc:docMk/>
            <pc:sldMk cId="2665094975" sldId="591"/>
            <ac:spMk id="20" creationId="{BADC2E95-3DBE-3866-EAD4-AC27361DED1A}"/>
          </ac:spMkLst>
        </pc:spChg>
        <pc:spChg chg="add mod">
          <ac:chgData name="장성빈" userId="faed9783-0f2f-452b-b998-4701542ec64c" providerId="ADAL" clId="{39FB8C38-F478-4631-9B30-109FBDC3F360}" dt="2024-10-07T11:35:15.941" v="39386" actId="14100"/>
          <ac:spMkLst>
            <pc:docMk/>
            <pc:sldMk cId="2665094975" sldId="591"/>
            <ac:spMk id="25" creationId="{3E944E9D-A95F-5F4D-12BF-23FBA30BFEE4}"/>
          </ac:spMkLst>
        </pc:spChg>
        <pc:spChg chg="mod">
          <ac:chgData name="장성빈" userId="faed9783-0f2f-452b-b998-4701542ec64c" providerId="ADAL" clId="{39FB8C38-F478-4631-9B30-109FBDC3F360}" dt="2024-10-07T11:33:18.596" v="39338" actId="1076"/>
          <ac:spMkLst>
            <pc:docMk/>
            <pc:sldMk cId="2665094975" sldId="591"/>
            <ac:spMk id="26" creationId="{F75D9292-3201-FEEE-4E3C-9E484C793B49}"/>
          </ac:spMkLst>
        </pc:spChg>
        <pc:spChg chg="del">
          <ac:chgData name="장성빈" userId="faed9783-0f2f-452b-b998-4701542ec64c" providerId="ADAL" clId="{39FB8C38-F478-4631-9B30-109FBDC3F360}" dt="2024-10-07T11:32:41.238" v="39301" actId="478"/>
          <ac:spMkLst>
            <pc:docMk/>
            <pc:sldMk cId="2665094975" sldId="591"/>
            <ac:spMk id="27" creationId="{69F49E9B-C1AD-2F4F-C776-CF0B96F039C5}"/>
          </ac:spMkLst>
        </pc:spChg>
        <pc:spChg chg="del">
          <ac:chgData name="장성빈" userId="faed9783-0f2f-452b-b998-4701542ec64c" providerId="ADAL" clId="{39FB8C38-F478-4631-9B30-109FBDC3F360}" dt="2024-10-07T11:32:42.954" v="39302" actId="478"/>
          <ac:spMkLst>
            <pc:docMk/>
            <pc:sldMk cId="2665094975" sldId="591"/>
            <ac:spMk id="37" creationId="{D4CF5027-92D3-292D-5E51-343EF76C3268}"/>
          </ac:spMkLst>
        </pc:spChg>
        <pc:spChg chg="del">
          <ac:chgData name="장성빈" userId="faed9783-0f2f-452b-b998-4701542ec64c" providerId="ADAL" clId="{39FB8C38-F478-4631-9B30-109FBDC3F360}" dt="2024-10-07T11:33:14.636" v="39337" actId="478"/>
          <ac:spMkLst>
            <pc:docMk/>
            <pc:sldMk cId="2665094975" sldId="591"/>
            <ac:spMk id="63" creationId="{6164A335-25D4-4EF6-AE99-89D1E1D21AEA}"/>
          </ac:spMkLst>
        </pc:spChg>
        <pc:spChg chg="mod">
          <ac:chgData name="장성빈" userId="faed9783-0f2f-452b-b998-4701542ec64c" providerId="ADAL" clId="{39FB8C38-F478-4631-9B30-109FBDC3F360}" dt="2024-10-07T11:34:07.192" v="39350" actId="1076"/>
          <ac:spMkLst>
            <pc:docMk/>
            <pc:sldMk cId="2665094975" sldId="591"/>
            <ac:spMk id="72" creationId="{8DF68678-3C3D-E633-7486-FCFB8A9905E0}"/>
          </ac:spMkLst>
        </pc:spChg>
        <pc:spChg chg="mod">
          <ac:chgData name="장성빈" userId="faed9783-0f2f-452b-b998-4701542ec64c" providerId="ADAL" clId="{39FB8C38-F478-4631-9B30-109FBDC3F360}" dt="2024-10-07T11:34:03.849" v="39349" actId="1076"/>
          <ac:spMkLst>
            <pc:docMk/>
            <pc:sldMk cId="2665094975" sldId="591"/>
            <ac:spMk id="73" creationId="{1DD8E2EF-B0BD-DD2E-C76F-FFFD590D3115}"/>
          </ac:spMkLst>
        </pc:spChg>
        <pc:grpChg chg="add mod">
          <ac:chgData name="장성빈" userId="faed9783-0f2f-452b-b998-4701542ec64c" providerId="ADAL" clId="{39FB8C38-F478-4631-9B30-109FBDC3F360}" dt="2024-10-07T11:34:39.525" v="39373" actId="207"/>
          <ac:grpSpMkLst>
            <pc:docMk/>
            <pc:sldMk cId="2665094975" sldId="591"/>
            <ac:grpSpMk id="12" creationId="{96CA9365-48C0-B923-0D62-80CE906B17A4}"/>
          </ac:grpSpMkLst>
        </pc:grpChg>
        <pc:grpChg chg="mod">
          <ac:chgData name="장성빈" userId="faed9783-0f2f-452b-b998-4701542ec64c" providerId="ADAL" clId="{39FB8C38-F478-4631-9B30-109FBDC3F360}" dt="2024-10-07T11:33:08.595" v="39335" actId="14100"/>
          <ac:grpSpMkLst>
            <pc:docMk/>
            <pc:sldMk cId="2665094975" sldId="591"/>
            <ac:grpSpMk id="22" creationId="{5DDB0F1E-A4CF-1FA4-63BB-6106425BC106}"/>
          </ac:grpSpMkLst>
        </pc:grpChg>
        <pc:cxnChg chg="del">
          <ac:chgData name="장성빈" userId="faed9783-0f2f-452b-b998-4701542ec64c" providerId="ADAL" clId="{39FB8C38-F478-4631-9B30-109FBDC3F360}" dt="2024-10-07T11:32:43.493" v="39303" actId="478"/>
          <ac:cxnSpMkLst>
            <pc:docMk/>
            <pc:sldMk cId="2665094975" sldId="591"/>
            <ac:cxnSpMk id="28" creationId="{52BA7D91-F9A8-2362-4590-C57EAD90CBBD}"/>
          </ac:cxnSpMkLst>
        </pc:cxnChg>
        <pc:cxnChg chg="del mod">
          <ac:chgData name="장성빈" userId="faed9783-0f2f-452b-b998-4701542ec64c" providerId="ADAL" clId="{39FB8C38-F478-4631-9B30-109FBDC3F360}" dt="2024-10-07T11:35:34.705" v="39389" actId="478"/>
          <ac:cxnSpMkLst>
            <pc:docMk/>
            <pc:sldMk cId="2665094975" sldId="591"/>
            <ac:cxnSpMk id="65" creationId="{D5E1CBE4-79B9-AAB2-E01B-2FA174936836}"/>
          </ac:cxnSpMkLst>
        </pc:cxnChg>
      </pc:sldChg>
      <pc:sldChg chg="addSp delSp modSp add del mod ord modShow modNotesTx">
        <pc:chgData name="장성빈" userId="faed9783-0f2f-452b-b998-4701542ec64c" providerId="ADAL" clId="{39FB8C38-F478-4631-9B30-109FBDC3F360}" dt="2024-10-08T12:17:23.326" v="42782"/>
        <pc:sldMkLst>
          <pc:docMk/>
          <pc:sldMk cId="1940351242" sldId="592"/>
        </pc:sldMkLst>
        <pc:spChg chg="add mod">
          <ac:chgData name="장성빈" userId="faed9783-0f2f-452b-b998-4701542ec64c" providerId="ADAL" clId="{39FB8C38-F478-4631-9B30-109FBDC3F360}" dt="2024-10-08T10:20:47.787" v="42011" actId="1036"/>
          <ac:spMkLst>
            <pc:docMk/>
            <pc:sldMk cId="1940351242" sldId="592"/>
            <ac:spMk id="4" creationId="{06F10758-7503-39CB-C058-19C38F900448}"/>
          </ac:spMkLst>
        </pc:spChg>
        <pc:spChg chg="mod">
          <ac:chgData name="장성빈" userId="faed9783-0f2f-452b-b998-4701542ec64c" providerId="ADAL" clId="{39FB8C38-F478-4631-9B30-109FBDC3F360}" dt="2024-10-08T10:21:07.606" v="42018" actId="20577"/>
          <ac:spMkLst>
            <pc:docMk/>
            <pc:sldMk cId="1940351242" sldId="592"/>
            <ac:spMk id="8" creationId="{B5184AB6-368A-E90C-7AC2-6875EE91B572}"/>
          </ac:spMkLst>
        </pc:spChg>
        <pc:spChg chg="del mod">
          <ac:chgData name="장성빈" userId="faed9783-0f2f-452b-b998-4701542ec64c" providerId="ADAL" clId="{39FB8C38-F478-4631-9B30-109FBDC3F360}" dt="2024-10-08T03:09:57.789" v="41507" actId="478"/>
          <ac:spMkLst>
            <pc:docMk/>
            <pc:sldMk cId="1940351242" sldId="592"/>
            <ac:spMk id="70" creationId="{CFFB7AD1-795A-EB9B-B04C-AED1D5FEA966}"/>
          </ac:spMkLst>
        </pc:spChg>
        <pc:grpChg chg="del">
          <ac:chgData name="장성빈" userId="faed9783-0f2f-452b-b998-4701542ec64c" providerId="ADAL" clId="{39FB8C38-F478-4631-9B30-109FBDC3F360}" dt="2024-10-07T11:23:47.865" v="38935" actId="478"/>
          <ac:grpSpMkLst>
            <pc:docMk/>
            <pc:sldMk cId="1940351242" sldId="592"/>
            <ac:grpSpMk id="4" creationId="{B01CF2F5-1816-213B-F2AD-0917DCE79E5B}"/>
          </ac:grpSpMkLst>
        </pc:grpChg>
        <pc:grpChg chg="del">
          <ac:chgData name="장성빈" userId="faed9783-0f2f-452b-b998-4701542ec64c" providerId="ADAL" clId="{39FB8C38-F478-4631-9B30-109FBDC3F360}" dt="2024-10-07T11:23:47.033" v="38933" actId="478"/>
          <ac:grpSpMkLst>
            <pc:docMk/>
            <pc:sldMk cId="1940351242" sldId="592"/>
            <ac:grpSpMk id="13" creationId="{A9DDC3D8-3DBC-F075-A89B-F6FE0F977F45}"/>
          </ac:grpSpMkLst>
        </pc:grpChg>
        <pc:grpChg chg="del">
          <ac:chgData name="장성빈" userId="faed9783-0f2f-452b-b998-4701542ec64c" providerId="ADAL" clId="{39FB8C38-F478-4631-9B30-109FBDC3F360}" dt="2024-10-07T11:23:47.425" v="38934" actId="478"/>
          <ac:grpSpMkLst>
            <pc:docMk/>
            <pc:sldMk cId="1940351242" sldId="592"/>
            <ac:grpSpMk id="20" creationId="{1F816EE7-C819-6913-B0DF-2020E51C1781}"/>
          </ac:grpSpMkLst>
        </pc:grpChg>
        <pc:cxnChg chg="mod">
          <ac:chgData name="장성빈" userId="faed9783-0f2f-452b-b998-4701542ec64c" providerId="ADAL" clId="{39FB8C38-F478-4631-9B30-109FBDC3F360}" dt="2024-10-08T10:20:47.787" v="42011" actId="1036"/>
          <ac:cxnSpMkLst>
            <pc:docMk/>
            <pc:sldMk cId="1940351242" sldId="592"/>
            <ac:cxnSpMk id="68" creationId="{88A4CCF9-564E-11E8-8A68-B0D703D4B20C}"/>
          </ac:cxnSpMkLst>
        </pc:cxnChg>
      </pc:sldChg>
      <pc:sldChg chg="addSp delSp modSp add del mod ord modShow">
        <pc:chgData name="장성빈" userId="faed9783-0f2f-452b-b998-4701542ec64c" providerId="ADAL" clId="{39FB8C38-F478-4631-9B30-109FBDC3F360}" dt="2024-10-08T10:44:46.287" v="42138" actId="47"/>
        <pc:sldMkLst>
          <pc:docMk/>
          <pc:sldMk cId="1641948663" sldId="593"/>
        </pc:sldMkLst>
        <pc:spChg chg="mod">
          <ac:chgData name="장성빈" userId="faed9783-0f2f-452b-b998-4701542ec64c" providerId="ADAL" clId="{39FB8C38-F478-4631-9B30-109FBDC3F360}" dt="2024-10-08T03:07:35.504" v="41455" actId="20577"/>
          <ac:spMkLst>
            <pc:docMk/>
            <pc:sldMk cId="1641948663" sldId="593"/>
            <ac:spMk id="2" creationId="{66AC8BA4-0F03-A855-365B-B7A0B262B301}"/>
          </ac:spMkLst>
        </pc:spChg>
        <pc:spChg chg="add del mod">
          <ac:chgData name="장성빈" userId="faed9783-0f2f-452b-b998-4701542ec64c" providerId="ADAL" clId="{39FB8C38-F478-4631-9B30-109FBDC3F360}" dt="2024-10-07T11:44:00.528" v="39619" actId="21"/>
          <ac:spMkLst>
            <pc:docMk/>
            <pc:sldMk cId="1641948663" sldId="593"/>
            <ac:spMk id="4" creationId="{460AFDCC-7684-8971-245D-D456860017DD}"/>
          </ac:spMkLst>
        </pc:spChg>
        <pc:spChg chg="add del mod">
          <ac:chgData name="장성빈" userId="faed9783-0f2f-452b-b998-4701542ec64c" providerId="ADAL" clId="{39FB8C38-F478-4631-9B30-109FBDC3F360}" dt="2024-10-08T10:43:11.220" v="42115" actId="478"/>
          <ac:spMkLst>
            <pc:docMk/>
            <pc:sldMk cId="1641948663" sldId="593"/>
            <ac:spMk id="4" creationId="{F499358C-9149-2414-B3BD-A4823C321059}"/>
          </ac:spMkLst>
        </pc:spChg>
        <pc:spChg chg="add del mod">
          <ac:chgData name="장성빈" userId="faed9783-0f2f-452b-b998-4701542ec64c" providerId="ADAL" clId="{39FB8C38-F478-4631-9B30-109FBDC3F360}" dt="2024-10-07T11:37:02.095" v="39413" actId="478"/>
          <ac:spMkLst>
            <pc:docMk/>
            <pc:sldMk cId="1641948663" sldId="593"/>
            <ac:spMk id="5" creationId="{2E3C298E-2713-0E0A-5FF4-36AEF19D887A}"/>
          </ac:spMkLst>
        </pc:spChg>
        <pc:spChg chg="add del mod">
          <ac:chgData name="장성빈" userId="faed9783-0f2f-452b-b998-4701542ec64c" providerId="ADAL" clId="{39FB8C38-F478-4631-9B30-109FBDC3F360}" dt="2024-10-08T10:43:11.863" v="42116" actId="478"/>
          <ac:spMkLst>
            <pc:docMk/>
            <pc:sldMk cId="1641948663" sldId="593"/>
            <ac:spMk id="5" creationId="{BE4A8C65-2DBD-B18B-9B87-C540084C64E3}"/>
          </ac:spMkLst>
        </pc:spChg>
        <pc:spChg chg="add mod">
          <ac:chgData name="장성빈" userId="faed9783-0f2f-452b-b998-4701542ec64c" providerId="ADAL" clId="{39FB8C38-F478-4631-9B30-109FBDC3F360}" dt="2024-10-08T03:08:14.486" v="41456" actId="14100"/>
          <ac:spMkLst>
            <pc:docMk/>
            <pc:sldMk cId="1641948663" sldId="593"/>
            <ac:spMk id="6" creationId="{5A670850-2F90-72D9-E14E-9BC18D22E695}"/>
          </ac:spMkLst>
        </pc:spChg>
        <pc:spChg chg="add mod">
          <ac:chgData name="장성빈" userId="faed9783-0f2f-452b-b998-4701542ec64c" providerId="ADAL" clId="{39FB8C38-F478-4631-9B30-109FBDC3F360}" dt="2024-10-07T11:44:09.067" v="39621"/>
          <ac:spMkLst>
            <pc:docMk/>
            <pc:sldMk cId="1641948663" sldId="593"/>
            <ac:spMk id="7" creationId="{98808A87-5157-7C79-88D4-D2E07EBE8FB4}"/>
          </ac:spMkLst>
        </pc:spChg>
        <pc:spChg chg="mod">
          <ac:chgData name="장성빈" userId="faed9783-0f2f-452b-b998-4701542ec64c" providerId="ADAL" clId="{39FB8C38-F478-4631-9B30-109FBDC3F360}" dt="2024-10-08T10:21:16.905" v="42026" actId="20577"/>
          <ac:spMkLst>
            <pc:docMk/>
            <pc:sldMk cId="1641948663" sldId="593"/>
            <ac:spMk id="8" creationId="{B5184AB6-368A-E90C-7AC2-6875EE91B572}"/>
          </ac:spMkLst>
        </pc:spChg>
        <pc:spChg chg="add mod">
          <ac:chgData name="장성빈" userId="faed9783-0f2f-452b-b998-4701542ec64c" providerId="ADAL" clId="{39FB8C38-F478-4631-9B30-109FBDC3F360}" dt="2024-10-07T11:44:09.067" v="39621"/>
          <ac:spMkLst>
            <pc:docMk/>
            <pc:sldMk cId="1641948663" sldId="593"/>
            <ac:spMk id="10" creationId="{D85A0420-1B80-1BBB-DF25-64F60166D7CD}"/>
          </ac:spMkLst>
        </pc:spChg>
        <pc:spChg chg="add del mod">
          <ac:chgData name="장성빈" userId="faed9783-0f2f-452b-b998-4701542ec64c" providerId="ADAL" clId="{39FB8C38-F478-4631-9B30-109FBDC3F360}" dt="2024-10-08T03:03:48.007" v="41404" actId="478"/>
          <ac:spMkLst>
            <pc:docMk/>
            <pc:sldMk cId="1641948663" sldId="593"/>
            <ac:spMk id="11" creationId="{270F6C47-590B-A8C6-A9F5-DD44CFA90933}"/>
          </ac:spMkLst>
        </pc:spChg>
        <pc:spChg chg="add del mod">
          <ac:chgData name="장성빈" userId="faed9783-0f2f-452b-b998-4701542ec64c" providerId="ADAL" clId="{39FB8C38-F478-4631-9B30-109FBDC3F360}" dt="2024-10-08T10:43:12.194" v="42117" actId="478"/>
          <ac:spMkLst>
            <pc:docMk/>
            <pc:sldMk cId="1641948663" sldId="593"/>
            <ac:spMk id="11" creationId="{34EE9FAB-F234-B99B-2FC7-C21D02AE1FDD}"/>
          </ac:spMkLst>
        </pc:spChg>
        <pc:spChg chg="add del mod">
          <ac:chgData name="장성빈" userId="faed9783-0f2f-452b-b998-4701542ec64c" providerId="ADAL" clId="{39FB8C38-F478-4631-9B30-109FBDC3F360}" dt="2024-10-08T03:03:47.477" v="41403" actId="478"/>
          <ac:spMkLst>
            <pc:docMk/>
            <pc:sldMk cId="1641948663" sldId="593"/>
            <ac:spMk id="12" creationId="{9727C2C5-9287-016B-FC46-C85262650DC3}"/>
          </ac:spMkLst>
        </pc:spChg>
        <pc:spChg chg="mod">
          <ac:chgData name="장성빈" userId="faed9783-0f2f-452b-b998-4701542ec64c" providerId="ADAL" clId="{39FB8C38-F478-4631-9B30-109FBDC3F360}" dt="2024-10-07T11:38:56.872" v="39474" actId="404"/>
          <ac:spMkLst>
            <pc:docMk/>
            <pc:sldMk cId="1641948663" sldId="593"/>
            <ac:spMk id="78" creationId="{3B9D6903-9528-17A3-A582-746ADF710ECC}"/>
          </ac:spMkLst>
        </pc:spChg>
        <pc:spChg chg="del">
          <ac:chgData name="장성빈" userId="faed9783-0f2f-452b-b998-4701542ec64c" providerId="ADAL" clId="{39FB8C38-F478-4631-9B30-109FBDC3F360}" dt="2024-10-07T11:44:04.273" v="39620" actId="478"/>
          <ac:spMkLst>
            <pc:docMk/>
            <pc:sldMk cId="1641948663" sldId="593"/>
            <ac:spMk id="81" creationId="{1D2F782A-06A5-8AB5-A508-A93EE8E73861}"/>
          </ac:spMkLst>
        </pc:spChg>
        <pc:spChg chg="del">
          <ac:chgData name="장성빈" userId="faed9783-0f2f-452b-b998-4701542ec64c" providerId="ADAL" clId="{39FB8C38-F478-4631-9B30-109FBDC3F360}" dt="2024-10-07T11:44:04.273" v="39620" actId="478"/>
          <ac:spMkLst>
            <pc:docMk/>
            <pc:sldMk cId="1641948663" sldId="593"/>
            <ac:spMk id="82" creationId="{FA2A0899-6D36-B507-F8A4-58859F66BF9D}"/>
          </ac:spMkLst>
        </pc:spChg>
        <pc:spChg chg="del">
          <ac:chgData name="장성빈" userId="faed9783-0f2f-452b-b998-4701542ec64c" providerId="ADAL" clId="{39FB8C38-F478-4631-9B30-109FBDC3F360}" dt="2024-10-07T11:44:04.273" v="39620" actId="478"/>
          <ac:spMkLst>
            <pc:docMk/>
            <pc:sldMk cId="1641948663" sldId="593"/>
            <ac:spMk id="91" creationId="{3F500590-2F7A-9197-CC30-F10CAF1178AC}"/>
          </ac:spMkLst>
        </pc:spChg>
        <pc:spChg chg="del">
          <ac:chgData name="장성빈" userId="faed9783-0f2f-452b-b998-4701542ec64c" providerId="ADAL" clId="{39FB8C38-F478-4631-9B30-109FBDC3F360}" dt="2024-10-07T11:44:04.273" v="39620" actId="478"/>
          <ac:spMkLst>
            <pc:docMk/>
            <pc:sldMk cId="1641948663" sldId="593"/>
            <ac:spMk id="95" creationId="{3AE934BA-1695-1CD0-DD72-38D39563D828}"/>
          </ac:spMkLst>
        </pc:spChg>
        <pc:spChg chg="del mod">
          <ac:chgData name="장성빈" userId="faed9783-0f2f-452b-b998-4701542ec64c" providerId="ADAL" clId="{39FB8C38-F478-4631-9B30-109FBDC3F360}" dt="2024-10-07T11:44:00.528" v="39619" actId="21"/>
          <ac:spMkLst>
            <pc:docMk/>
            <pc:sldMk cId="1641948663" sldId="593"/>
            <ac:spMk id="99" creationId="{70112AEE-1B74-4E7C-3C4D-DBEA35D0A981}"/>
          </ac:spMkLst>
        </pc:spChg>
        <pc:cxnChg chg="add mod">
          <ac:chgData name="장성빈" userId="faed9783-0f2f-452b-b998-4701542ec64c" providerId="ADAL" clId="{39FB8C38-F478-4631-9B30-109FBDC3F360}" dt="2024-10-07T11:44:09.067" v="39621"/>
          <ac:cxnSpMkLst>
            <pc:docMk/>
            <pc:sldMk cId="1641948663" sldId="593"/>
            <ac:cxnSpMk id="9" creationId="{AB057DA5-0833-EDCA-E932-41CA389F3804}"/>
          </ac:cxnSpMkLst>
        </pc:cxnChg>
        <pc:cxnChg chg="del">
          <ac:chgData name="장성빈" userId="faed9783-0f2f-452b-b998-4701542ec64c" providerId="ADAL" clId="{39FB8C38-F478-4631-9B30-109FBDC3F360}" dt="2024-10-07T11:44:04.273" v="39620" actId="478"/>
          <ac:cxnSpMkLst>
            <pc:docMk/>
            <pc:sldMk cId="1641948663" sldId="593"/>
            <ac:cxnSpMk id="85" creationId="{DCE9FF3B-0C7F-2693-51DE-D3F48B3F83D7}"/>
          </ac:cxnSpMkLst>
        </pc:cxnChg>
      </pc:sldChg>
      <pc:sldChg chg="addSp modSp add del mod">
        <pc:chgData name="장성빈" userId="faed9783-0f2f-452b-b998-4701542ec64c" providerId="ADAL" clId="{39FB8C38-F478-4631-9B30-109FBDC3F360}" dt="2024-10-07T12:05:05.989" v="40342" actId="47"/>
        <pc:sldMkLst>
          <pc:docMk/>
          <pc:sldMk cId="1266055576" sldId="594"/>
        </pc:sldMkLst>
        <pc:spChg chg="mod">
          <ac:chgData name="장성빈" userId="faed9783-0f2f-452b-b998-4701542ec64c" providerId="ADAL" clId="{39FB8C38-F478-4631-9B30-109FBDC3F360}" dt="2024-10-07T11:39:40.548" v="39486" actId="14100"/>
          <ac:spMkLst>
            <pc:docMk/>
            <pc:sldMk cId="1266055576" sldId="594"/>
            <ac:spMk id="4" creationId="{460AFDCC-7684-8971-245D-D456860017DD}"/>
          </ac:spMkLst>
        </pc:spChg>
        <pc:spChg chg="add mod">
          <ac:chgData name="장성빈" userId="faed9783-0f2f-452b-b998-4701542ec64c" providerId="ADAL" clId="{39FB8C38-F478-4631-9B30-109FBDC3F360}" dt="2024-10-07T11:40:07.783" v="39491" actId="14100"/>
          <ac:spMkLst>
            <pc:docMk/>
            <pc:sldMk cId="1266055576" sldId="594"/>
            <ac:spMk id="5" creationId="{65D91E81-32CE-6F62-4626-C1DA2F53B343}"/>
          </ac:spMkLst>
        </pc:spChg>
        <pc:spChg chg="mod">
          <ac:chgData name="장성빈" userId="faed9783-0f2f-452b-b998-4701542ec64c" providerId="ADAL" clId="{39FB8C38-F478-4631-9B30-109FBDC3F360}" dt="2024-10-07T11:39:42.383" v="39487" actId="14100"/>
          <ac:spMkLst>
            <pc:docMk/>
            <pc:sldMk cId="1266055576" sldId="594"/>
            <ac:spMk id="99" creationId="{70112AEE-1B74-4E7C-3C4D-DBEA35D0A981}"/>
          </ac:spMkLst>
        </pc:spChg>
      </pc:sldChg>
      <pc:sldChg chg="addSp delSp modSp add mod ord modNotesTx">
        <pc:chgData name="장성빈" userId="faed9783-0f2f-452b-b998-4701542ec64c" providerId="ADAL" clId="{39FB8C38-F478-4631-9B30-109FBDC3F360}" dt="2024-10-08T12:18:42.252" v="42806"/>
        <pc:sldMkLst>
          <pc:docMk/>
          <pc:sldMk cId="2987473098" sldId="595"/>
        </pc:sldMkLst>
        <pc:spChg chg="add del mod">
          <ac:chgData name="장성빈" userId="faed9783-0f2f-452b-b998-4701542ec64c" providerId="ADAL" clId="{39FB8C38-F478-4631-9B30-109FBDC3F360}" dt="2024-10-08T10:44:53.153" v="42140" actId="478"/>
          <ac:spMkLst>
            <pc:docMk/>
            <pc:sldMk cId="2987473098" sldId="595"/>
            <ac:spMk id="4" creationId="{460AFDCC-7684-8971-245D-D456860017DD}"/>
          </ac:spMkLst>
        </pc:spChg>
        <pc:spChg chg="add del mod">
          <ac:chgData name="장성빈" userId="faed9783-0f2f-452b-b998-4701542ec64c" providerId="ADAL" clId="{39FB8C38-F478-4631-9B30-109FBDC3F360}" dt="2024-10-08T10:44:53.628" v="42141" actId="478"/>
          <ac:spMkLst>
            <pc:docMk/>
            <pc:sldMk cId="2987473098" sldId="595"/>
            <ac:spMk id="5" creationId="{65D91E81-32CE-6F62-4626-C1DA2F53B343}"/>
          </ac:spMkLst>
        </pc:spChg>
        <pc:spChg chg="add del mod">
          <ac:chgData name="장성빈" userId="faed9783-0f2f-452b-b998-4701542ec64c" providerId="ADAL" clId="{39FB8C38-F478-4631-9B30-109FBDC3F360}" dt="2024-10-08T10:44:53.938" v="42142" actId="478"/>
          <ac:spMkLst>
            <pc:docMk/>
            <pc:sldMk cId="2987473098" sldId="595"/>
            <ac:spMk id="6" creationId="{2CCDAD10-DD22-4530-49EC-F874116608B6}"/>
          </ac:spMkLst>
        </pc:spChg>
        <pc:spChg chg="add del mod">
          <ac:chgData name="장성빈" userId="faed9783-0f2f-452b-b998-4701542ec64c" providerId="ADAL" clId="{39FB8C38-F478-4631-9B30-109FBDC3F360}" dt="2024-10-08T10:44:52.812" v="42139" actId="478"/>
          <ac:spMkLst>
            <pc:docMk/>
            <pc:sldMk cId="2987473098" sldId="595"/>
            <ac:spMk id="7" creationId="{A6997315-06C4-CC82-CECB-FD5F2AC6301C}"/>
          </ac:spMkLst>
        </pc:spChg>
        <pc:spChg chg="mod">
          <ac:chgData name="장성빈" userId="faed9783-0f2f-452b-b998-4701542ec64c" providerId="ADAL" clId="{39FB8C38-F478-4631-9B30-109FBDC3F360}" dt="2024-10-08T10:21:40.628" v="42033" actId="20577"/>
          <ac:spMkLst>
            <pc:docMk/>
            <pc:sldMk cId="2987473098" sldId="595"/>
            <ac:spMk id="8" creationId="{B5184AB6-368A-E90C-7AC2-6875EE91B572}"/>
          </ac:spMkLst>
        </pc:spChg>
        <pc:spChg chg="add mod">
          <ac:chgData name="장성빈" userId="faed9783-0f2f-452b-b998-4701542ec64c" providerId="ADAL" clId="{39FB8C38-F478-4631-9B30-109FBDC3F360}" dt="2024-10-08T10:45:05.787" v="42147" actId="14100"/>
          <ac:spMkLst>
            <pc:docMk/>
            <pc:sldMk cId="2987473098" sldId="595"/>
            <ac:spMk id="9" creationId="{8610CA90-4901-312C-41A0-C21E665A10EF}"/>
          </ac:spMkLst>
        </pc:spChg>
        <pc:spChg chg="del">
          <ac:chgData name="장성빈" userId="faed9783-0f2f-452b-b998-4701542ec64c" providerId="ADAL" clId="{39FB8C38-F478-4631-9B30-109FBDC3F360}" dt="2024-10-07T11:43:14.042" v="39608" actId="478"/>
          <ac:spMkLst>
            <pc:docMk/>
            <pc:sldMk cId="2987473098" sldId="595"/>
            <ac:spMk id="81" creationId="{1D2F782A-06A5-8AB5-A508-A93EE8E73861}"/>
          </ac:spMkLst>
        </pc:spChg>
        <pc:spChg chg="mod">
          <ac:chgData name="장성빈" userId="faed9783-0f2f-452b-b998-4701542ec64c" providerId="ADAL" clId="{39FB8C38-F478-4631-9B30-109FBDC3F360}" dt="2024-10-07T11:43:33.469" v="39611" actId="1076"/>
          <ac:spMkLst>
            <pc:docMk/>
            <pc:sldMk cId="2987473098" sldId="595"/>
            <ac:spMk id="91" creationId="{3F500590-2F7A-9197-CC30-F10CAF1178AC}"/>
          </ac:spMkLst>
        </pc:spChg>
        <pc:spChg chg="mod">
          <ac:chgData name="장성빈" userId="faed9783-0f2f-452b-b998-4701542ec64c" providerId="ADAL" clId="{39FB8C38-F478-4631-9B30-109FBDC3F360}" dt="2024-10-07T11:43:29.533" v="39610" actId="14100"/>
          <ac:spMkLst>
            <pc:docMk/>
            <pc:sldMk cId="2987473098" sldId="595"/>
            <ac:spMk id="95" creationId="{3AE934BA-1695-1CD0-DD72-38D39563D828}"/>
          </ac:spMkLst>
        </pc:spChg>
        <pc:spChg chg="del">
          <ac:chgData name="장성빈" userId="faed9783-0f2f-452b-b998-4701542ec64c" providerId="ADAL" clId="{39FB8C38-F478-4631-9B30-109FBDC3F360}" dt="2024-10-07T11:40:36.298" v="39493" actId="478"/>
          <ac:spMkLst>
            <pc:docMk/>
            <pc:sldMk cId="2987473098" sldId="595"/>
            <ac:spMk id="99" creationId="{70112AEE-1B74-4E7C-3C4D-DBEA35D0A981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7T12:05:05.989" v="40342" actId="47"/>
        <pc:sldMkLst>
          <pc:docMk/>
          <pc:sldMk cId="3781343214" sldId="596"/>
        </pc:sldMkLst>
        <pc:spChg chg="mod">
          <ac:chgData name="장성빈" userId="faed9783-0f2f-452b-b998-4701542ec64c" providerId="ADAL" clId="{39FB8C38-F478-4631-9B30-109FBDC3F360}" dt="2024-10-07T11:41:32.490" v="39515" actId="20577"/>
          <ac:spMkLst>
            <pc:docMk/>
            <pc:sldMk cId="3781343214" sldId="596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1:51:44.669" v="39827" actId="113"/>
          <ac:spMkLst>
            <pc:docMk/>
            <pc:sldMk cId="3781343214" sldId="596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4" creationId="{534E8CE4-B809-FE70-965B-A174D49D553F}"/>
          </ac:spMkLst>
        </pc:spChg>
        <pc:spChg chg="add del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5" creationId="{DE0B2263-FFED-07DA-8C59-B5BE5A81C05F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6" creationId="{D89FB717-1BF5-A44D-A72D-97736B250916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7" creationId="{5F6A0FF3-B0C2-375A-EB55-3BEB9EF1A71D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8" creationId="{B2E81F0F-992E-319E-1E49-CD8E181A6EDA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9" creationId="{7CF267DA-3FD6-6EF4-E56C-5DA503AF331D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10" creationId="{E4187C7F-A88D-400C-62C9-CA27CB4937EE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11" creationId="{9BF74310-133D-241D-416F-25B18ACB626C}"/>
          </ac:spMkLst>
        </pc:spChg>
        <pc:spChg chg="del">
          <ac:chgData name="장성빈" userId="faed9783-0f2f-452b-b998-4701542ec64c" providerId="ADAL" clId="{39FB8C38-F478-4631-9B30-109FBDC3F360}" dt="2024-10-07T11:45:16.609" v="39638" actId="478"/>
          <ac:spMkLst>
            <pc:docMk/>
            <pc:sldMk cId="3781343214" sldId="596"/>
            <ac:spMk id="14" creationId="{C89EFFE0-9F0D-A422-5AD2-B367B1E72BD4}"/>
          </ac:spMkLst>
        </pc:spChg>
        <pc:spChg chg="mod">
          <ac:chgData name="장성빈" userId="faed9783-0f2f-452b-b998-4701542ec64c" providerId="ADAL" clId="{39FB8C38-F478-4631-9B30-109FBDC3F360}" dt="2024-10-07T11:47:15.329" v="39715" actId="20577"/>
          <ac:spMkLst>
            <pc:docMk/>
            <pc:sldMk cId="3781343214" sldId="596"/>
            <ac:spMk id="15" creationId="{855FD8B0-4E17-C4E3-6A67-E5C6E55415B3}"/>
          </ac:spMkLst>
        </pc:spChg>
        <pc:spChg chg="del">
          <ac:chgData name="장성빈" userId="faed9783-0f2f-452b-b998-4701542ec64c" providerId="ADAL" clId="{39FB8C38-F478-4631-9B30-109FBDC3F360}" dt="2024-10-07T11:45:11.642" v="39636" actId="478"/>
          <ac:spMkLst>
            <pc:docMk/>
            <pc:sldMk cId="3781343214" sldId="596"/>
            <ac:spMk id="16" creationId="{2802B588-1CD0-1E05-25A5-A5E745C05C96}"/>
          </ac:spMkLst>
        </pc:spChg>
        <pc:spChg chg="del">
          <ac:chgData name="장성빈" userId="faed9783-0f2f-452b-b998-4701542ec64c" providerId="ADAL" clId="{39FB8C38-F478-4631-9B30-109FBDC3F360}" dt="2024-10-07T11:45:19.163" v="39639" actId="478"/>
          <ac:spMkLst>
            <pc:docMk/>
            <pc:sldMk cId="3781343214" sldId="596"/>
            <ac:spMk id="17" creationId="{646F5827-5536-346B-C1C1-82A19B864CA9}"/>
          </ac:spMkLst>
        </pc:spChg>
        <pc:spChg chg="del">
          <ac:chgData name="장성빈" userId="faed9783-0f2f-452b-b998-4701542ec64c" providerId="ADAL" clId="{39FB8C38-F478-4631-9B30-109FBDC3F360}" dt="2024-10-07T11:45:14.914" v="39637" actId="478"/>
          <ac:spMkLst>
            <pc:docMk/>
            <pc:sldMk cId="3781343214" sldId="596"/>
            <ac:spMk id="18" creationId="{35FEA2B8-FDC4-9BBA-45C6-45E8EF55361B}"/>
          </ac:spMkLst>
        </pc:spChg>
        <pc:spChg chg="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19" creationId="{B55D5595-C373-1C08-7343-607073B107E9}"/>
          </ac:spMkLst>
        </pc:spChg>
        <pc:spChg chg="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21" creationId="{A9A0372C-A104-F0E2-8544-D6072CF45455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23" creationId="{CDB89F05-F6CC-BE14-2C77-D8A28B2BF0A1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24" creationId="{8D127BD0-3C48-52C8-3908-059FD664BDE3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25" creationId="{9E8B43D6-9677-AA12-264C-9B0CE2494B4A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26" creationId="{4B6F9F71-8441-940D-CF11-B9B84F54F305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27" creationId="{9BFF134D-1A75-5689-0E17-C6E9408FDB5B}"/>
          </ac:spMkLst>
        </pc:spChg>
        <pc:spChg chg="del">
          <ac:chgData name="장성빈" userId="faed9783-0f2f-452b-b998-4701542ec64c" providerId="ADAL" clId="{39FB8C38-F478-4631-9B30-109FBDC3F360}" dt="2024-10-07T11:49:17.198" v="39765" actId="478"/>
          <ac:spMkLst>
            <pc:docMk/>
            <pc:sldMk cId="3781343214" sldId="596"/>
            <ac:spMk id="28" creationId="{ADDCB861-8DDD-0793-BB31-0BF58263A6D6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30" creationId="{94C99FB4-4EB3-AD97-2E2D-1D2D975BB899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31" creationId="{E99CFCA8-955B-0191-7191-677826743A1C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3" creationId="{4395C420-C5C3-CF5F-3A76-F05640457B0F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4" creationId="{E82FFB2D-474B-655B-43D7-EBB7AE77931F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5" creationId="{1F20774C-263A-D6C4-A2EC-4714EF448281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6" creationId="{99200D86-940A-DE68-1612-6492FD0A3F53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7" creationId="{DE22460A-E15C-918F-F37C-F037E6388155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8" creationId="{5B8482EE-D373-6EAA-52BF-7B88EB7BF06F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39" creationId="{1E0CCA2A-2E9E-7EDF-B458-8481DBCC857F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0" creationId="{FEB06815-7771-869F-72A3-B48EDF49ADC2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1" creationId="{C05264B9-6E55-8454-4725-0507178788CE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2" creationId="{0182FE38-1C65-87E8-E992-D23A0D5A0E57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3" creationId="{D4BD9BD6-4C70-A3E1-90B0-E8745A2E8ADC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4" creationId="{4E0CF1D9-7E88-6B10-30CC-E413490BFD83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5" creationId="{F88AB323-3EC4-0B76-F390-7A1C7BAB003F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6" creationId="{9A717728-7805-00B9-EF91-2E233BC581C4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47" creationId="{D6056E00-4C77-7AB8-75F1-646D127898FB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48" creationId="{063EA432-E0BD-C78C-359F-FE161EC1A49D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49" creationId="{E2AC47B5-8D2A-1AFB-ED8A-778E7CDD90AD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50" creationId="{4A5DBDD5-BE50-BC17-A26A-E53CFE2060A6}"/>
          </ac:spMkLst>
        </pc:spChg>
        <pc:spChg chg="del">
          <ac:chgData name="장성빈" userId="faed9783-0f2f-452b-b998-4701542ec64c" providerId="ADAL" clId="{39FB8C38-F478-4631-9B30-109FBDC3F360}" dt="2024-10-07T11:42:26.602" v="39599" actId="478"/>
          <ac:spMkLst>
            <pc:docMk/>
            <pc:sldMk cId="3781343214" sldId="596"/>
            <ac:spMk id="53" creationId="{5D721EE6-0C5B-FABD-1F19-EFD376984E5D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54" creationId="{E1AC6A36-F0E7-2A2C-A499-4BE37CF4A85C}"/>
          </ac:spMkLst>
        </pc:spChg>
        <pc:spChg chg="add del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55" creationId="{8243A74E-A89A-7F7F-A8B2-37FA6E398A4D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56" creationId="{4A923942-4789-0A80-F31C-14D2DAE80B9E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57" creationId="{C57EEFD2-9165-2386-48FB-48A0EAD39376}"/>
          </ac:spMkLst>
        </pc:spChg>
        <pc:spChg chg="add del mod">
          <ac:chgData name="장성빈" userId="faed9783-0f2f-452b-b998-4701542ec64c" providerId="ADAL" clId="{39FB8C38-F478-4631-9B30-109FBDC3F360}" dt="2024-10-07T11:46:00.915" v="39651" actId="478"/>
          <ac:spMkLst>
            <pc:docMk/>
            <pc:sldMk cId="3781343214" sldId="596"/>
            <ac:spMk id="58" creationId="{A7569083-A64F-FD44-69CA-58D8C6D14F0A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59" creationId="{E8E8F545-7990-CD1A-E7C0-711E350979F8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60" creationId="{22431D56-30BE-6CE6-051E-3061978824EC}"/>
          </ac:spMkLst>
        </pc:spChg>
        <pc:spChg chg="add del mod">
          <ac:chgData name="장성빈" userId="faed9783-0f2f-452b-b998-4701542ec64c" providerId="ADAL" clId="{39FB8C38-F478-4631-9B30-109FBDC3F360}" dt="2024-10-07T11:46:01.694" v="39652" actId="478"/>
          <ac:spMkLst>
            <pc:docMk/>
            <pc:sldMk cId="3781343214" sldId="596"/>
            <ac:spMk id="61" creationId="{009891D5-0059-C2E0-BDFE-710CAFE17DCB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62" creationId="{B9A375A8-71DE-29A3-9DAA-70C3D45098BB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63" creationId="{195D7105-730E-8D20-E0DC-D9420F239FF9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64" creationId="{E5020679-E6EF-DC3B-747F-34E29585AA1F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65" creationId="{60DE1902-9E5B-63D5-5CAA-2BEE56F7D3DB}"/>
          </ac:spMkLst>
        </pc:spChg>
        <pc:spChg chg="add del mod">
          <ac:chgData name="장성빈" userId="faed9783-0f2f-452b-b998-4701542ec64c" providerId="ADAL" clId="{39FB8C38-F478-4631-9B30-109FBDC3F360}" dt="2024-10-07T11:46:00.915" v="39651" actId="478"/>
          <ac:spMkLst>
            <pc:docMk/>
            <pc:sldMk cId="3781343214" sldId="596"/>
            <ac:spMk id="66" creationId="{D5E02570-7702-C9EE-354C-32FFB6A5E884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67" creationId="{8E9B5B26-E78C-F93A-8B96-F280566CB15F}"/>
          </ac:spMkLst>
        </pc:spChg>
        <pc:spChg chg="add del mod">
          <ac:chgData name="장성빈" userId="faed9783-0f2f-452b-b998-4701542ec64c" providerId="ADAL" clId="{39FB8C38-F478-4631-9B30-109FBDC3F360}" dt="2024-10-07T11:42:59.462" v="39604" actId="478"/>
          <ac:spMkLst>
            <pc:docMk/>
            <pc:sldMk cId="3781343214" sldId="596"/>
            <ac:spMk id="68" creationId="{8AE605ED-8122-3E46-E177-D49C60366371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69" creationId="{8DCA53FC-0ABA-3EEA-4CE8-A4FAE24B2AA2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71" creationId="{CF06F8A5-3818-345B-03A3-9F50DA4A9F99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72" creationId="{EEEAB3DB-BE43-C8CF-73FE-C284EF14ADD9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73" creationId="{11CC8078-F4BA-5B6A-0C9F-32D141340142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74" creationId="{3C27E773-A29A-0613-C0C5-D5D0343F46D2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75" creationId="{71597E0E-5C2F-5BB0-39CA-5C063EA875B5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76" creationId="{410BBE31-866E-7A5F-7286-9940534DCF9C}"/>
          </ac:spMkLst>
        </pc:spChg>
        <pc:spChg chg="add mod">
          <ac:chgData name="장성빈" userId="faed9783-0f2f-452b-b998-4701542ec64c" providerId="ADAL" clId="{39FB8C38-F478-4631-9B30-109FBDC3F360}" dt="2024-10-07T11:51:40.993" v="39826" actId="1035"/>
          <ac:spMkLst>
            <pc:docMk/>
            <pc:sldMk cId="3781343214" sldId="596"/>
            <ac:spMk id="81" creationId="{DB94FDBA-57DA-9D5A-5A20-BAE663C1D871}"/>
          </ac:spMkLst>
        </pc:spChg>
        <pc:spChg chg="del">
          <ac:chgData name="장성빈" userId="faed9783-0f2f-452b-b998-4701542ec64c" providerId="ADAL" clId="{39FB8C38-F478-4631-9B30-109FBDC3F360}" dt="2024-10-07T11:48:41.950" v="39758" actId="478"/>
          <ac:spMkLst>
            <pc:docMk/>
            <pc:sldMk cId="3781343214" sldId="596"/>
            <ac:spMk id="122" creationId="{3A1ED45B-3BF5-FFA9-2423-CCB2159FEFAB}"/>
          </ac:spMkLst>
        </pc:spChg>
        <pc:spChg chg="del">
          <ac:chgData name="장성빈" userId="faed9783-0f2f-452b-b998-4701542ec64c" providerId="ADAL" clId="{39FB8C38-F478-4631-9B30-109FBDC3F360}" dt="2024-10-07T11:48:43.015" v="39759" actId="478"/>
          <ac:spMkLst>
            <pc:docMk/>
            <pc:sldMk cId="3781343214" sldId="596"/>
            <ac:spMk id="124" creationId="{DD09DF28-944B-6B14-A88D-C92DBE4B15C9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126" creationId="{271FBBBD-544E-6F3B-4546-C45A493A63F5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127" creationId="{099F9E66-5C67-5E7A-B32F-4EE59AA8EE38}"/>
          </ac:spMkLst>
        </pc:spChg>
        <pc:spChg chg="del">
          <ac:chgData name="장성빈" userId="faed9783-0f2f-452b-b998-4701542ec64c" providerId="ADAL" clId="{39FB8C38-F478-4631-9B30-109FBDC3F360}" dt="2024-10-07T11:48:49.236" v="39761" actId="478"/>
          <ac:spMkLst>
            <pc:docMk/>
            <pc:sldMk cId="3781343214" sldId="596"/>
            <ac:spMk id="128" creationId="{D0ECAFB0-8868-914C-AEAE-C60B702D6D4E}"/>
          </ac:spMkLst>
        </pc:spChg>
        <pc:grpChg chg="mod">
          <ac:chgData name="장성빈" userId="faed9783-0f2f-452b-b998-4701542ec64c" providerId="ADAL" clId="{39FB8C38-F478-4631-9B30-109FBDC3F360}" dt="2024-10-07T11:51:40.993" v="39826" actId="1035"/>
          <ac:grpSpMkLst>
            <pc:docMk/>
            <pc:sldMk cId="3781343214" sldId="596"/>
            <ac:grpSpMk id="12" creationId="{314BDB8E-6DB0-5863-6D86-C99C3F4103CF}"/>
          </ac:grpSpMkLst>
        </pc:grpChg>
        <pc:cxnChg chg="mod">
          <ac:chgData name="장성빈" userId="faed9783-0f2f-452b-b998-4701542ec64c" providerId="ADAL" clId="{39FB8C38-F478-4631-9B30-109FBDC3F360}" dt="2024-10-07T11:51:40.993" v="39826" actId="1035"/>
          <ac:cxnSpMkLst>
            <pc:docMk/>
            <pc:sldMk cId="3781343214" sldId="596"/>
            <ac:cxnSpMk id="20" creationId="{47AFDE6A-2124-F111-7705-D650C618DA32}"/>
          </ac:cxnSpMkLst>
        </pc:cxnChg>
        <pc:cxnChg chg="del mod">
          <ac:chgData name="장성빈" userId="faed9783-0f2f-452b-b998-4701542ec64c" providerId="ADAL" clId="{39FB8C38-F478-4631-9B30-109FBDC3F360}" dt="2024-10-07T11:48:46.793" v="39760" actId="478"/>
          <ac:cxnSpMkLst>
            <pc:docMk/>
            <pc:sldMk cId="3781343214" sldId="596"/>
            <ac:cxnSpMk id="22" creationId="{7CAB973B-C1B3-C5AB-C63A-25180E474A71}"/>
          </ac:cxnSpMkLst>
        </pc:cxnChg>
        <pc:cxnChg chg="del mod">
          <ac:chgData name="장성빈" userId="faed9783-0f2f-452b-b998-4701542ec64c" providerId="ADAL" clId="{39FB8C38-F478-4631-9B30-109FBDC3F360}" dt="2024-10-07T11:50:34.995" v="39795" actId="478"/>
          <ac:cxnSpMkLst>
            <pc:docMk/>
            <pc:sldMk cId="3781343214" sldId="596"/>
            <ac:cxnSpMk id="29" creationId="{DAB0FA70-8F2A-0B3E-D720-E36BACB91631}"/>
          </ac:cxnSpMkLst>
        </pc:cxnChg>
        <pc:cxnChg chg="del mod">
          <ac:chgData name="장성빈" userId="faed9783-0f2f-452b-b998-4701542ec64c" providerId="ADAL" clId="{39FB8C38-F478-4631-9B30-109FBDC3F360}" dt="2024-10-07T11:49:18.478" v="39766" actId="478"/>
          <ac:cxnSpMkLst>
            <pc:docMk/>
            <pc:sldMk cId="3781343214" sldId="596"/>
            <ac:cxnSpMk id="32" creationId="{14E96328-7EEC-6E98-234C-2601918B0C49}"/>
          </ac:cxnSpMkLst>
        </pc:cxnChg>
        <pc:cxnChg chg="del">
          <ac:chgData name="장성빈" userId="faed9783-0f2f-452b-b998-4701542ec64c" providerId="ADAL" clId="{39FB8C38-F478-4631-9B30-109FBDC3F360}" dt="2024-10-07T11:42:26.602" v="39599" actId="478"/>
          <ac:cxnSpMkLst>
            <pc:docMk/>
            <pc:sldMk cId="3781343214" sldId="596"/>
            <ac:cxnSpMk id="51" creationId="{1A6F749C-7F2C-0AA5-B926-109C76234E0B}"/>
          </ac:cxnSpMkLst>
        </pc:cxnChg>
        <pc:cxnChg chg="del">
          <ac:chgData name="장성빈" userId="faed9783-0f2f-452b-b998-4701542ec64c" providerId="ADAL" clId="{39FB8C38-F478-4631-9B30-109FBDC3F360}" dt="2024-10-07T11:42:26.602" v="39599" actId="478"/>
          <ac:cxnSpMkLst>
            <pc:docMk/>
            <pc:sldMk cId="3781343214" sldId="596"/>
            <ac:cxnSpMk id="52" creationId="{C13F582E-C9C6-2439-511B-69A699C05891}"/>
          </ac:cxnSpMkLst>
        </pc:cxnChg>
        <pc:cxnChg chg="add del mod">
          <ac:chgData name="장성빈" userId="faed9783-0f2f-452b-b998-4701542ec64c" providerId="ADAL" clId="{39FB8C38-F478-4631-9B30-109FBDC3F360}" dt="2024-10-07T11:50:17.352" v="39788" actId="478"/>
          <ac:cxnSpMkLst>
            <pc:docMk/>
            <pc:sldMk cId="3781343214" sldId="596"/>
            <ac:cxnSpMk id="82" creationId="{5CE9459D-A494-3E6F-1A2F-A7BC4E8C458E}"/>
          </ac:cxnSpMkLst>
        </pc:cxnChg>
        <pc:cxnChg chg="add mod">
          <ac:chgData name="장성빈" userId="faed9783-0f2f-452b-b998-4701542ec64c" providerId="ADAL" clId="{39FB8C38-F478-4631-9B30-109FBDC3F360}" dt="2024-10-07T11:51:40.993" v="39826" actId="1035"/>
          <ac:cxnSpMkLst>
            <pc:docMk/>
            <pc:sldMk cId="3781343214" sldId="596"/>
            <ac:cxnSpMk id="87" creationId="{E81090AA-18AE-93E0-008D-5E34CC0613B3}"/>
          </ac:cxnSpMkLst>
        </pc:cxnChg>
        <pc:cxnChg chg="add del mod">
          <ac:chgData name="장성빈" userId="faed9783-0f2f-452b-b998-4701542ec64c" providerId="ADAL" clId="{39FB8C38-F478-4631-9B30-109FBDC3F360}" dt="2024-10-07T11:50:17.983" v="39789" actId="478"/>
          <ac:cxnSpMkLst>
            <pc:docMk/>
            <pc:sldMk cId="3781343214" sldId="596"/>
            <ac:cxnSpMk id="88" creationId="{6BDC704E-5AC8-143F-1223-7A8643400B2E}"/>
          </ac:cxnSpMkLst>
        </pc:cxnChg>
        <pc:cxnChg chg="add del mod">
          <ac:chgData name="장성빈" userId="faed9783-0f2f-452b-b998-4701542ec64c" providerId="ADAL" clId="{39FB8C38-F478-4631-9B30-109FBDC3F360}" dt="2024-10-07T11:50:37.940" v="39797" actId="478"/>
          <ac:cxnSpMkLst>
            <pc:docMk/>
            <pc:sldMk cId="3781343214" sldId="596"/>
            <ac:cxnSpMk id="89" creationId="{5FF05006-F0F2-8C1B-34AF-073AEA9E2B58}"/>
          </ac:cxnSpMkLst>
        </pc:cxnChg>
        <pc:cxnChg chg="add mod">
          <ac:chgData name="장성빈" userId="faed9783-0f2f-452b-b998-4701542ec64c" providerId="ADAL" clId="{39FB8C38-F478-4631-9B30-109FBDC3F360}" dt="2024-10-07T11:51:40.993" v="39826" actId="1035"/>
          <ac:cxnSpMkLst>
            <pc:docMk/>
            <pc:sldMk cId="3781343214" sldId="596"/>
            <ac:cxnSpMk id="94" creationId="{F0FBCF91-102C-75C2-CE01-E4562F5D66A3}"/>
          </ac:cxnSpMkLst>
        </pc:cxnChg>
        <pc:cxnChg chg="add mod">
          <ac:chgData name="장성빈" userId="faed9783-0f2f-452b-b998-4701542ec64c" providerId="ADAL" clId="{39FB8C38-F478-4631-9B30-109FBDC3F360}" dt="2024-10-07T11:51:40.993" v="39826" actId="1035"/>
          <ac:cxnSpMkLst>
            <pc:docMk/>
            <pc:sldMk cId="3781343214" sldId="596"/>
            <ac:cxnSpMk id="101" creationId="{7DF7B416-337E-B6E6-30B2-3C16F08E5B8D}"/>
          </ac:cxnSpMkLst>
        </pc:cxnChg>
        <pc:cxnChg chg="add mod">
          <ac:chgData name="장성빈" userId="faed9783-0f2f-452b-b998-4701542ec64c" providerId="ADAL" clId="{39FB8C38-F478-4631-9B30-109FBDC3F360}" dt="2024-10-07T11:52:45.818" v="39847" actId="208"/>
          <ac:cxnSpMkLst>
            <pc:docMk/>
            <pc:sldMk cId="3781343214" sldId="596"/>
            <ac:cxnSpMk id="109" creationId="{C9C58BA1-802D-B529-B164-2F1A869112BF}"/>
          </ac:cxnSpMkLst>
        </pc:cxnChg>
        <pc:cxnChg chg="add mod">
          <ac:chgData name="장성빈" userId="faed9783-0f2f-452b-b998-4701542ec64c" providerId="ADAL" clId="{39FB8C38-F478-4631-9B30-109FBDC3F360}" dt="2024-10-07T11:52:45.818" v="39847" actId="208"/>
          <ac:cxnSpMkLst>
            <pc:docMk/>
            <pc:sldMk cId="3781343214" sldId="596"/>
            <ac:cxnSpMk id="111" creationId="{7F28C119-A477-F768-B17E-5B5594E54DED}"/>
          </ac:cxnSpMkLst>
        </pc:cxnChg>
      </pc:sldChg>
      <pc:sldChg chg="addSp modSp add mod ord modNotesTx">
        <pc:chgData name="장성빈" userId="faed9783-0f2f-452b-b998-4701542ec64c" providerId="ADAL" clId="{39FB8C38-F478-4631-9B30-109FBDC3F360}" dt="2024-10-08T12:18:53.393" v="42807"/>
        <pc:sldMkLst>
          <pc:docMk/>
          <pc:sldMk cId="1464018350" sldId="597"/>
        </pc:sldMkLst>
        <pc:spChg chg="add mod">
          <ac:chgData name="장성빈" userId="faed9783-0f2f-452b-b998-4701542ec64c" providerId="ADAL" clId="{39FB8C38-F478-4631-9B30-109FBDC3F360}" dt="2024-10-08T10:21:43.100" v="42035" actId="20577"/>
          <ac:spMkLst>
            <pc:docMk/>
            <pc:sldMk cId="1464018350" sldId="597"/>
            <ac:spMk id="7" creationId="{22B74CF7-EF88-9994-1228-927F88F396C0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10-08T12:20:23.764" v="42862" actId="47"/>
        <pc:sldMkLst>
          <pc:docMk/>
          <pc:sldMk cId="1571178290" sldId="598"/>
        </pc:sldMkLst>
        <pc:spChg chg="add del mod">
          <ac:chgData name="장성빈" userId="faed9783-0f2f-452b-b998-4701542ec64c" providerId="ADAL" clId="{39FB8C38-F478-4631-9B30-109FBDC3F360}" dt="2024-10-08T12:20:08.943" v="42861" actId="478"/>
          <ac:spMkLst>
            <pc:docMk/>
            <pc:sldMk cId="1571178290" sldId="598"/>
            <ac:spMk id="7" creationId="{A62985A1-CE6E-6C0B-999C-0600C4371F7B}"/>
          </ac:spMkLst>
        </pc:spChg>
        <pc:spChg chg="add mod">
          <ac:chgData name="장성빈" userId="faed9783-0f2f-452b-b998-4701542ec64c" providerId="ADAL" clId="{39FB8C38-F478-4631-9B30-109FBDC3F360}" dt="2024-10-07T11:54:22.076" v="39887"/>
          <ac:spMkLst>
            <pc:docMk/>
            <pc:sldMk cId="1571178290" sldId="598"/>
            <ac:spMk id="8" creationId="{C94F311C-16C0-E6D7-76F3-D1E396408BC4}"/>
          </ac:spMkLst>
        </pc:spChg>
        <pc:spChg chg="add mod">
          <ac:chgData name="장성빈" userId="faed9783-0f2f-452b-b998-4701542ec64c" providerId="ADAL" clId="{39FB8C38-F478-4631-9B30-109FBDC3F360}" dt="2024-10-08T10:21:45.116" v="42037" actId="20577"/>
          <ac:spMkLst>
            <pc:docMk/>
            <pc:sldMk cId="1571178290" sldId="598"/>
            <ac:spMk id="9" creationId="{DA9CD197-73D0-9D13-3B6B-CA1B0BD1121A}"/>
          </ac:spMkLst>
        </pc:spChg>
        <pc:spChg chg="mod">
          <ac:chgData name="장성빈" userId="faed9783-0f2f-452b-b998-4701542ec64c" providerId="ADAL" clId="{39FB8C38-F478-4631-9B30-109FBDC3F360}" dt="2024-10-07T11:53:22.563" v="39854" actId="207"/>
          <ac:spMkLst>
            <pc:docMk/>
            <pc:sldMk cId="1571178290" sldId="598"/>
            <ac:spMk id="15" creationId="{855FD8B0-4E17-C4E3-6A67-E5C6E55415B3}"/>
          </ac:spMkLst>
        </pc:spChg>
        <pc:spChg chg="mod">
          <ac:chgData name="장성빈" userId="faed9783-0f2f-452b-b998-4701542ec64c" providerId="ADAL" clId="{39FB8C38-F478-4631-9B30-109FBDC3F360}" dt="2024-10-07T11:53:13.936" v="39851" actId="207"/>
          <ac:spMkLst>
            <pc:docMk/>
            <pc:sldMk cId="1571178290" sldId="598"/>
            <ac:spMk id="55" creationId="{8243A74E-A89A-7F7F-A8B2-37FA6E398A4D}"/>
          </ac:spMkLst>
        </pc:spChg>
        <pc:grpChg chg="mod">
          <ac:chgData name="장성빈" userId="faed9783-0f2f-452b-b998-4701542ec64c" providerId="ADAL" clId="{39FB8C38-F478-4631-9B30-109FBDC3F360}" dt="2024-10-07T11:53:19.971" v="39853" actId="1076"/>
          <ac:grpSpMkLst>
            <pc:docMk/>
            <pc:sldMk cId="1571178290" sldId="598"/>
            <ac:grpSpMk id="12" creationId="{314BDB8E-6DB0-5863-6D86-C99C3F4103CF}"/>
          </ac:grpSpMkLst>
        </pc:grpChg>
        <pc:cxnChg chg="mod">
          <ac:chgData name="장성빈" userId="faed9783-0f2f-452b-b998-4701542ec64c" providerId="ADAL" clId="{39FB8C38-F478-4631-9B30-109FBDC3F360}" dt="2024-10-07T11:53:19.971" v="39853" actId="1076"/>
          <ac:cxnSpMkLst>
            <pc:docMk/>
            <pc:sldMk cId="1571178290" sldId="598"/>
            <ac:cxnSpMk id="20" creationId="{47AFDE6A-2124-F111-7705-D650C618DA32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21:43.158" v="42882" actId="207"/>
        <pc:sldMkLst>
          <pc:docMk/>
          <pc:sldMk cId="915502622" sldId="599"/>
        </pc:sldMkLst>
        <pc:spChg chg="mod">
          <ac:chgData name="장성빈" userId="faed9783-0f2f-452b-b998-4701542ec64c" providerId="ADAL" clId="{39FB8C38-F478-4631-9B30-109FBDC3F360}" dt="2024-10-07T11:54:31.626" v="39890" actId="207"/>
          <ac:spMkLst>
            <pc:docMk/>
            <pc:sldMk cId="915502622" sldId="599"/>
            <ac:spMk id="7" creationId="{A62985A1-CE6E-6C0B-999C-0600C4371F7B}"/>
          </ac:spMkLst>
        </pc:spChg>
        <pc:spChg chg="add mod">
          <ac:chgData name="장성빈" userId="faed9783-0f2f-452b-b998-4701542ec64c" providerId="ADAL" clId="{39FB8C38-F478-4631-9B30-109FBDC3F360}" dt="2024-10-07T11:55:13.596" v="39924" actId="1076"/>
          <ac:spMkLst>
            <pc:docMk/>
            <pc:sldMk cId="915502622" sldId="599"/>
            <ac:spMk id="10" creationId="{959F70B1-ACA7-3C52-E627-BFECE42D722F}"/>
          </ac:spMkLst>
        </pc:spChg>
        <pc:spChg chg="add mod">
          <ac:chgData name="장성빈" userId="faed9783-0f2f-452b-b998-4701542ec64c" providerId="ADAL" clId="{39FB8C38-F478-4631-9B30-109FBDC3F360}" dt="2024-10-07T11:54:56.426" v="39918" actId="1076"/>
          <ac:spMkLst>
            <pc:docMk/>
            <pc:sldMk cId="915502622" sldId="599"/>
            <ac:spMk id="11" creationId="{873AF798-2D40-381F-302D-8996C4080790}"/>
          </ac:spMkLst>
        </pc:spChg>
        <pc:spChg chg="mod">
          <ac:chgData name="장성빈" userId="faed9783-0f2f-452b-b998-4701542ec64c" providerId="ADAL" clId="{39FB8C38-F478-4631-9B30-109FBDC3F360}" dt="2024-10-07T11:56:44.857" v="39945" actId="207"/>
          <ac:spMkLst>
            <pc:docMk/>
            <pc:sldMk cId="915502622" sldId="599"/>
            <ac:spMk id="13" creationId="{BE6D94B4-F2BD-5C57-3F94-2672BB821E6B}"/>
          </ac:spMkLst>
        </pc:spChg>
        <pc:spChg chg="add del mod">
          <ac:chgData name="장성빈" userId="faed9783-0f2f-452b-b998-4701542ec64c" providerId="ADAL" clId="{39FB8C38-F478-4631-9B30-109FBDC3F360}" dt="2024-10-08T12:21:30.023" v="42880" actId="478"/>
          <ac:spMkLst>
            <pc:docMk/>
            <pc:sldMk cId="915502622" sldId="599"/>
            <ac:spMk id="14" creationId="{129BD901-C723-9EC2-B14A-05F73D1E0215}"/>
          </ac:spMkLst>
        </pc:spChg>
        <pc:spChg chg="mod">
          <ac:chgData name="장성빈" userId="faed9783-0f2f-452b-b998-4701542ec64c" providerId="ADAL" clId="{39FB8C38-F478-4631-9B30-109FBDC3F360}" dt="2024-10-07T11:56:44.857" v="39945" actId="207"/>
          <ac:spMkLst>
            <pc:docMk/>
            <pc:sldMk cId="915502622" sldId="599"/>
            <ac:spMk id="15" creationId="{855FD8B0-4E17-C4E3-6A67-E5C6E55415B3}"/>
          </ac:spMkLst>
        </pc:spChg>
        <pc:spChg chg="add mod">
          <ac:chgData name="장성빈" userId="faed9783-0f2f-452b-b998-4701542ec64c" providerId="ADAL" clId="{39FB8C38-F478-4631-9B30-109FBDC3F360}" dt="2024-10-08T10:21:47.381" v="42039" actId="20577"/>
          <ac:spMkLst>
            <pc:docMk/>
            <pc:sldMk cId="915502622" sldId="599"/>
            <ac:spMk id="16" creationId="{C065CB75-39DE-AC15-F45F-16128444C33C}"/>
          </ac:spMkLst>
        </pc:spChg>
        <pc:spChg chg="mod">
          <ac:chgData name="장성빈" userId="faed9783-0f2f-452b-b998-4701542ec64c" providerId="ADAL" clId="{39FB8C38-F478-4631-9B30-109FBDC3F360}" dt="2024-10-07T11:54:14.479" v="39886" actId="207"/>
          <ac:spMkLst>
            <pc:docMk/>
            <pc:sldMk cId="915502622" sldId="599"/>
            <ac:spMk id="55" creationId="{8243A74E-A89A-7F7F-A8B2-37FA6E398A4D}"/>
          </ac:spMkLst>
        </pc:spChg>
        <pc:spChg chg="mod">
          <ac:chgData name="장성빈" userId="faed9783-0f2f-452b-b998-4701542ec64c" providerId="ADAL" clId="{39FB8C38-F478-4631-9B30-109FBDC3F360}" dt="2024-10-08T12:21:43.158" v="42882" actId="207"/>
          <ac:spMkLst>
            <pc:docMk/>
            <pc:sldMk cId="915502622" sldId="599"/>
            <ac:spMk id="72" creationId="{EEEAB3DB-BE43-C8CF-73FE-C284EF14ADD9}"/>
          </ac:spMkLst>
        </pc:spChg>
        <pc:spChg chg="mod">
          <ac:chgData name="장성빈" userId="faed9783-0f2f-452b-b998-4701542ec64c" providerId="ADAL" clId="{39FB8C38-F478-4631-9B30-109FBDC3F360}" dt="2024-10-08T12:21:43.158" v="42882" actId="207"/>
          <ac:spMkLst>
            <pc:docMk/>
            <pc:sldMk cId="915502622" sldId="599"/>
            <ac:spMk id="73" creationId="{11CC8078-F4BA-5B6A-0C9F-32D141340142}"/>
          </ac:spMkLst>
        </pc:spChg>
        <pc:grpChg chg="mod">
          <ac:chgData name="장성빈" userId="faed9783-0f2f-452b-b998-4701542ec64c" providerId="ADAL" clId="{39FB8C38-F478-4631-9B30-109FBDC3F360}" dt="2024-10-07T11:54:14.479" v="39886" actId="207"/>
          <ac:grpSpMkLst>
            <pc:docMk/>
            <pc:sldMk cId="915502622" sldId="599"/>
            <ac:grpSpMk id="12" creationId="{314BDB8E-6DB0-5863-6D86-C99C3F4103CF}"/>
          </ac:grpSpMkLst>
        </pc:grpChg>
        <pc:cxnChg chg="add mod">
          <ac:chgData name="장성빈" userId="faed9783-0f2f-452b-b998-4701542ec64c" providerId="ADAL" clId="{39FB8C38-F478-4631-9B30-109FBDC3F360}" dt="2024-10-07T11:54:07.412" v="39885"/>
          <ac:cxnSpMkLst>
            <pc:docMk/>
            <pc:sldMk cId="915502622" sldId="599"/>
            <ac:cxnSpMk id="8" creationId="{B8A6747A-E1D2-8EFD-D451-C60BF0633CF0}"/>
          </ac:cxnSpMkLst>
        </pc:cxnChg>
        <pc:cxnChg chg="add del mod">
          <ac:chgData name="장성빈" userId="faed9783-0f2f-452b-b998-4701542ec64c" providerId="ADAL" clId="{39FB8C38-F478-4631-9B30-109FBDC3F360}" dt="2024-10-08T12:21:30.023" v="42880" actId="478"/>
          <ac:cxnSpMkLst>
            <pc:docMk/>
            <pc:sldMk cId="915502622" sldId="599"/>
            <ac:cxnSpMk id="9" creationId="{0956B984-2B9D-BEA2-468A-551DD734426A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21:10.408" v="42876"/>
        <pc:sldMkLst>
          <pc:docMk/>
          <pc:sldMk cId="3066088440" sldId="600"/>
        </pc:sldMkLst>
        <pc:spChg chg="mod">
          <ac:chgData name="장성빈" userId="faed9783-0f2f-452b-b998-4701542ec64c" providerId="ADAL" clId="{39FB8C38-F478-4631-9B30-109FBDC3F360}" dt="2024-10-07T11:55:31.719" v="39927" actId="207"/>
          <ac:spMkLst>
            <pc:docMk/>
            <pc:sldMk cId="3066088440" sldId="600"/>
            <ac:spMk id="10" creationId="{959F70B1-ACA7-3C52-E627-BFECE42D722F}"/>
          </ac:spMkLst>
        </pc:spChg>
        <pc:spChg chg="mod">
          <ac:chgData name="장성빈" userId="faed9783-0f2f-452b-b998-4701542ec64c" providerId="ADAL" clId="{39FB8C38-F478-4631-9B30-109FBDC3F360}" dt="2024-10-07T11:55:31.719" v="39927" actId="207"/>
          <ac:spMkLst>
            <pc:docMk/>
            <pc:sldMk cId="3066088440" sldId="600"/>
            <ac:spMk id="11" creationId="{873AF798-2D40-381F-302D-8996C4080790}"/>
          </ac:spMkLst>
        </pc:spChg>
        <pc:spChg chg="mod">
          <ac:chgData name="장성빈" userId="faed9783-0f2f-452b-b998-4701542ec64c" providerId="ADAL" clId="{39FB8C38-F478-4631-9B30-109FBDC3F360}" dt="2024-10-07T11:56:49.727" v="39946" actId="207"/>
          <ac:spMkLst>
            <pc:docMk/>
            <pc:sldMk cId="3066088440" sldId="600"/>
            <ac:spMk id="13" creationId="{BE6D94B4-F2BD-5C57-3F94-2672BB821E6B}"/>
          </ac:spMkLst>
        </pc:spChg>
        <pc:spChg chg="mod">
          <ac:chgData name="장성빈" userId="faed9783-0f2f-452b-b998-4701542ec64c" providerId="ADAL" clId="{39FB8C38-F478-4631-9B30-109FBDC3F360}" dt="2024-10-07T11:55:31.719" v="39927" actId="207"/>
          <ac:spMkLst>
            <pc:docMk/>
            <pc:sldMk cId="3066088440" sldId="600"/>
            <ac:spMk id="14" creationId="{129BD901-C723-9EC2-B14A-05F73D1E0215}"/>
          </ac:spMkLst>
        </pc:spChg>
        <pc:spChg chg="mod">
          <ac:chgData name="장성빈" userId="faed9783-0f2f-452b-b998-4701542ec64c" providerId="ADAL" clId="{39FB8C38-F478-4631-9B30-109FBDC3F360}" dt="2024-10-07T11:56:49.727" v="39946" actId="207"/>
          <ac:spMkLst>
            <pc:docMk/>
            <pc:sldMk cId="3066088440" sldId="600"/>
            <ac:spMk id="15" creationId="{855FD8B0-4E17-C4E3-6A67-E5C6E55415B3}"/>
          </ac:spMkLst>
        </pc:spChg>
        <pc:spChg chg="add del mod">
          <ac:chgData name="장성빈" userId="faed9783-0f2f-452b-b998-4701542ec64c" providerId="ADAL" clId="{39FB8C38-F478-4631-9B30-109FBDC3F360}" dt="2024-10-07T11:56:01.549" v="39934" actId="478"/>
          <ac:spMkLst>
            <pc:docMk/>
            <pc:sldMk cId="3066088440" sldId="600"/>
            <ac:spMk id="16" creationId="{C519D24A-0E78-A23A-302A-9EA78A05F53A}"/>
          </ac:spMkLst>
        </pc:spChg>
        <pc:spChg chg="add mod">
          <ac:chgData name="장성빈" userId="faed9783-0f2f-452b-b998-4701542ec64c" providerId="ADAL" clId="{39FB8C38-F478-4631-9B30-109FBDC3F360}" dt="2024-10-07T11:56:55.954" v="39947" actId="207"/>
          <ac:spMkLst>
            <pc:docMk/>
            <pc:sldMk cId="3066088440" sldId="600"/>
            <ac:spMk id="17" creationId="{ECB9D4D3-9971-874B-1DA8-53FB1AEF93DE}"/>
          </ac:spMkLst>
        </pc:spChg>
        <pc:spChg chg="add mod">
          <ac:chgData name="장성빈" userId="faed9783-0f2f-452b-b998-4701542ec64c" providerId="ADAL" clId="{39FB8C38-F478-4631-9B30-109FBDC3F360}" dt="2024-10-07T11:56:55.954" v="39947" actId="207"/>
          <ac:spMkLst>
            <pc:docMk/>
            <pc:sldMk cId="3066088440" sldId="600"/>
            <ac:spMk id="18" creationId="{024947C0-E08D-429E-49E6-97B81B196DB6}"/>
          </ac:spMkLst>
        </pc:spChg>
        <pc:spChg chg="add mod">
          <ac:chgData name="장성빈" userId="faed9783-0f2f-452b-b998-4701542ec64c" providerId="ADAL" clId="{39FB8C38-F478-4631-9B30-109FBDC3F360}" dt="2024-10-07T11:57:14.823" v="39968" actId="207"/>
          <ac:spMkLst>
            <pc:docMk/>
            <pc:sldMk cId="3066088440" sldId="600"/>
            <ac:spMk id="22" creationId="{3A3AD089-9038-FEF6-163B-EDA642F624FD}"/>
          </ac:spMkLst>
        </pc:spChg>
        <pc:spChg chg="add mod">
          <ac:chgData name="장성빈" userId="faed9783-0f2f-452b-b998-4701542ec64c" providerId="ADAL" clId="{39FB8C38-F478-4631-9B30-109FBDC3F360}" dt="2024-10-08T10:21:50.142" v="42041" actId="20577"/>
          <ac:spMkLst>
            <pc:docMk/>
            <pc:sldMk cId="3066088440" sldId="600"/>
            <ac:spMk id="23" creationId="{2FDE71B3-CD00-A7EE-3B45-C7D494AAFD44}"/>
          </ac:spMkLst>
        </pc:spChg>
        <pc:spChg chg="mod">
          <ac:chgData name="장성빈" userId="faed9783-0f2f-452b-b998-4701542ec64c" providerId="ADAL" clId="{39FB8C38-F478-4631-9B30-109FBDC3F360}" dt="2024-10-07T11:55:27.313" v="39926" actId="207"/>
          <ac:spMkLst>
            <pc:docMk/>
            <pc:sldMk cId="3066088440" sldId="600"/>
            <ac:spMk id="74" creationId="{3C27E773-A29A-0613-C0C5-D5D0343F46D2}"/>
          </ac:spMkLst>
        </pc:spChg>
        <pc:cxnChg chg="mod">
          <ac:chgData name="장성빈" userId="faed9783-0f2f-452b-b998-4701542ec64c" providerId="ADAL" clId="{39FB8C38-F478-4631-9B30-109FBDC3F360}" dt="2024-10-07T11:55:43.217" v="39928" actId="208"/>
          <ac:cxnSpMkLst>
            <pc:docMk/>
            <pc:sldMk cId="3066088440" sldId="600"/>
            <ac:cxnSpMk id="8" creationId="{B8A6747A-E1D2-8EFD-D451-C60BF0633CF0}"/>
          </ac:cxnSpMkLst>
        </pc:cxnChg>
        <pc:cxnChg chg="mod">
          <ac:chgData name="장성빈" userId="faed9783-0f2f-452b-b998-4701542ec64c" providerId="ADAL" clId="{39FB8C38-F478-4631-9B30-109FBDC3F360}" dt="2024-10-07T11:55:43.217" v="39928" actId="208"/>
          <ac:cxnSpMkLst>
            <pc:docMk/>
            <pc:sldMk cId="3066088440" sldId="600"/>
            <ac:cxnSpMk id="9" creationId="{0956B984-2B9D-BEA2-468A-551DD734426A}"/>
          </ac:cxnSpMkLst>
        </pc:cxnChg>
      </pc:sldChg>
      <pc:sldChg chg="add del">
        <pc:chgData name="장성빈" userId="faed9783-0f2f-452b-b998-4701542ec64c" providerId="ADAL" clId="{39FB8C38-F478-4631-9B30-109FBDC3F360}" dt="2024-10-07T12:05:05.989" v="40342" actId="47"/>
        <pc:sldMkLst>
          <pc:docMk/>
          <pc:sldMk cId="270493553" sldId="601"/>
        </pc:sldMkLst>
      </pc:sldChg>
      <pc:sldChg chg="addSp delSp modSp add mod modNotesTx">
        <pc:chgData name="장성빈" userId="faed9783-0f2f-452b-b998-4701542ec64c" providerId="ADAL" clId="{39FB8C38-F478-4631-9B30-109FBDC3F360}" dt="2024-10-08T12:22:43.203" v="42894" actId="207"/>
        <pc:sldMkLst>
          <pc:docMk/>
          <pc:sldMk cId="3650473137" sldId="602"/>
        </pc:sldMkLst>
        <pc:spChg chg="mod">
          <ac:chgData name="장성빈" userId="faed9783-0f2f-452b-b998-4701542ec64c" providerId="ADAL" clId="{39FB8C38-F478-4631-9B30-109FBDC3F360}" dt="2024-10-07T12:00:43.688" v="40053" actId="20577"/>
          <ac:spMkLst>
            <pc:docMk/>
            <pc:sldMk cId="3650473137" sldId="602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2:04:19.627" v="40253" actId="113"/>
          <ac:spMkLst>
            <pc:docMk/>
            <pc:sldMk cId="3650473137" sldId="602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10-07T11:57:26.359" v="39970" actId="478"/>
          <ac:spMkLst>
            <pc:docMk/>
            <pc:sldMk cId="3650473137" sldId="602"/>
            <ac:spMk id="10" creationId="{959F70B1-ACA7-3C52-E627-BFECE42D722F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16" creationId="{E27B0103-70FD-C48F-AB78-1DE2A93741F7}"/>
          </ac:spMkLst>
        </pc:spChg>
        <pc:spChg chg="mod">
          <ac:chgData name="장성빈" userId="faed9783-0f2f-452b-b998-4701542ec64c" providerId="ADAL" clId="{39FB8C38-F478-4631-9B30-109FBDC3F360}" dt="2024-10-07T12:05:31.692" v="40344" actId="207"/>
          <ac:spMkLst>
            <pc:docMk/>
            <pc:sldMk cId="3650473137" sldId="602"/>
            <ac:spMk id="17" creationId="{ECB9D4D3-9971-874B-1DA8-53FB1AEF93DE}"/>
          </ac:spMkLst>
        </pc:spChg>
        <pc:spChg chg="mod">
          <ac:chgData name="장성빈" userId="faed9783-0f2f-452b-b998-4701542ec64c" providerId="ADAL" clId="{39FB8C38-F478-4631-9B30-109FBDC3F360}" dt="2024-10-07T12:05:31.692" v="40344" actId="207"/>
          <ac:spMkLst>
            <pc:docMk/>
            <pc:sldMk cId="3650473137" sldId="602"/>
            <ac:spMk id="18" creationId="{024947C0-E08D-429E-49E6-97B81B196DB6}"/>
          </ac:spMkLst>
        </pc:spChg>
        <pc:spChg chg="mod">
          <ac:chgData name="장성빈" userId="faed9783-0f2f-452b-b998-4701542ec64c" providerId="ADAL" clId="{39FB8C38-F478-4631-9B30-109FBDC3F360}" dt="2024-10-07T11:59:24.197" v="40009" actId="207"/>
          <ac:spMkLst>
            <pc:docMk/>
            <pc:sldMk cId="3650473137" sldId="602"/>
            <ac:spMk id="22" creationId="{3A3AD089-9038-FEF6-163B-EDA642F624FD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23" creationId="{71FDD7F8-A92A-14FC-850C-40D8E241DAF9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24" creationId="{F4C20177-CE45-C556-0C57-560AE1F96562}"/>
          </ac:spMkLst>
        </pc:spChg>
        <pc:spChg chg="add mod">
          <ac:chgData name="장성빈" userId="faed9783-0f2f-452b-b998-4701542ec64c" providerId="ADAL" clId="{39FB8C38-F478-4631-9B30-109FBDC3F360}" dt="2024-10-07T11:59:07.502" v="40008" actId="207"/>
          <ac:spMkLst>
            <pc:docMk/>
            <pc:sldMk cId="3650473137" sldId="602"/>
            <ac:spMk id="25" creationId="{BE0340C0-3839-9159-883A-C70D98166C3C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26" creationId="{A6C7D1CF-2B96-6C7C-2028-A22767D1455B}"/>
          </ac:spMkLst>
        </pc:spChg>
        <pc:spChg chg="add mod">
          <ac:chgData name="장성빈" userId="faed9783-0f2f-452b-b998-4701542ec64c" providerId="ADAL" clId="{39FB8C38-F478-4631-9B30-109FBDC3F360}" dt="2024-10-07T11:59:07.502" v="40008" actId="207"/>
          <ac:spMkLst>
            <pc:docMk/>
            <pc:sldMk cId="3650473137" sldId="602"/>
            <ac:spMk id="27" creationId="{C83E7987-67D7-9FAB-47DB-942A439A81AD}"/>
          </ac:spMkLst>
        </pc:spChg>
        <pc:spChg chg="add mod">
          <ac:chgData name="장성빈" userId="faed9783-0f2f-452b-b998-4701542ec64c" providerId="ADAL" clId="{39FB8C38-F478-4631-9B30-109FBDC3F360}" dt="2024-10-07T11:58:47.397" v="40005" actId="20577"/>
          <ac:spMkLst>
            <pc:docMk/>
            <pc:sldMk cId="3650473137" sldId="602"/>
            <ac:spMk id="28" creationId="{14B479A5-31EA-2974-BD47-B588695D924E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29" creationId="{C2E9917B-0087-2E46-7F63-F15E89798F2C}"/>
          </ac:spMkLst>
        </pc:spChg>
        <pc:spChg chg="add mod">
          <ac:chgData name="장성빈" userId="faed9783-0f2f-452b-b998-4701542ec64c" providerId="ADAL" clId="{39FB8C38-F478-4631-9B30-109FBDC3F360}" dt="2024-10-07T11:58:43.869" v="40002" actId="20577"/>
          <ac:spMkLst>
            <pc:docMk/>
            <pc:sldMk cId="3650473137" sldId="602"/>
            <ac:spMk id="30" creationId="{9A228669-301E-7253-79BE-2A8D60F46E04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31" creationId="{A4200E4A-356A-6D24-595D-9E055ACC6D3E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32" creationId="{0B1BED94-AE89-9CBD-B117-C2E43A90AABD}"/>
          </ac:spMkLst>
        </pc:spChg>
        <pc:spChg chg="add mod">
          <ac:chgData name="장성빈" userId="faed9783-0f2f-452b-b998-4701542ec64c" providerId="ADAL" clId="{39FB8C38-F478-4631-9B30-109FBDC3F360}" dt="2024-10-07T11:57:49.964" v="39983" actId="1076"/>
          <ac:spMkLst>
            <pc:docMk/>
            <pc:sldMk cId="3650473137" sldId="602"/>
            <ac:spMk id="35" creationId="{B15065F5-4CCF-FB12-D01C-6D1F535C3BE2}"/>
          </ac:spMkLst>
        </pc:spChg>
        <pc:spChg chg="add mod">
          <ac:chgData name="장성빈" userId="faed9783-0f2f-452b-b998-4701542ec64c" providerId="ADAL" clId="{39FB8C38-F478-4631-9B30-109FBDC3F360}" dt="2024-10-08T12:22:43.203" v="42894" actId="207"/>
          <ac:spMkLst>
            <pc:docMk/>
            <pc:sldMk cId="3650473137" sldId="602"/>
            <ac:spMk id="36" creationId="{9B3F5360-D999-78CD-D77D-1E176757DD20}"/>
          </ac:spMkLst>
        </pc:spChg>
        <pc:spChg chg="add del mod">
          <ac:chgData name="장성빈" userId="faed9783-0f2f-452b-b998-4701542ec64c" providerId="ADAL" clId="{39FB8C38-F478-4631-9B30-109FBDC3F360}" dt="2024-10-07T11:58:15.452" v="39992" actId="478"/>
          <ac:spMkLst>
            <pc:docMk/>
            <pc:sldMk cId="3650473137" sldId="602"/>
            <ac:spMk id="37" creationId="{7FF6A1FB-5BBB-8162-92B0-8F10D387B86A}"/>
          </ac:spMkLst>
        </pc:spChg>
        <pc:spChg chg="add mod">
          <ac:chgData name="장성빈" userId="faed9783-0f2f-452b-b998-4701542ec64c" providerId="ADAL" clId="{39FB8C38-F478-4631-9B30-109FBDC3F360}" dt="2024-10-07T11:59:57.614" v="40035" actId="207"/>
          <ac:spMkLst>
            <pc:docMk/>
            <pc:sldMk cId="3650473137" sldId="602"/>
            <ac:spMk id="44" creationId="{A9589044-46FF-74E3-E9EE-CA713C051BE8}"/>
          </ac:spMkLst>
        </pc:spChg>
        <pc:spChg chg="add mod">
          <ac:chgData name="장성빈" userId="faed9783-0f2f-452b-b998-4701542ec64c" providerId="ADAL" clId="{39FB8C38-F478-4631-9B30-109FBDC3F360}" dt="2024-10-08T10:21:52.458" v="42043" actId="20577"/>
          <ac:spMkLst>
            <pc:docMk/>
            <pc:sldMk cId="3650473137" sldId="602"/>
            <ac:spMk id="45" creationId="{CBDE206C-C50A-8771-BB9F-2D9DEF8361DE}"/>
          </ac:spMkLst>
        </pc:spChg>
        <pc:cxnChg chg="add del mod">
          <ac:chgData name="장성빈" userId="faed9783-0f2f-452b-b998-4701542ec64c" providerId="ADAL" clId="{39FB8C38-F478-4631-9B30-109FBDC3F360}" dt="2024-10-07T11:58:31.596" v="39999" actId="478"/>
          <ac:cxnSpMkLst>
            <pc:docMk/>
            <pc:sldMk cId="3650473137" sldId="602"/>
            <ac:cxnSpMk id="33" creationId="{81B1785D-C39D-CA05-231C-4BF31A83568D}"/>
          </ac:cxnSpMkLst>
        </pc:cxnChg>
        <pc:cxnChg chg="add del mod">
          <ac:chgData name="장성빈" userId="faed9783-0f2f-452b-b998-4701542ec64c" providerId="ADAL" clId="{39FB8C38-F478-4631-9B30-109FBDC3F360}" dt="2024-10-07T11:58:33.465" v="40000" actId="478"/>
          <ac:cxnSpMkLst>
            <pc:docMk/>
            <pc:sldMk cId="3650473137" sldId="602"/>
            <ac:cxnSpMk id="34" creationId="{604CA5D6-B8CD-E54D-D002-289D35416B3E}"/>
          </ac:cxnSpMkLst>
        </pc:cxnChg>
        <pc:cxnChg chg="add del mod">
          <ac:chgData name="장성빈" userId="faed9783-0f2f-452b-b998-4701542ec64c" providerId="ADAL" clId="{39FB8C38-F478-4631-9B30-109FBDC3F360}" dt="2024-10-07T11:58:16.201" v="39993" actId="478"/>
          <ac:cxnSpMkLst>
            <pc:docMk/>
            <pc:sldMk cId="3650473137" sldId="602"/>
            <ac:cxnSpMk id="38" creationId="{0B044FD8-0C32-2675-3B06-23C099CB3376}"/>
          </ac:cxnSpMkLst>
        </pc:cxnChg>
        <pc:cxnChg chg="add del mod">
          <ac:chgData name="장성빈" userId="faed9783-0f2f-452b-b998-4701542ec64c" providerId="ADAL" clId="{39FB8C38-F478-4631-9B30-109FBDC3F360}" dt="2024-10-07T11:58:16.721" v="39994" actId="478"/>
          <ac:cxnSpMkLst>
            <pc:docMk/>
            <pc:sldMk cId="3650473137" sldId="602"/>
            <ac:cxnSpMk id="41" creationId="{E9089DE4-8C70-814C-71EF-E12B580FADE3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10-08T12:23:33.404" v="42897"/>
        <pc:sldMkLst>
          <pc:docMk/>
          <pc:sldMk cId="2045553123" sldId="603"/>
        </pc:sldMkLst>
        <pc:spChg chg="mod">
          <ac:chgData name="장성빈" userId="faed9783-0f2f-452b-b998-4701542ec64c" providerId="ADAL" clId="{39FB8C38-F478-4631-9B30-109FBDC3F360}" dt="2024-10-07T12:04:26.018" v="40254"/>
          <ac:spMkLst>
            <pc:docMk/>
            <pc:sldMk cId="2045553123" sldId="603"/>
            <ac:spMk id="3" creationId="{F52459FD-E6AA-90EA-24A5-59950775C237}"/>
          </ac:spMkLst>
        </pc:spChg>
        <pc:spChg chg="mod">
          <ac:chgData name="장성빈" userId="faed9783-0f2f-452b-b998-4701542ec64c" providerId="ADAL" clId="{39FB8C38-F478-4631-9B30-109FBDC3F360}" dt="2024-10-08T12:22:49.195" v="42895" actId="113"/>
          <ac:spMkLst>
            <pc:docMk/>
            <pc:sldMk cId="2045553123" sldId="603"/>
            <ac:spMk id="36" creationId="{9B3F5360-D999-78CD-D77D-1E176757DD20}"/>
          </ac:spMkLst>
        </pc:spChg>
        <pc:spChg chg="add mod">
          <ac:chgData name="장성빈" userId="faed9783-0f2f-452b-b998-4701542ec64c" providerId="ADAL" clId="{39FB8C38-F478-4631-9B30-109FBDC3F360}" dt="2024-10-07T12:10:31.898" v="40513" actId="20577"/>
          <ac:spMkLst>
            <pc:docMk/>
            <pc:sldMk cId="2045553123" sldId="603"/>
            <ac:spMk id="39" creationId="{FF8A5144-3FA2-0E2B-91FC-702AA26F30DD}"/>
          </ac:spMkLst>
        </pc:spChg>
        <pc:spChg chg="mod">
          <ac:chgData name="장성빈" userId="faed9783-0f2f-452b-b998-4701542ec64c" providerId="ADAL" clId="{39FB8C38-F478-4631-9B30-109FBDC3F360}" dt="2024-10-07T12:01:10.928" v="40057" actId="207"/>
          <ac:spMkLst>
            <pc:docMk/>
            <pc:sldMk cId="2045553123" sldId="603"/>
            <ac:spMk id="44" creationId="{A9589044-46FF-74E3-E9EE-CA713C051BE8}"/>
          </ac:spMkLst>
        </pc:spChg>
        <pc:spChg chg="mod">
          <ac:chgData name="장성빈" userId="faed9783-0f2f-452b-b998-4701542ec64c" providerId="ADAL" clId="{39FB8C38-F478-4631-9B30-109FBDC3F360}" dt="2024-10-08T10:21:55.259" v="42045" actId="20577"/>
          <ac:spMkLst>
            <pc:docMk/>
            <pc:sldMk cId="2045553123" sldId="603"/>
            <ac:spMk id="45" creationId="{CBDE206C-C50A-8771-BB9F-2D9DEF8361DE}"/>
          </ac:spMkLst>
        </pc:spChg>
        <pc:cxnChg chg="add mod">
          <ac:chgData name="장성빈" userId="faed9783-0f2f-452b-b998-4701542ec64c" providerId="ADAL" clId="{39FB8C38-F478-4631-9B30-109FBDC3F360}" dt="2024-10-07T12:02:04.417" v="40064" actId="208"/>
          <ac:cxnSpMkLst>
            <pc:docMk/>
            <pc:sldMk cId="2045553123" sldId="603"/>
            <ac:cxnSpMk id="10" creationId="{955108C9-6342-1BDB-AA88-3322136E1645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10-08T12:24:49.242" v="42917" actId="20577"/>
        <pc:sldMkLst>
          <pc:docMk/>
          <pc:sldMk cId="1317206955" sldId="604"/>
        </pc:sldMkLst>
        <pc:spChg chg="mod">
          <ac:chgData name="장성빈" userId="faed9783-0f2f-452b-b998-4701542ec64c" providerId="ADAL" clId="{39FB8C38-F478-4631-9B30-109FBDC3F360}" dt="2024-10-07T12:02:43.694" v="40114" actId="20577"/>
          <ac:spMkLst>
            <pc:docMk/>
            <pc:sldMk cId="1317206955" sldId="604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2:11:07.250" v="40517" actId="113"/>
          <ac:spMkLst>
            <pc:docMk/>
            <pc:sldMk cId="1317206955" sldId="604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7T12:04:52.691" v="40341" actId="403"/>
          <ac:spMkLst>
            <pc:docMk/>
            <pc:sldMk cId="1317206955" sldId="604"/>
            <ac:spMk id="33" creationId="{D9E1A535-3F50-B0EC-4367-98CC9E38876E}"/>
          </ac:spMkLst>
        </pc:spChg>
        <pc:spChg chg="mod">
          <ac:chgData name="장성빈" userId="faed9783-0f2f-452b-b998-4701542ec64c" providerId="ADAL" clId="{39FB8C38-F478-4631-9B30-109FBDC3F360}" dt="2024-10-07T12:10:49.444" v="40515" actId="207"/>
          <ac:spMkLst>
            <pc:docMk/>
            <pc:sldMk cId="1317206955" sldId="604"/>
            <ac:spMk id="39" creationId="{FF8A5144-3FA2-0E2B-91FC-702AA26F30DD}"/>
          </ac:spMkLst>
        </pc:spChg>
        <pc:spChg chg="mod">
          <ac:chgData name="장성빈" userId="faed9783-0f2f-452b-b998-4701542ec64c" providerId="ADAL" clId="{39FB8C38-F478-4631-9B30-109FBDC3F360}" dt="2024-10-08T10:22:01.030" v="42049" actId="20577"/>
          <ac:spMkLst>
            <pc:docMk/>
            <pc:sldMk cId="1317206955" sldId="604"/>
            <ac:spMk id="45" creationId="{CBDE206C-C50A-8771-BB9F-2D9DEF8361DE}"/>
          </ac:spMkLst>
        </pc:spChg>
        <pc:cxnChg chg="mod">
          <ac:chgData name="장성빈" userId="faed9783-0f2f-452b-b998-4701542ec64c" providerId="ADAL" clId="{39FB8C38-F478-4631-9B30-109FBDC3F360}" dt="2024-10-07T12:10:52.810" v="40516" actId="208"/>
          <ac:cxnSpMkLst>
            <pc:docMk/>
            <pc:sldMk cId="1317206955" sldId="604"/>
            <ac:cxnSpMk id="10" creationId="{955108C9-6342-1BDB-AA88-3322136E1645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26:43.881" v="42945"/>
        <pc:sldMkLst>
          <pc:docMk/>
          <pc:sldMk cId="305040618" sldId="605"/>
        </pc:sldMkLst>
        <pc:spChg chg="del mod">
          <ac:chgData name="장성빈" userId="faed9783-0f2f-452b-b998-4701542ec64c" providerId="ADAL" clId="{39FB8C38-F478-4631-9B30-109FBDC3F360}" dt="2024-10-08T10:45:28.588" v="42155" actId="478"/>
          <ac:spMkLst>
            <pc:docMk/>
            <pc:sldMk cId="305040618" sldId="605"/>
            <ac:spMk id="4" creationId="{460AFDCC-7684-8971-245D-D456860017DD}"/>
          </ac:spMkLst>
        </pc:spChg>
        <pc:spChg chg="del mod">
          <ac:chgData name="장성빈" userId="faed9783-0f2f-452b-b998-4701542ec64c" providerId="ADAL" clId="{39FB8C38-F478-4631-9B30-109FBDC3F360}" dt="2024-10-08T10:45:28.180" v="42154" actId="478"/>
          <ac:spMkLst>
            <pc:docMk/>
            <pc:sldMk cId="305040618" sldId="605"/>
            <ac:spMk id="5" creationId="{65D91E81-32CE-6F62-4626-C1DA2F53B343}"/>
          </ac:spMkLst>
        </pc:spChg>
        <pc:spChg chg="add del mod">
          <ac:chgData name="장성빈" userId="faed9783-0f2f-452b-b998-4701542ec64c" providerId="ADAL" clId="{39FB8C38-F478-4631-9B30-109FBDC3F360}" dt="2024-10-08T10:45:29.052" v="42156" actId="478"/>
          <ac:spMkLst>
            <pc:docMk/>
            <pc:sldMk cId="305040618" sldId="605"/>
            <ac:spMk id="6" creationId="{EC332A32-A9FD-F754-B295-2509E3A42845}"/>
          </ac:spMkLst>
        </pc:spChg>
        <pc:spChg chg="add mod">
          <ac:chgData name="장성빈" userId="faed9783-0f2f-452b-b998-4701542ec64c" providerId="ADAL" clId="{39FB8C38-F478-4631-9B30-109FBDC3F360}" dt="2024-10-07T12:39:47.221" v="41362"/>
          <ac:spMkLst>
            <pc:docMk/>
            <pc:sldMk cId="305040618" sldId="605"/>
            <ac:spMk id="7" creationId="{089C69F6-4763-37CC-68CE-298FFC5EF9C4}"/>
          </ac:spMkLst>
        </pc:spChg>
        <pc:spChg chg="add mod">
          <ac:chgData name="장성빈" userId="faed9783-0f2f-452b-b998-4701542ec64c" providerId="ADAL" clId="{39FB8C38-F478-4631-9B30-109FBDC3F360}" dt="2024-10-08T10:45:40.959" v="42161" actId="14100"/>
          <ac:spMkLst>
            <pc:docMk/>
            <pc:sldMk cId="305040618" sldId="605"/>
            <ac:spMk id="7" creationId="{D837AA23-0C81-B9CF-8EFF-4E604C3A10AC}"/>
          </ac:spMkLst>
        </pc:spChg>
        <pc:spChg chg="mod">
          <ac:chgData name="장성빈" userId="faed9783-0f2f-452b-b998-4701542ec64c" providerId="ADAL" clId="{39FB8C38-F478-4631-9B30-109FBDC3F360}" dt="2024-10-08T10:22:30.628" v="42067" actId="20577"/>
          <ac:spMkLst>
            <pc:docMk/>
            <pc:sldMk cId="305040618" sldId="605"/>
            <ac:spMk id="8" creationId="{B5184AB6-368A-E90C-7AC2-6875EE91B572}"/>
          </ac:spMkLst>
        </pc:spChg>
        <pc:spChg chg="add del mod">
          <ac:chgData name="장성빈" userId="faed9783-0f2f-452b-b998-4701542ec64c" providerId="ADAL" clId="{39FB8C38-F478-4631-9B30-109FBDC3F360}" dt="2024-10-08T11:05:41.237" v="42183" actId="478"/>
          <ac:spMkLst>
            <pc:docMk/>
            <pc:sldMk cId="305040618" sldId="605"/>
            <ac:spMk id="9" creationId="{121F0A48-9C6D-642B-5225-10744A9C2A1E}"/>
          </ac:spMkLst>
        </pc:spChg>
        <pc:spChg chg="mod">
          <ac:chgData name="장성빈" userId="faed9783-0f2f-452b-b998-4701542ec64c" providerId="ADAL" clId="{39FB8C38-F478-4631-9B30-109FBDC3F360}" dt="2024-10-08T03:08:22.840" v="41457" actId="14100"/>
          <ac:spMkLst>
            <pc:docMk/>
            <pc:sldMk cId="305040618" sldId="605"/>
            <ac:spMk id="95" creationId="{3AE934BA-1695-1CD0-DD72-38D39563D828}"/>
          </ac:spMkLst>
        </pc:spChg>
      </pc:sldChg>
      <pc:sldChg chg="addSp delSp modSp add del mod modNotesTx">
        <pc:chgData name="장성빈" userId="faed9783-0f2f-452b-b998-4701542ec64c" providerId="ADAL" clId="{39FB8C38-F478-4631-9B30-109FBDC3F360}" dt="2024-10-09T08:54:55.467" v="43153" actId="47"/>
        <pc:sldMkLst>
          <pc:docMk/>
          <pc:sldMk cId="652496689" sldId="606"/>
        </pc:sldMkLst>
        <pc:spChg chg="mod">
          <ac:chgData name="장성빈" userId="faed9783-0f2f-452b-b998-4701542ec64c" providerId="ADAL" clId="{39FB8C38-F478-4631-9B30-109FBDC3F360}" dt="2024-10-07T12:07:55.972" v="40387" actId="20577"/>
          <ac:spMkLst>
            <pc:docMk/>
            <pc:sldMk cId="652496689" sldId="606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2:37:05.318" v="41333" actId="1076"/>
          <ac:spMkLst>
            <pc:docMk/>
            <pc:sldMk cId="652496689" sldId="606"/>
            <ac:spMk id="3" creationId="{F52459FD-E6AA-90EA-24A5-59950775C237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4" creationId="{460AFDCC-7684-8971-245D-D456860017DD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5" creationId="{65D91E81-32CE-6F62-4626-C1DA2F53B343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6" creationId="{EC332A32-A9FD-F754-B295-2509E3A42845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7" creationId="{D2DE6763-6856-3E11-10E3-E2BCE5C0EEEC}"/>
          </ac:spMkLst>
        </pc:spChg>
        <pc:spChg chg="mod">
          <ac:chgData name="장성빈" userId="faed9783-0f2f-452b-b998-4701542ec64c" providerId="ADAL" clId="{39FB8C38-F478-4631-9B30-109FBDC3F360}" dt="2024-10-08T11:05:46.864" v="42185" actId="20577"/>
          <ac:spMkLst>
            <pc:docMk/>
            <pc:sldMk cId="652496689" sldId="606"/>
            <ac:spMk id="8" creationId="{B5184AB6-368A-E90C-7AC2-6875EE91B572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9" creationId="{23D6DF06-1BB2-45D6-7DC5-7F5F0CF9739F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0" creationId="{06ED46C0-24B2-E9CE-A5ED-A876CD8A5B22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1" creationId="{03C05548-2EB6-544A-CFA7-0613BD209E33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3" creationId="{B209148E-6109-E188-2D6A-66DBBA229F32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4" creationId="{CCC3D597-180E-36E3-60FA-C533BEAF11FD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6" creationId="{9309FDFF-8A7B-02DF-1F5C-172987D45406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7" creationId="{8A732B54-378D-DA28-F5FD-B345F7EF06BF}"/>
          </ac:spMkLst>
        </pc:spChg>
        <pc:spChg chg="add del mod">
          <ac:chgData name="장성빈" userId="faed9783-0f2f-452b-b998-4701542ec64c" providerId="ADAL" clId="{39FB8C38-F478-4631-9B30-109FBDC3F360}" dt="2024-10-07T12:35:49.494" v="41286" actId="478"/>
          <ac:spMkLst>
            <pc:docMk/>
            <pc:sldMk cId="652496689" sldId="606"/>
            <ac:spMk id="18" creationId="{D2DB9D32-EA55-C983-48D6-960E6EE0FD1D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19" creationId="{1CFF4C3E-441C-B3CB-41EC-D0FF659AEAE8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0" creationId="{AA2509B2-4563-200B-A817-80083CC95435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1" creationId="{9BCC7854-2AB4-FFB8-373B-19CC12D0DEDF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2" creationId="{8352E245-A1F8-4FFA-24DD-FFFB671DAF6E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3" creationId="{CC4A3503-D12C-3036-BB49-0E01EB98DADB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4" creationId="{8509AF78-8530-F445-3235-71A24FAC66D0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5" creationId="{900503A1-5AA7-B915-C661-A3CDA2E307AF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6" creationId="{53792AEC-1237-1A92-67A5-3529813CB69B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7" creationId="{384675CE-C66A-080F-68D5-A16E223D5B1C}"/>
          </ac:spMkLst>
        </pc:spChg>
        <pc:spChg chg="add mod">
          <ac:chgData name="장성빈" userId="faed9783-0f2f-452b-b998-4701542ec64c" providerId="ADAL" clId="{39FB8C38-F478-4631-9B30-109FBDC3F360}" dt="2024-10-07T12:38:35.298" v="41354" actId="20577"/>
          <ac:spMkLst>
            <pc:docMk/>
            <pc:sldMk cId="652496689" sldId="606"/>
            <ac:spMk id="28" creationId="{2618509F-478A-0D07-C4F0-2B2512313A9A}"/>
          </ac:spMkLst>
        </pc:spChg>
        <pc:spChg chg="add mod">
          <ac:chgData name="장성빈" userId="faed9783-0f2f-452b-b998-4701542ec64c" providerId="ADAL" clId="{39FB8C38-F478-4631-9B30-109FBDC3F360}" dt="2024-10-07T12:37:58.467" v="41345" actId="1076"/>
          <ac:spMkLst>
            <pc:docMk/>
            <pc:sldMk cId="652496689" sldId="606"/>
            <ac:spMk id="29" creationId="{895C03B7-78E4-BFE9-C1C4-0EA7704864AF}"/>
          </ac:spMkLst>
        </pc:spChg>
        <pc:spChg chg="add del mod">
          <ac:chgData name="장성빈" userId="faed9783-0f2f-452b-b998-4701542ec64c" providerId="ADAL" clId="{39FB8C38-F478-4631-9B30-109FBDC3F360}" dt="2024-10-07T12:35:58.828" v="41291" actId="478"/>
          <ac:spMkLst>
            <pc:docMk/>
            <pc:sldMk cId="652496689" sldId="606"/>
            <ac:spMk id="32" creationId="{F0E92F87-9892-1878-68A2-FA6DBBE36B0F}"/>
          </ac:spMkLst>
        </pc:spChg>
        <pc:spChg chg="add del mod">
          <ac:chgData name="장성빈" userId="faed9783-0f2f-452b-b998-4701542ec64c" providerId="ADAL" clId="{39FB8C38-F478-4631-9B30-109FBDC3F360}" dt="2024-10-07T12:35:57.966" v="41290" actId="478"/>
          <ac:spMkLst>
            <pc:docMk/>
            <pc:sldMk cId="652496689" sldId="606"/>
            <ac:spMk id="33" creationId="{21BE45D2-F1FD-A011-5AD3-2FC669A96D1A}"/>
          </ac:spMkLst>
        </pc:spChg>
        <pc:spChg chg="add mod">
          <ac:chgData name="장성빈" userId="faed9783-0f2f-452b-b998-4701542ec64c" providerId="ADAL" clId="{39FB8C38-F478-4631-9B30-109FBDC3F360}" dt="2024-10-07T12:38:58.057" v="41357" actId="207"/>
          <ac:spMkLst>
            <pc:docMk/>
            <pc:sldMk cId="652496689" sldId="606"/>
            <ac:spMk id="34" creationId="{763C5057-64D7-E312-EBCE-B6C6FA9C6939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35" creationId="{87C8EB70-2A70-A9FB-E70D-50390DD88AD0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36" creationId="{59F6EEB7-5CAF-6082-A87B-0FDDB1C26CBB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37" creationId="{1FFAF175-317F-BA2E-383D-16E9C184F018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38" creationId="{33B68271-EBF6-0CB9-204D-2FE941801C5C}"/>
          </ac:spMkLst>
        </pc:spChg>
        <pc:spChg chg="add mod">
          <ac:chgData name="장성빈" userId="faed9783-0f2f-452b-b998-4701542ec64c" providerId="ADAL" clId="{39FB8C38-F478-4631-9B30-109FBDC3F360}" dt="2024-10-07T12:38:16.480" v="41351" actId="1076"/>
          <ac:spMkLst>
            <pc:docMk/>
            <pc:sldMk cId="652496689" sldId="606"/>
            <ac:spMk id="40" creationId="{987AE0D1-6F04-EB99-0765-C7346E5B3E4B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41" creationId="{9C60DDA4-D169-3D8D-7C6D-4274DC7A860B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43" creationId="{4C98C947-B5D5-13FF-8989-135D0BD0FE5F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44" creationId="{E47E30FF-4601-E6D8-2F6B-CB2C1EAC8EA7}"/>
          </ac:spMkLst>
        </pc:spChg>
        <pc:spChg chg="add mod">
          <ac:chgData name="장성빈" userId="faed9783-0f2f-452b-b998-4701542ec64c" providerId="ADAL" clId="{39FB8C38-F478-4631-9B30-109FBDC3F360}" dt="2024-10-07T12:37:52.472" v="41344" actId="1076"/>
          <ac:spMkLst>
            <pc:docMk/>
            <pc:sldMk cId="652496689" sldId="606"/>
            <ac:spMk id="45" creationId="{C321E2C2-6234-8727-38A1-B28D0FD1D842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76" creationId="{0D449F67-D48E-74D9-F8B3-8618B4DD6F05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77" creationId="{AB7C1E6C-3708-8F8A-4599-546D276EA83E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78" creationId="{3B9D6903-9528-17A3-A582-746ADF710ECC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79" creationId="{98C15F81-7B4E-B2E6-162E-DDE4C7B16D2A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82" creationId="{FA2A0899-6D36-B507-F8A4-58859F66BF9D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89" creationId="{39090C02-C68F-6B10-27FF-DAB5C3D471D5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90" creationId="{11568253-B805-33AF-CB45-623084F4E6F1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91" creationId="{3F500590-2F7A-9197-CC30-F10CAF1178AC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93" creationId="{E46735C7-11DA-FC0C-BBF8-1EF930ACD836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94" creationId="{B56BF686-35EE-E68C-3144-4A0D672A5DAC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95" creationId="{3AE934BA-1695-1CD0-DD72-38D39563D828}"/>
          </ac:spMkLst>
        </pc:spChg>
        <pc:spChg chg="del">
          <ac:chgData name="장성빈" userId="faed9783-0f2f-452b-b998-4701542ec64c" providerId="ADAL" clId="{39FB8C38-F478-4631-9B30-109FBDC3F360}" dt="2024-10-07T12:34:53.641" v="41279" actId="478"/>
          <ac:spMkLst>
            <pc:docMk/>
            <pc:sldMk cId="652496689" sldId="606"/>
            <ac:spMk id="96" creationId="{FE813DE2-E4C5-2D97-88BB-384A5AE732EA}"/>
          </ac:spMkLst>
        </pc:spChg>
        <pc:cxnChg chg="add del mod">
          <ac:chgData name="장성빈" userId="faed9783-0f2f-452b-b998-4701542ec64c" providerId="ADAL" clId="{39FB8C38-F478-4631-9B30-109FBDC3F360}" dt="2024-10-07T12:35:49.494" v="41286" actId="478"/>
          <ac:cxnSpMkLst>
            <pc:docMk/>
            <pc:sldMk cId="652496689" sldId="606"/>
            <ac:cxnSpMk id="12" creationId="{86D4A599-7A04-8985-67C1-4198AB00B259}"/>
          </ac:cxnSpMkLst>
        </pc:cxnChg>
        <pc:cxnChg chg="add del mod">
          <ac:chgData name="장성빈" userId="faed9783-0f2f-452b-b998-4701542ec64c" providerId="ADAL" clId="{39FB8C38-F478-4631-9B30-109FBDC3F360}" dt="2024-10-07T12:35:49.494" v="41286" actId="478"/>
          <ac:cxnSpMkLst>
            <pc:docMk/>
            <pc:sldMk cId="652496689" sldId="606"/>
            <ac:cxnSpMk id="15" creationId="{D289B68C-66BB-ED91-F385-0500CAB7EBC4}"/>
          </ac:cxnSpMkLst>
        </pc:cxnChg>
        <pc:cxnChg chg="add del mod">
          <ac:chgData name="장성빈" userId="faed9783-0f2f-452b-b998-4701542ec64c" providerId="ADAL" clId="{39FB8C38-F478-4631-9B30-109FBDC3F360}" dt="2024-10-07T12:35:56.128" v="41289" actId="478"/>
          <ac:cxnSpMkLst>
            <pc:docMk/>
            <pc:sldMk cId="652496689" sldId="606"/>
            <ac:cxnSpMk id="30" creationId="{9ECE576F-F6E9-C6BE-C405-141CEFC13673}"/>
          </ac:cxnSpMkLst>
        </pc:cxnChg>
        <pc:cxnChg chg="add del mod">
          <ac:chgData name="장성빈" userId="faed9783-0f2f-452b-b998-4701542ec64c" providerId="ADAL" clId="{39FB8C38-F478-4631-9B30-109FBDC3F360}" dt="2024-10-07T12:35:55.412" v="41288" actId="478"/>
          <ac:cxnSpMkLst>
            <pc:docMk/>
            <pc:sldMk cId="652496689" sldId="606"/>
            <ac:cxnSpMk id="31" creationId="{6206ACCC-870C-6FF5-EFA7-D51E8CA1DAA1}"/>
          </ac:cxnSpMkLst>
        </pc:cxnChg>
        <pc:cxnChg chg="add del mod">
          <ac:chgData name="장성빈" userId="faed9783-0f2f-452b-b998-4701542ec64c" providerId="ADAL" clId="{39FB8C38-F478-4631-9B30-109FBDC3F360}" dt="2024-10-07T12:38:06.322" v="41348" actId="478"/>
          <ac:cxnSpMkLst>
            <pc:docMk/>
            <pc:sldMk cId="652496689" sldId="606"/>
            <ac:cxnSpMk id="39" creationId="{F235CFBE-BCFF-D248-BABD-232555057186}"/>
          </ac:cxnSpMkLst>
        </pc:cxnChg>
        <pc:cxnChg chg="add mod">
          <ac:chgData name="장성빈" userId="faed9783-0f2f-452b-b998-4701542ec64c" providerId="ADAL" clId="{39FB8C38-F478-4631-9B30-109FBDC3F360}" dt="2024-10-07T12:37:52.472" v="41344" actId="1076"/>
          <ac:cxnSpMkLst>
            <pc:docMk/>
            <pc:sldMk cId="652496689" sldId="606"/>
            <ac:cxnSpMk id="42" creationId="{19804489-6851-B65C-FE24-B476E825C419}"/>
          </ac:cxnSpMkLst>
        </pc:cxnChg>
        <pc:cxnChg chg="add mod">
          <ac:chgData name="장성빈" userId="faed9783-0f2f-452b-b998-4701542ec64c" providerId="ADAL" clId="{39FB8C38-F478-4631-9B30-109FBDC3F360}" dt="2024-10-08T03:10:35.065" v="41509" actId="208"/>
          <ac:cxnSpMkLst>
            <pc:docMk/>
            <pc:sldMk cId="652496689" sldId="606"/>
            <ac:cxnSpMk id="47" creationId="{11ABEB1B-A00F-DB54-02BA-5962042100BF}"/>
          </ac:cxnSpMkLst>
        </pc:cxnChg>
        <pc:cxnChg chg="add mod">
          <ac:chgData name="장성빈" userId="faed9783-0f2f-452b-b998-4701542ec64c" providerId="ADAL" clId="{39FB8C38-F478-4631-9B30-109FBDC3F360}" dt="2024-10-08T03:10:35.065" v="41509" actId="208"/>
          <ac:cxnSpMkLst>
            <pc:docMk/>
            <pc:sldMk cId="652496689" sldId="606"/>
            <ac:cxnSpMk id="51" creationId="{590D6B55-C81B-F87A-6A5D-8ED3B7DA0FCE}"/>
          </ac:cxnSpMkLst>
        </pc:cxnChg>
        <pc:cxnChg chg="del">
          <ac:chgData name="장성빈" userId="faed9783-0f2f-452b-b998-4701542ec64c" providerId="ADAL" clId="{39FB8C38-F478-4631-9B30-109FBDC3F360}" dt="2024-10-07T12:34:53.641" v="41279" actId="478"/>
          <ac:cxnSpMkLst>
            <pc:docMk/>
            <pc:sldMk cId="652496689" sldId="606"/>
            <ac:cxnSpMk id="83" creationId="{D107A5CC-3828-E467-1C87-0CD0AB185742}"/>
          </ac:cxnSpMkLst>
        </pc:cxnChg>
        <pc:cxnChg chg="del">
          <ac:chgData name="장성빈" userId="faed9783-0f2f-452b-b998-4701542ec64c" providerId="ADAL" clId="{39FB8C38-F478-4631-9B30-109FBDC3F360}" dt="2024-10-07T12:34:53.641" v="41279" actId="478"/>
          <ac:cxnSpMkLst>
            <pc:docMk/>
            <pc:sldMk cId="652496689" sldId="606"/>
            <ac:cxnSpMk id="85" creationId="{DCE9FF3B-0C7F-2693-51DE-D3F48B3F83D7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10-09T08:55:08.443" v="43156" actId="20577"/>
        <pc:sldMkLst>
          <pc:docMk/>
          <pc:sldMk cId="1060383309" sldId="607"/>
        </pc:sldMkLst>
        <pc:spChg chg="mod">
          <ac:chgData name="장성빈" userId="faed9783-0f2f-452b-b998-4701542ec64c" providerId="ADAL" clId="{39FB8C38-F478-4631-9B30-109FBDC3F360}" dt="2024-10-07T12:20:13.054" v="41034" actId="20577"/>
          <ac:spMkLst>
            <pc:docMk/>
            <pc:sldMk cId="1060383309" sldId="607"/>
            <ac:spMk id="3" creationId="{F52459FD-E6AA-90EA-24A5-59950775C237}"/>
          </ac:spMkLst>
        </pc:spChg>
        <pc:spChg chg="add mod">
          <ac:chgData name="장성빈" userId="faed9783-0f2f-452b-b998-4701542ec64c" providerId="ADAL" clId="{39FB8C38-F478-4631-9B30-109FBDC3F360}" dt="2024-10-09T08:55:08.443" v="43156" actId="20577"/>
          <ac:spMkLst>
            <pc:docMk/>
            <pc:sldMk cId="1060383309" sldId="607"/>
            <ac:spMk id="4" creationId="{BF664B3E-3B05-73C1-E7D4-92702E6F5692}"/>
          </ac:spMkLst>
        </pc:spChg>
        <pc:spChg chg="add mod">
          <ac:chgData name="장성빈" userId="faed9783-0f2f-452b-b998-4701542ec64c" providerId="ADAL" clId="{39FB8C38-F478-4631-9B30-109FBDC3F360}" dt="2024-10-08T12:08:15.816" v="42588" actId="1035"/>
          <ac:spMkLst>
            <pc:docMk/>
            <pc:sldMk cId="1060383309" sldId="607"/>
            <ac:spMk id="5" creationId="{4941555B-E776-BB42-06D9-1095B6249E57}"/>
          </ac:spMkLst>
        </pc:spChg>
      </pc:sldChg>
      <pc:sldChg chg="add del">
        <pc:chgData name="장성빈" userId="faed9783-0f2f-452b-b998-4701542ec64c" providerId="ADAL" clId="{39FB8C38-F478-4631-9B30-109FBDC3F360}" dt="2024-10-07T12:11:23.801" v="40519" actId="47"/>
        <pc:sldMkLst>
          <pc:docMk/>
          <pc:sldMk cId="1687795980" sldId="607"/>
        </pc:sldMkLst>
      </pc:sldChg>
      <pc:sldChg chg="addSp delSp modSp add mod modNotesTx">
        <pc:chgData name="장성빈" userId="faed9783-0f2f-452b-b998-4701542ec64c" providerId="ADAL" clId="{39FB8C38-F478-4631-9B30-109FBDC3F360}" dt="2024-10-08T12:03:05.540" v="42535"/>
        <pc:sldMkLst>
          <pc:docMk/>
          <pc:sldMk cId="3754355983" sldId="608"/>
        </pc:sldMkLst>
        <pc:spChg chg="add del mod">
          <ac:chgData name="장성빈" userId="faed9783-0f2f-452b-b998-4701542ec64c" providerId="ADAL" clId="{39FB8C38-F478-4631-9B30-109FBDC3F360}" dt="2024-10-07T12:32:14.062" v="41260" actId="21"/>
          <ac:spMkLst>
            <pc:docMk/>
            <pc:sldMk cId="3754355983" sldId="608"/>
            <ac:spMk id="5" creationId="{CBE94A4A-B102-F4B7-B84B-8A08E4114690}"/>
          </ac:spMkLst>
        </pc:spChg>
        <pc:spChg chg="mod">
          <ac:chgData name="장성빈" userId="faed9783-0f2f-452b-b998-4701542ec64c" providerId="ADAL" clId="{39FB8C38-F478-4631-9B30-109FBDC3F360}" dt="2024-10-07T12:28:04.779" v="41167" actId="207"/>
          <ac:spMkLst>
            <pc:docMk/>
            <pc:sldMk cId="3754355983" sldId="608"/>
            <ac:spMk id="26" creationId="{A1136F57-C0D3-CB6A-6536-6BB13CC36E46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03:12.513" v="42536"/>
        <pc:sldMkLst>
          <pc:docMk/>
          <pc:sldMk cId="1946928299" sldId="609"/>
        </pc:sldMkLst>
        <pc:spChg chg="mod">
          <ac:chgData name="장성빈" userId="faed9783-0f2f-452b-b998-4701542ec64c" providerId="ADAL" clId="{39FB8C38-F478-4631-9B30-109FBDC3F360}" dt="2024-10-07T12:28:11.279" v="41169"/>
          <ac:spMkLst>
            <pc:docMk/>
            <pc:sldMk cId="1946928299" sldId="609"/>
            <ac:spMk id="2" creationId="{66AC8BA4-0F03-A855-365B-B7A0B262B301}"/>
          </ac:spMkLst>
        </pc:spChg>
        <pc:spChg chg="mod">
          <ac:chgData name="장성빈" userId="faed9783-0f2f-452b-b998-4701542ec64c" providerId="ADAL" clId="{39FB8C38-F478-4631-9B30-109FBDC3F360}" dt="2024-10-07T12:28:15.234" v="41172" actId="113"/>
          <ac:spMkLst>
            <pc:docMk/>
            <pc:sldMk cId="1946928299" sldId="609"/>
            <ac:spMk id="3" creationId="{F52459FD-E6AA-90EA-24A5-59950775C237}"/>
          </ac:spMkLst>
        </pc:spChg>
        <pc:spChg chg="add del mod">
          <ac:chgData name="장성빈" userId="faed9783-0f2f-452b-b998-4701542ec64c" providerId="ADAL" clId="{39FB8C38-F478-4631-9B30-109FBDC3F360}" dt="2024-10-07T12:29:24.657" v="41193" actId="21"/>
          <ac:spMkLst>
            <pc:docMk/>
            <pc:sldMk cId="1946928299" sldId="609"/>
            <ac:spMk id="5" creationId="{472AE866-FDFE-5A7D-E03F-E4F0CF89A4AB}"/>
          </ac:spMkLst>
        </pc:spChg>
        <pc:spChg chg="add del mod">
          <ac:chgData name="장성빈" userId="faed9783-0f2f-452b-b998-4701542ec64c" providerId="ADAL" clId="{39FB8C38-F478-4631-9B30-109FBDC3F360}" dt="2024-10-07T12:32:44.379" v="41268" actId="478"/>
          <ac:spMkLst>
            <pc:docMk/>
            <pc:sldMk cId="1946928299" sldId="609"/>
            <ac:spMk id="19" creationId="{472AE866-FDFE-5A7D-E03F-E4F0CF89A4AB}"/>
          </ac:spMkLst>
        </pc:spChg>
        <pc:spChg chg="add del mod">
          <ac:chgData name="장성빈" userId="faed9783-0f2f-452b-b998-4701542ec64c" providerId="ADAL" clId="{39FB8C38-F478-4631-9B30-109FBDC3F360}" dt="2024-10-07T12:33:11.816" v="41277" actId="478"/>
          <ac:spMkLst>
            <pc:docMk/>
            <pc:sldMk cId="1946928299" sldId="609"/>
            <ac:spMk id="20" creationId="{060022E4-F7B1-67C6-0B90-3057C370C9FA}"/>
          </ac:spMkLst>
        </pc:spChg>
        <pc:spChg chg="add mod">
          <ac:chgData name="장성빈" userId="faed9783-0f2f-452b-b998-4701542ec64c" providerId="ADAL" clId="{39FB8C38-F478-4631-9B30-109FBDC3F360}" dt="2024-10-07T12:32:34.843" v="41266" actId="1076"/>
          <ac:spMkLst>
            <pc:docMk/>
            <pc:sldMk cId="1946928299" sldId="609"/>
            <ac:spMk id="21" creationId="{CBE94A4A-B102-F4B7-B84B-8A08E4114690}"/>
          </ac:spMkLst>
        </pc:spChg>
        <pc:spChg chg="mod">
          <ac:chgData name="장성빈" userId="faed9783-0f2f-452b-b998-4701542ec64c" providerId="ADAL" clId="{39FB8C38-F478-4631-9B30-109FBDC3F360}" dt="2024-10-07T12:32:19.737" v="41262" actId="207"/>
          <ac:spMkLst>
            <pc:docMk/>
            <pc:sldMk cId="1946928299" sldId="609"/>
            <ac:spMk id="26" creationId="{A1136F57-C0D3-CB6A-6536-6BB13CC36E46}"/>
          </ac:spMkLst>
        </pc:spChg>
        <pc:cxnChg chg="add del mod ord">
          <ac:chgData name="장성빈" userId="faed9783-0f2f-452b-b998-4701542ec64c" providerId="ADAL" clId="{39FB8C38-F478-4631-9B30-109FBDC3F360}" dt="2024-10-07T12:32:45.237" v="41269" actId="478"/>
          <ac:cxnSpMkLst>
            <pc:docMk/>
            <pc:sldMk cId="1946928299" sldId="609"/>
            <ac:cxnSpMk id="10" creationId="{7A295FDC-355D-24B4-ED75-898CCD161740}"/>
          </ac:cxnSpMkLst>
        </pc:cxnChg>
        <pc:cxnChg chg="mod">
          <ac:chgData name="장성빈" userId="faed9783-0f2f-452b-b998-4701542ec64c" providerId="ADAL" clId="{39FB8C38-F478-4631-9B30-109FBDC3F360}" dt="2024-10-07T12:29:29.002" v="41194" actId="208"/>
          <ac:cxnSpMkLst>
            <pc:docMk/>
            <pc:sldMk cId="1946928299" sldId="609"/>
            <ac:cxnSpMk id="36" creationId="{94535547-2D30-FFEA-0A8C-61C881286DA3}"/>
          </ac:cxnSpMkLst>
        </pc:cxnChg>
        <pc:cxnChg chg="mod">
          <ac:chgData name="장성빈" userId="faed9783-0f2f-452b-b998-4701542ec64c" providerId="ADAL" clId="{39FB8C38-F478-4631-9B30-109FBDC3F360}" dt="2024-10-07T12:29:29.002" v="41194" actId="208"/>
          <ac:cxnSpMkLst>
            <pc:docMk/>
            <pc:sldMk cId="1946928299" sldId="609"/>
            <ac:cxnSpMk id="43" creationId="{E327ED58-AAF4-EC52-D196-5A57E83BA1EF}"/>
          </ac:cxnSpMkLst>
        </pc:cxnChg>
        <pc:cxnChg chg="mod">
          <ac:chgData name="장성빈" userId="faed9783-0f2f-452b-b998-4701542ec64c" providerId="ADAL" clId="{39FB8C38-F478-4631-9B30-109FBDC3F360}" dt="2024-10-07T12:29:29.002" v="41194" actId="208"/>
          <ac:cxnSpMkLst>
            <pc:docMk/>
            <pc:sldMk cId="1946928299" sldId="609"/>
            <ac:cxnSpMk id="70" creationId="{7CCF0A5A-B559-B39A-1E70-7D0375AE1A14}"/>
          </ac:cxnSpMkLst>
        </pc:cxnChg>
        <pc:cxnChg chg="mod">
          <ac:chgData name="장성빈" userId="faed9783-0f2f-452b-b998-4701542ec64c" providerId="ADAL" clId="{39FB8C38-F478-4631-9B30-109FBDC3F360}" dt="2024-10-07T12:29:29.002" v="41194" actId="208"/>
          <ac:cxnSpMkLst>
            <pc:docMk/>
            <pc:sldMk cId="1946928299" sldId="609"/>
            <ac:cxnSpMk id="76" creationId="{ECAB9FB9-4ECF-5C90-68A7-2966A24622B9}"/>
          </ac:cxnSpMkLst>
        </pc:cxnChg>
      </pc:sldChg>
      <pc:sldChg chg="addSp delSp modSp add mod modNotesTx">
        <pc:chgData name="장성빈" userId="faed9783-0f2f-452b-b998-4701542ec64c" providerId="ADAL" clId="{39FB8C38-F478-4631-9B30-109FBDC3F360}" dt="2024-10-08T12:03:25.489" v="42537"/>
        <pc:sldMkLst>
          <pc:docMk/>
          <pc:sldMk cId="316785846" sldId="610"/>
        </pc:sldMkLst>
        <pc:spChg chg="del">
          <ac:chgData name="장성빈" userId="faed9783-0f2f-452b-b998-4701542ec64c" providerId="ADAL" clId="{39FB8C38-F478-4631-9B30-109FBDC3F360}" dt="2024-10-07T12:33:08.153" v="41276" actId="478"/>
          <ac:spMkLst>
            <pc:docMk/>
            <pc:sldMk cId="316785846" sldId="610"/>
            <ac:spMk id="20" creationId="{060022E4-F7B1-67C6-0B90-3057C370C9FA}"/>
          </ac:spMkLst>
        </pc:spChg>
        <pc:cxnChg chg="add del mod">
          <ac:chgData name="장성빈" userId="faed9783-0f2f-452b-b998-4701542ec64c" providerId="ADAL" clId="{39FB8C38-F478-4631-9B30-109FBDC3F360}" dt="2024-10-07T12:33:03.435" v="41275" actId="478"/>
          <ac:cxnSpMkLst>
            <pc:docMk/>
            <pc:sldMk cId="316785846" sldId="610"/>
            <ac:cxnSpMk id="10" creationId="{7A295FDC-355D-24B4-ED75-898CCD161740}"/>
          </ac:cxnSpMkLst>
        </pc:cxnChg>
      </pc:sldChg>
      <pc:sldChg chg="modSp add del mod">
        <pc:chgData name="장성빈" userId="faed9783-0f2f-452b-b998-4701542ec64c" providerId="ADAL" clId="{39FB8C38-F478-4631-9B30-109FBDC3F360}" dt="2024-10-07T12:29:23.029" v="41192" actId="47"/>
        <pc:sldMkLst>
          <pc:docMk/>
          <pc:sldMk cId="4120204838" sldId="610"/>
        </pc:sldMkLst>
        <pc:cxnChg chg="mod">
          <ac:chgData name="장성빈" userId="faed9783-0f2f-452b-b998-4701542ec64c" providerId="ADAL" clId="{39FB8C38-F478-4631-9B30-109FBDC3F360}" dt="2024-10-07T12:29:06.288" v="41185" actId="208"/>
          <ac:cxnSpMkLst>
            <pc:docMk/>
            <pc:sldMk cId="4120204838" sldId="610"/>
            <ac:cxnSpMk id="36" creationId="{94535547-2D30-FFEA-0A8C-61C881286DA3}"/>
          </ac:cxnSpMkLst>
        </pc:cxnChg>
        <pc:cxnChg chg="mod">
          <ac:chgData name="장성빈" userId="faed9783-0f2f-452b-b998-4701542ec64c" providerId="ADAL" clId="{39FB8C38-F478-4631-9B30-109FBDC3F360}" dt="2024-10-07T12:29:06.288" v="41185" actId="208"/>
          <ac:cxnSpMkLst>
            <pc:docMk/>
            <pc:sldMk cId="4120204838" sldId="610"/>
            <ac:cxnSpMk id="43" creationId="{E327ED58-AAF4-EC52-D196-5A57E83BA1EF}"/>
          </ac:cxnSpMkLst>
        </pc:cxnChg>
        <pc:cxnChg chg="mod">
          <ac:chgData name="장성빈" userId="faed9783-0f2f-452b-b998-4701542ec64c" providerId="ADAL" clId="{39FB8C38-F478-4631-9B30-109FBDC3F360}" dt="2024-10-07T12:29:06.288" v="41185" actId="208"/>
          <ac:cxnSpMkLst>
            <pc:docMk/>
            <pc:sldMk cId="4120204838" sldId="610"/>
            <ac:cxnSpMk id="70" creationId="{7CCF0A5A-B559-B39A-1E70-7D0375AE1A14}"/>
          </ac:cxnSpMkLst>
        </pc:cxnChg>
        <pc:cxnChg chg="mod">
          <ac:chgData name="장성빈" userId="faed9783-0f2f-452b-b998-4701542ec64c" providerId="ADAL" clId="{39FB8C38-F478-4631-9B30-109FBDC3F360}" dt="2024-10-07T12:29:06.288" v="41185" actId="208"/>
          <ac:cxnSpMkLst>
            <pc:docMk/>
            <pc:sldMk cId="4120204838" sldId="610"/>
            <ac:cxnSpMk id="76" creationId="{ECAB9FB9-4ECF-5C90-68A7-2966A24622B9}"/>
          </ac:cxnSpMkLst>
        </pc:cxnChg>
      </pc:sldChg>
      <pc:sldChg chg="modSp add mod modNotesTx">
        <pc:chgData name="장성빈" userId="faed9783-0f2f-452b-b998-4701542ec64c" providerId="ADAL" clId="{39FB8C38-F478-4631-9B30-109FBDC3F360}" dt="2024-10-08T12:03:44.334" v="42538"/>
        <pc:sldMkLst>
          <pc:docMk/>
          <pc:sldMk cId="156028194" sldId="611"/>
        </pc:sldMkLst>
        <pc:spChg chg="mod">
          <ac:chgData name="장성빈" userId="faed9783-0f2f-452b-b998-4701542ec64c" providerId="ADAL" clId="{39FB8C38-F478-4631-9B30-109FBDC3F360}" dt="2024-10-07T12:33:16.899" v="41278" actId="1076"/>
          <ac:spMkLst>
            <pc:docMk/>
            <pc:sldMk cId="156028194" sldId="611"/>
            <ac:spMk id="20" creationId="{060022E4-F7B1-67C6-0B90-3057C370C9FA}"/>
          </ac:spMkLst>
        </pc:spChg>
      </pc:sldChg>
      <pc:sldChg chg="add del">
        <pc:chgData name="장성빈" userId="faed9783-0f2f-452b-b998-4701542ec64c" providerId="ADAL" clId="{39FB8C38-F478-4631-9B30-109FBDC3F360}" dt="2024-10-07T12:32:56.003" v="41273"/>
        <pc:sldMkLst>
          <pc:docMk/>
          <pc:sldMk cId="4074086815" sldId="611"/>
        </pc:sldMkLst>
      </pc:sldChg>
      <pc:sldChg chg="addSp delSp modSp add mod modNotesTx">
        <pc:chgData name="장성빈" userId="faed9783-0f2f-452b-b998-4701542ec64c" providerId="ADAL" clId="{39FB8C38-F478-4631-9B30-109FBDC3F360}" dt="2024-10-08T12:23:52.805" v="42900"/>
        <pc:sldMkLst>
          <pc:docMk/>
          <pc:sldMk cId="1782510908" sldId="612"/>
        </pc:sldMkLst>
        <pc:spChg chg="add del">
          <ac:chgData name="장성빈" userId="faed9783-0f2f-452b-b998-4701542ec64c" providerId="ADAL" clId="{39FB8C38-F478-4631-9B30-109FBDC3F360}" dt="2024-10-08T03:04:42.355" v="41409"/>
          <ac:spMkLst>
            <pc:docMk/>
            <pc:sldMk cId="1782510908" sldId="612"/>
            <ac:spMk id="3" creationId="{064553FB-E847-CBD5-80D2-2C84F454B557}"/>
          </ac:spMkLst>
        </pc:spChg>
        <pc:spChg chg="del">
          <ac:chgData name="장성빈" userId="faed9783-0f2f-452b-b998-4701542ec64c" providerId="ADAL" clId="{39FB8C38-F478-4631-9B30-109FBDC3F360}" dt="2024-10-08T10:45:10.893" v="42150" actId="478"/>
          <ac:spMkLst>
            <pc:docMk/>
            <pc:sldMk cId="1782510908" sldId="612"/>
            <ac:spMk id="4" creationId="{E6D836C9-8EB3-1407-A4FD-93DEF804D5AC}"/>
          </ac:spMkLst>
        </pc:spChg>
        <pc:spChg chg="del mod">
          <ac:chgData name="장성빈" userId="faed9783-0f2f-452b-b998-4701542ec64c" providerId="ADAL" clId="{39FB8C38-F478-4631-9B30-109FBDC3F360}" dt="2024-10-08T10:45:10.364" v="42149" actId="478"/>
          <ac:spMkLst>
            <pc:docMk/>
            <pc:sldMk cId="1782510908" sldId="612"/>
            <ac:spMk id="5" creationId="{368EF509-602B-B112-0795-BB0EA32896F6}"/>
          </ac:spMkLst>
        </pc:spChg>
        <pc:spChg chg="add mod">
          <ac:chgData name="장성빈" userId="faed9783-0f2f-452b-b998-4701542ec64c" providerId="ADAL" clId="{39FB8C38-F478-4631-9B30-109FBDC3F360}" dt="2024-10-08T03:04:42.355" v="41409"/>
          <ac:spMkLst>
            <pc:docMk/>
            <pc:sldMk cId="1782510908" sldId="612"/>
            <ac:spMk id="6" creationId="{3B843B32-8404-D194-3C9D-C3B06E59B7EB}"/>
          </ac:spMkLst>
        </pc:spChg>
        <pc:spChg chg="add mod">
          <ac:chgData name="장성빈" userId="faed9783-0f2f-452b-b998-4701542ec64c" providerId="ADAL" clId="{39FB8C38-F478-4631-9B30-109FBDC3F360}" dt="2024-10-08T10:45:17.260" v="42153" actId="14100"/>
          <ac:spMkLst>
            <pc:docMk/>
            <pc:sldMk cId="1782510908" sldId="612"/>
            <ac:spMk id="6" creationId="{C3BB7FB4-893A-D064-9EB1-2074DE53D81A}"/>
          </ac:spMkLst>
        </pc:spChg>
        <pc:spChg chg="add del mod">
          <ac:chgData name="장성빈" userId="faed9783-0f2f-452b-b998-4701542ec64c" providerId="ADAL" clId="{39FB8C38-F478-4631-9B30-109FBDC3F360}" dt="2024-10-08T10:45:10.024" v="42148" actId="478"/>
          <ac:spMkLst>
            <pc:docMk/>
            <pc:sldMk cId="1782510908" sldId="612"/>
            <ac:spMk id="7" creationId="{BC26DFE2-36B8-EBF7-9D71-8113DD2B0818}"/>
          </ac:spMkLst>
        </pc:spChg>
        <pc:spChg chg="mod">
          <ac:chgData name="장성빈" userId="faed9783-0f2f-452b-b998-4701542ec64c" providerId="ADAL" clId="{39FB8C38-F478-4631-9B30-109FBDC3F360}" dt="2024-10-08T10:21:58.182" v="42047" actId="20577"/>
          <ac:spMkLst>
            <pc:docMk/>
            <pc:sldMk cId="1782510908" sldId="612"/>
            <ac:spMk id="8" creationId="{632233E5-4B76-2454-13DA-E7F2765FAB77}"/>
          </ac:spMkLst>
        </pc:spChg>
      </pc:sldChg>
      <pc:sldChg chg="delSp modSp add mod ord modNotesTx">
        <pc:chgData name="장성빈" userId="faed9783-0f2f-452b-b998-4701542ec64c" providerId="ADAL" clId="{39FB8C38-F478-4631-9B30-109FBDC3F360}" dt="2024-10-08T12:08:48.331" v="42591"/>
        <pc:sldMkLst>
          <pc:docMk/>
          <pc:sldMk cId="251454497" sldId="613"/>
        </pc:sldMkLst>
        <pc:spChg chg="mod">
          <ac:chgData name="장성빈" userId="faed9783-0f2f-452b-b998-4701542ec64c" providerId="ADAL" clId="{39FB8C38-F478-4631-9B30-109FBDC3F360}" dt="2024-10-08T10:19:03.196" v="41950" actId="20577"/>
          <ac:spMkLst>
            <pc:docMk/>
            <pc:sldMk cId="251454497" sldId="613"/>
            <ac:spMk id="32" creationId="{B4CF286D-25F5-87DB-2C02-F62A19BD4354}"/>
          </ac:spMkLst>
        </pc:spChg>
        <pc:spChg chg="del">
          <ac:chgData name="장성빈" userId="faed9783-0f2f-452b-b998-4701542ec64c" providerId="ADAL" clId="{39FB8C38-F478-4631-9B30-109FBDC3F360}" dt="2024-10-08T04:05:55.360" v="41679" actId="478"/>
          <ac:spMkLst>
            <pc:docMk/>
            <pc:sldMk cId="251454497" sldId="613"/>
            <ac:spMk id="35" creationId="{A37DD258-88AF-41A1-8A3F-451D44F49D99}"/>
          </ac:spMkLst>
        </pc:spChg>
        <pc:spChg chg="del">
          <ac:chgData name="장성빈" userId="faed9783-0f2f-452b-b998-4701542ec64c" providerId="ADAL" clId="{39FB8C38-F478-4631-9B30-109FBDC3F360}" dt="2024-10-08T04:05:55.360" v="41679" actId="478"/>
          <ac:spMkLst>
            <pc:docMk/>
            <pc:sldMk cId="251454497" sldId="613"/>
            <ac:spMk id="36" creationId="{1AB4303B-6385-4464-5951-1B993E8A2A7D}"/>
          </ac:spMkLst>
        </pc:spChg>
        <pc:cxnChg chg="del mod">
          <ac:chgData name="장성빈" userId="faed9783-0f2f-452b-b998-4701542ec64c" providerId="ADAL" clId="{39FB8C38-F478-4631-9B30-109FBDC3F360}" dt="2024-10-08T04:05:55.360" v="41679" actId="478"/>
          <ac:cxnSpMkLst>
            <pc:docMk/>
            <pc:sldMk cId="251454497" sldId="613"/>
            <ac:cxnSpMk id="14" creationId="{9CEF7FA3-411D-1164-8C34-DDAA447E83D4}"/>
          </ac:cxnSpMkLst>
        </pc:cxnChg>
        <pc:cxnChg chg="del mod">
          <ac:chgData name="장성빈" userId="faed9783-0f2f-452b-b998-4701542ec64c" providerId="ADAL" clId="{39FB8C38-F478-4631-9B30-109FBDC3F360}" dt="2024-10-08T04:05:55.360" v="41679" actId="478"/>
          <ac:cxnSpMkLst>
            <pc:docMk/>
            <pc:sldMk cId="251454497" sldId="613"/>
            <ac:cxnSpMk id="22" creationId="{389D2481-B146-0B39-3ECE-4BF53DEA69CB}"/>
          </ac:cxnSpMkLst>
        </pc:cxnChg>
      </pc:sldChg>
      <pc:sldChg chg="modSp add mod modNotesTx">
        <pc:chgData name="장성빈" userId="faed9783-0f2f-452b-b998-4701542ec64c" providerId="ADAL" clId="{39FB8C38-F478-4631-9B30-109FBDC3F360}" dt="2024-10-08T12:09:09.365" v="42594"/>
        <pc:sldMkLst>
          <pc:docMk/>
          <pc:sldMk cId="2212340916" sldId="614"/>
        </pc:sldMkLst>
        <pc:spChg chg="mod">
          <ac:chgData name="장성빈" userId="faed9783-0f2f-452b-b998-4701542ec64c" providerId="ADAL" clId="{39FB8C38-F478-4631-9B30-109FBDC3F360}" dt="2024-10-08T10:19:13.141" v="41956" actId="20577"/>
          <ac:spMkLst>
            <pc:docMk/>
            <pc:sldMk cId="2212340916" sldId="614"/>
            <ac:spMk id="32" creationId="{9AB4BCF3-D210-6A67-F6F7-D1CA17CD88CB}"/>
          </ac:spMkLst>
        </pc:spChg>
      </pc:sldChg>
      <pc:sldChg chg="modSp add mod modNotesTx">
        <pc:chgData name="장성빈" userId="faed9783-0f2f-452b-b998-4701542ec64c" providerId="ADAL" clId="{39FB8C38-F478-4631-9B30-109FBDC3F360}" dt="2024-10-08T12:08:52.275" v="42592"/>
        <pc:sldMkLst>
          <pc:docMk/>
          <pc:sldMk cId="106387394" sldId="615"/>
        </pc:sldMkLst>
        <pc:spChg chg="mod">
          <ac:chgData name="장성빈" userId="faed9783-0f2f-452b-b998-4701542ec64c" providerId="ADAL" clId="{39FB8C38-F478-4631-9B30-109FBDC3F360}" dt="2024-10-08T10:19:05.870" v="41952" actId="20577"/>
          <ac:spMkLst>
            <pc:docMk/>
            <pc:sldMk cId="106387394" sldId="615"/>
            <ac:spMk id="32" creationId="{0D22553D-90CB-0B93-BB09-BA9FA5652CB5}"/>
          </ac:spMkLst>
        </pc:spChg>
      </pc:sldChg>
      <pc:sldChg chg="add del">
        <pc:chgData name="장성빈" userId="faed9783-0f2f-452b-b998-4701542ec64c" providerId="ADAL" clId="{39FB8C38-F478-4631-9B30-109FBDC3F360}" dt="2024-10-08T09:28:29.743" v="41936" actId="47"/>
        <pc:sldMkLst>
          <pc:docMk/>
          <pc:sldMk cId="2118112169" sldId="616"/>
        </pc:sldMkLst>
      </pc:sldChg>
      <pc:sldChg chg="modSp add mod modNotesTx">
        <pc:chgData name="장성빈" userId="faed9783-0f2f-452b-b998-4701542ec64c" providerId="ADAL" clId="{39FB8C38-F478-4631-9B30-109FBDC3F360}" dt="2024-10-08T12:10:28.202" v="42604"/>
        <pc:sldMkLst>
          <pc:docMk/>
          <pc:sldMk cId="3680479489" sldId="617"/>
        </pc:sldMkLst>
        <pc:spChg chg="mod">
          <ac:chgData name="장성빈" userId="faed9783-0f2f-452b-b998-4701542ec64c" providerId="ADAL" clId="{39FB8C38-F478-4631-9B30-109FBDC3F360}" dt="2024-10-08T10:19:37.733" v="41969" actId="20577"/>
          <ac:spMkLst>
            <pc:docMk/>
            <pc:sldMk cId="3680479489" sldId="617"/>
            <ac:spMk id="9" creationId="{99489BD3-C0CA-A85B-1068-25A8933C5416}"/>
          </ac:spMkLst>
        </pc:spChg>
      </pc:sldChg>
      <pc:sldChg chg="delSp modSp add mod modNotesTx">
        <pc:chgData name="장성빈" userId="faed9783-0f2f-452b-b998-4701542ec64c" providerId="ADAL" clId="{39FB8C38-F478-4631-9B30-109FBDC3F360}" dt="2024-10-08T12:16:07.684" v="42770"/>
        <pc:sldMkLst>
          <pc:docMk/>
          <pc:sldMk cId="1950507406" sldId="618"/>
        </pc:sldMkLst>
        <pc:spChg chg="mod">
          <ac:chgData name="장성빈" userId="faed9783-0f2f-452b-b998-4701542ec64c" providerId="ADAL" clId="{39FB8C38-F478-4631-9B30-109FBDC3F360}" dt="2024-10-08T12:16:07.684" v="42770"/>
          <ac:spMkLst>
            <pc:docMk/>
            <pc:sldMk cId="1950507406" sldId="618"/>
            <ac:spMk id="2" creationId="{D03478CF-2DE2-922E-2DBD-4C9BB507FA96}"/>
          </ac:spMkLst>
        </pc:spChg>
        <pc:spChg chg="mod">
          <ac:chgData name="장성빈" userId="faed9783-0f2f-452b-b998-4701542ec64c" providerId="ADAL" clId="{39FB8C38-F478-4631-9B30-109FBDC3F360}" dt="2024-10-08T12:14:44.232" v="42718" actId="403"/>
          <ac:spMkLst>
            <pc:docMk/>
            <pc:sldMk cId="1950507406" sldId="618"/>
            <ac:spMk id="3" creationId="{9B35961C-A2C7-0D56-4034-CA05C2E7A6FA}"/>
          </ac:spMkLst>
        </pc:spChg>
        <pc:spChg chg="mod">
          <ac:chgData name="장성빈" userId="faed9783-0f2f-452b-b998-4701542ec64c" providerId="ADAL" clId="{39FB8C38-F478-4631-9B30-109FBDC3F360}" dt="2024-10-08T12:15:05.185" v="42721" actId="207"/>
          <ac:spMkLst>
            <pc:docMk/>
            <pc:sldMk cId="1950507406" sldId="618"/>
            <ac:spMk id="6" creationId="{801B1E6C-3252-61F1-BEED-446BB0197559}"/>
          </ac:spMkLst>
        </pc:spChg>
        <pc:spChg chg="del">
          <ac:chgData name="장성빈" userId="faed9783-0f2f-452b-b998-4701542ec64c" providerId="ADAL" clId="{39FB8C38-F478-4631-9B30-109FBDC3F360}" dt="2024-10-08T10:32:50.110" v="42080" actId="478"/>
          <ac:spMkLst>
            <pc:docMk/>
            <pc:sldMk cId="1950507406" sldId="618"/>
            <ac:spMk id="7" creationId="{1ADF7029-BB16-244A-EF1F-4E91CE6498F3}"/>
          </ac:spMkLst>
        </pc:spChg>
        <pc:spChg chg="del">
          <ac:chgData name="장성빈" userId="faed9783-0f2f-452b-b998-4701542ec64c" providerId="ADAL" clId="{39FB8C38-F478-4631-9B30-109FBDC3F360}" dt="2024-10-08T10:32:50.110" v="42080" actId="478"/>
          <ac:spMkLst>
            <pc:docMk/>
            <pc:sldMk cId="1950507406" sldId="618"/>
            <ac:spMk id="8" creationId="{49B0E97B-E9D3-9984-C985-6DFA6AF47A2A}"/>
          </ac:spMkLst>
        </pc:spChg>
      </pc:sldChg>
      <pc:sldChg chg="modSp add mod modNotesTx">
        <pc:chgData name="장성빈" userId="faed9783-0f2f-452b-b998-4701542ec64c" providerId="ADAL" clId="{39FB8C38-F478-4631-9B30-109FBDC3F360}" dt="2024-10-08T12:16:09.150" v="42771"/>
        <pc:sldMkLst>
          <pc:docMk/>
          <pc:sldMk cId="1795364372" sldId="619"/>
        </pc:sldMkLst>
        <pc:spChg chg="mod">
          <ac:chgData name="장성빈" userId="faed9783-0f2f-452b-b998-4701542ec64c" providerId="ADAL" clId="{39FB8C38-F478-4631-9B30-109FBDC3F360}" dt="2024-10-08T12:16:09.150" v="42771"/>
          <ac:spMkLst>
            <pc:docMk/>
            <pc:sldMk cId="1795364372" sldId="619"/>
            <ac:spMk id="2" creationId="{CDE03AC3-4B49-A7BC-7A6A-784359387763}"/>
          </ac:spMkLst>
        </pc:spChg>
        <pc:spChg chg="mod">
          <ac:chgData name="장성빈" userId="faed9783-0f2f-452b-b998-4701542ec64c" providerId="ADAL" clId="{39FB8C38-F478-4631-9B30-109FBDC3F360}" dt="2024-10-08T12:15:19.390" v="42725" actId="20577"/>
          <ac:spMkLst>
            <pc:docMk/>
            <pc:sldMk cId="1795364372" sldId="619"/>
            <ac:spMk id="3" creationId="{807557E9-A20A-34DE-D4D3-A8F56CBDBB62}"/>
          </ac:spMkLst>
        </pc:spChg>
        <pc:spChg chg="mod">
          <ac:chgData name="장성빈" userId="faed9783-0f2f-452b-b998-4701542ec64c" providerId="ADAL" clId="{39FB8C38-F478-4631-9B30-109FBDC3F360}" dt="2024-10-08T12:15:09.828" v="42722" actId="207"/>
          <ac:spMkLst>
            <pc:docMk/>
            <pc:sldMk cId="1795364372" sldId="619"/>
            <ac:spMk id="6" creationId="{13F25E14-1383-47EF-9B29-D498FE37D2E8}"/>
          </ac:spMkLst>
        </pc:spChg>
        <pc:spChg chg="mod">
          <ac:chgData name="장성빈" userId="faed9783-0f2f-452b-b998-4701542ec64c" providerId="ADAL" clId="{39FB8C38-F478-4631-9B30-109FBDC3F360}" dt="2024-10-08T12:15:13.604" v="42723" actId="207"/>
          <ac:spMkLst>
            <pc:docMk/>
            <pc:sldMk cId="1795364372" sldId="619"/>
            <ac:spMk id="7" creationId="{95F6204D-96ED-A6F6-8F2F-4B269318BA2B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8T10:43:08.529" v="42110"/>
        <pc:sldMkLst>
          <pc:docMk/>
          <pc:sldMk cId="2673211936" sldId="620"/>
        </pc:sldMkLst>
        <pc:spChg chg="add del">
          <ac:chgData name="장성빈" userId="faed9783-0f2f-452b-b998-4701542ec64c" providerId="ADAL" clId="{39FB8C38-F478-4631-9B30-109FBDC3F360}" dt="2024-10-08T10:43:07.817" v="42109" actId="11529"/>
          <ac:spMkLst>
            <pc:docMk/>
            <pc:sldMk cId="2673211936" sldId="620"/>
            <ac:spMk id="4" creationId="{3E560697-9DE3-EA9C-A6DF-F74698BF16D2}"/>
          </ac:spMkLst>
        </pc:spChg>
        <pc:spChg chg="mod">
          <ac:chgData name="장성빈" userId="faed9783-0f2f-452b-b998-4701542ec64c" providerId="ADAL" clId="{39FB8C38-F478-4631-9B30-109FBDC3F360}" dt="2024-10-08T10:42:56.764" v="42107" actId="207"/>
          <ac:spMkLst>
            <pc:docMk/>
            <pc:sldMk cId="2673211936" sldId="620"/>
            <ac:spMk id="78" creationId="{7A5F5AD6-8014-9EA9-8871-A2F5555B18EE}"/>
          </ac:spMkLst>
        </pc:spChg>
      </pc:sldChg>
      <pc:sldChg chg="addSp delSp modSp add mod modNotesTx">
        <pc:chgData name="장성빈" userId="faed9783-0f2f-452b-b998-4701542ec64c" providerId="ADAL" clId="{39FB8C38-F478-4631-9B30-109FBDC3F360}" dt="2024-10-08T12:17:52.013" v="42785"/>
        <pc:sldMkLst>
          <pc:docMk/>
          <pc:sldMk cId="4168118215" sldId="620"/>
        </pc:sldMkLst>
        <pc:spChg chg="del">
          <ac:chgData name="장성빈" userId="faed9783-0f2f-452b-b998-4701542ec64c" providerId="ADAL" clId="{39FB8C38-F478-4631-9B30-109FBDC3F360}" dt="2024-10-08T10:43:27.886" v="42121" actId="478"/>
          <ac:spMkLst>
            <pc:docMk/>
            <pc:sldMk cId="4168118215" sldId="620"/>
            <ac:spMk id="4" creationId="{E9071D6D-9390-0FA1-ACC9-69F788CFB41B}"/>
          </ac:spMkLst>
        </pc:spChg>
        <pc:spChg chg="del">
          <ac:chgData name="장성빈" userId="faed9783-0f2f-452b-b998-4701542ec64c" providerId="ADAL" clId="{39FB8C38-F478-4631-9B30-109FBDC3F360}" dt="2024-10-08T10:43:27.065" v="42119" actId="478"/>
          <ac:spMkLst>
            <pc:docMk/>
            <pc:sldMk cId="4168118215" sldId="620"/>
            <ac:spMk id="5" creationId="{FD2E7F62-2650-46E5-AC85-9E2B1E8A3A3C}"/>
          </ac:spMkLst>
        </pc:spChg>
        <pc:spChg chg="del">
          <ac:chgData name="장성빈" userId="faed9783-0f2f-452b-b998-4701542ec64c" providerId="ADAL" clId="{39FB8C38-F478-4631-9B30-109FBDC3F360}" dt="2024-10-08T10:43:27.320" v="42120" actId="478"/>
          <ac:spMkLst>
            <pc:docMk/>
            <pc:sldMk cId="4168118215" sldId="620"/>
            <ac:spMk id="11" creationId="{1B714DE0-F55F-CC85-AD8F-E1913458CDD8}"/>
          </ac:spMkLst>
        </pc:spChg>
        <pc:spChg chg="add del mod">
          <ac:chgData name="장성빈" userId="faed9783-0f2f-452b-b998-4701542ec64c" providerId="ADAL" clId="{39FB8C38-F478-4631-9B30-109FBDC3F360}" dt="2024-10-08T10:44:13.373" v="42131" actId="478"/>
          <ac:spMkLst>
            <pc:docMk/>
            <pc:sldMk cId="4168118215" sldId="620"/>
            <ac:spMk id="12" creationId="{AA3989AF-2A39-8F9E-5631-10B4CD81B74E}"/>
          </ac:spMkLst>
        </pc:spChg>
      </pc:sldChg>
      <pc:sldChg chg="modSp add mod modNotesTx">
        <pc:chgData name="장성빈" userId="faed9783-0f2f-452b-b998-4701542ec64c" providerId="ADAL" clId="{39FB8C38-F478-4631-9B30-109FBDC3F360}" dt="2024-10-08T12:18:13.060" v="42801" actId="20577"/>
        <pc:sldMkLst>
          <pc:docMk/>
          <pc:sldMk cId="21710717" sldId="621"/>
        </pc:sldMkLst>
        <pc:spChg chg="mod">
          <ac:chgData name="장성빈" userId="faed9783-0f2f-452b-b998-4701542ec64c" providerId="ADAL" clId="{39FB8C38-F478-4631-9B30-109FBDC3F360}" dt="2024-10-08T10:44:36.442" v="42137" actId="207"/>
          <ac:spMkLst>
            <pc:docMk/>
            <pc:sldMk cId="21710717" sldId="621"/>
            <ac:spMk id="12" creationId="{6093E3EC-3753-E48D-F627-5605C9D8F7EC}"/>
          </ac:spMkLst>
        </pc:spChg>
      </pc:sldChg>
      <pc:sldChg chg="add modNotesTx">
        <pc:chgData name="장성빈" userId="faed9783-0f2f-452b-b998-4701542ec64c" providerId="ADAL" clId="{39FB8C38-F478-4631-9B30-109FBDC3F360}" dt="2024-10-08T12:18:24.674" v="42803"/>
        <pc:sldMkLst>
          <pc:docMk/>
          <pc:sldMk cId="3408397411" sldId="622"/>
        </pc:sldMkLst>
      </pc:sldChg>
      <pc:sldChg chg="delSp modSp add mod modNotesTx">
        <pc:chgData name="장성빈" userId="faed9783-0f2f-452b-b998-4701542ec64c" providerId="ADAL" clId="{39FB8C38-F478-4631-9B30-109FBDC3F360}" dt="2024-10-08T12:27:11.802" v="42948"/>
        <pc:sldMkLst>
          <pc:docMk/>
          <pc:sldMk cId="1336118998" sldId="623"/>
        </pc:sldMkLst>
        <pc:spChg chg="del">
          <ac:chgData name="장성빈" userId="faed9783-0f2f-452b-b998-4701542ec64c" providerId="ADAL" clId="{39FB8C38-F478-4631-9B30-109FBDC3F360}" dt="2024-10-08T11:05:39.926" v="42182" actId="478"/>
          <ac:spMkLst>
            <pc:docMk/>
            <pc:sldMk cId="1336118998" sldId="623"/>
            <ac:spMk id="7" creationId="{D9D5DD10-FCA0-63A9-87C3-899849DB3D4E}"/>
          </ac:spMkLst>
        </pc:spChg>
        <pc:spChg chg="mod">
          <ac:chgData name="장성빈" userId="faed9783-0f2f-452b-b998-4701542ec64c" providerId="ADAL" clId="{39FB8C38-F478-4631-9B30-109FBDC3F360}" dt="2024-10-08T11:05:38.164" v="42181" actId="20577"/>
          <ac:spMkLst>
            <pc:docMk/>
            <pc:sldMk cId="1336118998" sldId="623"/>
            <ac:spMk id="8" creationId="{C649B0ED-CAD4-9677-6148-0074C1783839}"/>
          </ac:spMkLst>
        </pc:spChg>
      </pc:sldChg>
      <pc:sldChg chg="add">
        <pc:chgData name="장성빈" userId="faed9783-0f2f-452b-b998-4701542ec64c" providerId="ADAL" clId="{39FB8C38-F478-4631-9B30-109FBDC3F360}" dt="2024-10-08T11:17:24.538" v="42267"/>
        <pc:sldMkLst>
          <pc:docMk/>
          <pc:sldMk cId="1259153817" sldId="624"/>
        </pc:sldMkLst>
      </pc:sldChg>
      <pc:sldChg chg="add del">
        <pc:chgData name="장성빈" userId="faed9783-0f2f-452b-b998-4701542ec64c" providerId="ADAL" clId="{39FB8C38-F478-4631-9B30-109FBDC3F360}" dt="2024-10-08T11:17:15.991" v="42266" actId="2696"/>
        <pc:sldMkLst>
          <pc:docMk/>
          <pc:sldMk cId="3850253416" sldId="624"/>
        </pc:sldMkLst>
      </pc:sldChg>
      <pc:sldChg chg="add del">
        <pc:chgData name="장성빈" userId="faed9783-0f2f-452b-b998-4701542ec64c" providerId="ADAL" clId="{39FB8C38-F478-4631-9B30-109FBDC3F360}" dt="2024-10-08T11:17:15.991" v="42266" actId="2696"/>
        <pc:sldMkLst>
          <pc:docMk/>
          <pc:sldMk cId="500204239" sldId="625"/>
        </pc:sldMkLst>
      </pc:sldChg>
      <pc:sldChg chg="add">
        <pc:chgData name="장성빈" userId="faed9783-0f2f-452b-b998-4701542ec64c" providerId="ADAL" clId="{39FB8C38-F478-4631-9B30-109FBDC3F360}" dt="2024-10-08T11:17:24.538" v="42267"/>
        <pc:sldMkLst>
          <pc:docMk/>
          <pc:sldMk cId="1039521982" sldId="625"/>
        </pc:sldMkLst>
      </pc:sldChg>
      <pc:sldChg chg="addSp modSp add del modNotesTx">
        <pc:chgData name="장성빈" userId="faed9783-0f2f-452b-b998-4701542ec64c" providerId="ADAL" clId="{39FB8C38-F478-4631-9B30-109FBDC3F360}" dt="2024-10-10T07:35:49.109" v="43300" actId="47"/>
        <pc:sldMkLst>
          <pc:docMk/>
          <pc:sldMk cId="196613338" sldId="626"/>
        </pc:sldMkLst>
        <pc:spChg chg="add mod">
          <ac:chgData name="장성빈" userId="faed9783-0f2f-452b-b998-4701542ec64c" providerId="ADAL" clId="{39FB8C38-F478-4631-9B30-109FBDC3F360}" dt="2024-10-08T11:17:31.101" v="42269"/>
          <ac:spMkLst>
            <pc:docMk/>
            <pc:sldMk cId="196613338" sldId="626"/>
            <ac:spMk id="4" creationId="{E8CFED2D-61D2-B082-8715-ED6134FDDBE4}"/>
          </ac:spMkLst>
        </pc:spChg>
      </pc:sldChg>
      <pc:sldChg chg="delSp modSp add mod modNotesTx">
        <pc:chgData name="장성빈" userId="faed9783-0f2f-452b-b998-4701542ec64c" providerId="ADAL" clId="{39FB8C38-F478-4631-9B30-109FBDC3F360}" dt="2024-10-08T12:05:02.516" v="42568" actId="207"/>
        <pc:sldMkLst>
          <pc:docMk/>
          <pc:sldMk cId="2618630922" sldId="627"/>
        </pc:sldMkLst>
        <pc:spChg chg="mod">
          <ac:chgData name="장성빈" userId="faed9783-0f2f-452b-b998-4701542ec64c" providerId="ADAL" clId="{39FB8C38-F478-4631-9B30-109FBDC3F360}" dt="2024-10-08T12:04:43.705" v="42561" actId="207"/>
          <ac:spMkLst>
            <pc:docMk/>
            <pc:sldMk cId="2618630922" sldId="627"/>
            <ac:spMk id="6" creationId="{A5D4D8B7-971F-339F-6F9D-D67F746DA24F}"/>
          </ac:spMkLst>
        </pc:spChg>
        <pc:spChg chg="mod">
          <ac:chgData name="장성빈" userId="faed9783-0f2f-452b-b998-4701542ec64c" providerId="ADAL" clId="{39FB8C38-F478-4631-9B30-109FBDC3F360}" dt="2024-10-08T12:05:00.511" v="42567" actId="207"/>
          <ac:spMkLst>
            <pc:docMk/>
            <pc:sldMk cId="2618630922" sldId="627"/>
            <ac:spMk id="8" creationId="{1D3C266B-2991-B4C2-8C15-DDB892619990}"/>
          </ac:spMkLst>
        </pc:spChg>
        <pc:spChg chg="del mod">
          <ac:chgData name="장성빈" userId="faed9783-0f2f-452b-b998-4701542ec64c" providerId="ADAL" clId="{39FB8C38-F478-4631-9B30-109FBDC3F360}" dt="2024-10-08T12:04:52.133" v="42563" actId="478"/>
          <ac:spMkLst>
            <pc:docMk/>
            <pc:sldMk cId="2618630922" sldId="627"/>
            <ac:spMk id="9" creationId="{C3940CEF-70C9-E136-803E-2D8D5A545B71}"/>
          </ac:spMkLst>
        </pc:spChg>
        <pc:spChg chg="mod">
          <ac:chgData name="장성빈" userId="faed9783-0f2f-452b-b998-4701542ec64c" providerId="ADAL" clId="{39FB8C38-F478-4631-9B30-109FBDC3F360}" dt="2024-10-08T12:05:02.516" v="42568" actId="207"/>
          <ac:spMkLst>
            <pc:docMk/>
            <pc:sldMk cId="2618630922" sldId="627"/>
            <ac:spMk id="10" creationId="{816D433B-06AA-2B28-9AFA-DBA075847552}"/>
          </ac:spMkLst>
        </pc:spChg>
      </pc:sldChg>
      <pc:sldChg chg="addSp modSp add del mod">
        <pc:chgData name="장성빈" userId="faed9783-0f2f-452b-b998-4701542ec64c" providerId="ADAL" clId="{39FB8C38-F478-4631-9B30-109FBDC3F360}" dt="2024-10-08T11:20:10.167" v="42331" actId="47"/>
        <pc:sldMkLst>
          <pc:docMk/>
          <pc:sldMk cId="3412737536" sldId="627"/>
        </pc:sldMkLst>
        <pc:spChg chg="add mod">
          <ac:chgData name="장성빈" userId="faed9783-0f2f-452b-b998-4701542ec64c" providerId="ADAL" clId="{39FB8C38-F478-4631-9B30-109FBDC3F360}" dt="2024-10-08T11:20:04.318" v="42330" actId="14100"/>
          <ac:spMkLst>
            <pc:docMk/>
            <pc:sldMk cId="3412737536" sldId="627"/>
            <ac:spMk id="23" creationId="{BCF62BCA-E672-9786-A2CB-A12DD5C1FC73}"/>
          </ac:spMkLst>
        </pc:spChg>
      </pc:sldChg>
      <pc:sldChg chg="modSp add del mod ord modNotesTx">
        <pc:chgData name="장성빈" userId="faed9783-0f2f-452b-b998-4701542ec64c" providerId="ADAL" clId="{39FB8C38-F478-4631-9B30-109FBDC3F360}" dt="2024-10-09T08:54:33.039" v="43152" actId="47"/>
        <pc:sldMkLst>
          <pc:docMk/>
          <pc:sldMk cId="4219827505" sldId="628"/>
        </pc:sldMkLst>
        <pc:spChg chg="mod">
          <ac:chgData name="장성빈" userId="faed9783-0f2f-452b-b998-4701542ec64c" providerId="ADAL" clId="{39FB8C38-F478-4631-9B30-109FBDC3F360}" dt="2024-10-08T11:33:10.557" v="42461" actId="207"/>
          <ac:spMkLst>
            <pc:docMk/>
            <pc:sldMk cId="4219827505" sldId="628"/>
            <ac:spMk id="7" creationId="{458C5AD1-B11E-B589-5D81-ACDC7BA3A52A}"/>
          </ac:spMkLst>
        </pc:spChg>
      </pc:sldChg>
      <pc:sldChg chg="add modNotesTx">
        <pc:chgData name="장성빈" userId="faed9783-0f2f-452b-b998-4701542ec64c" providerId="ADAL" clId="{39FB8C38-F478-4631-9B30-109FBDC3F360}" dt="2024-10-08T12:01:09.279" v="42500"/>
        <pc:sldMkLst>
          <pc:docMk/>
          <pc:sldMk cId="2707827751" sldId="629"/>
        </pc:sldMkLst>
      </pc:sldChg>
      <pc:sldChg chg="modSp add mod ord modNotesTx">
        <pc:chgData name="장성빈" userId="faed9783-0f2f-452b-b998-4701542ec64c" providerId="ADAL" clId="{39FB8C38-F478-4631-9B30-109FBDC3F360}" dt="2024-10-08T12:02:51.772" v="42534" actId="207"/>
        <pc:sldMkLst>
          <pc:docMk/>
          <pc:sldMk cId="1076048791" sldId="630"/>
        </pc:sldMkLst>
        <pc:spChg chg="mod">
          <ac:chgData name="장성빈" userId="faed9783-0f2f-452b-b998-4701542ec64c" providerId="ADAL" clId="{39FB8C38-F478-4631-9B30-109FBDC3F360}" dt="2024-10-08T12:02:51.772" v="42534" actId="207"/>
          <ac:spMkLst>
            <pc:docMk/>
            <pc:sldMk cId="1076048791" sldId="630"/>
            <ac:spMk id="26" creationId="{5E8BE124-21D4-D92C-803E-A762D3F3D92B}"/>
          </ac:spMkLst>
        </pc:spChg>
      </pc:sldChg>
      <pc:sldChg chg="addSp modSp add mod modNotesTx">
        <pc:chgData name="장성빈" userId="faed9783-0f2f-452b-b998-4701542ec64c" providerId="ADAL" clId="{39FB8C38-F478-4631-9B30-109FBDC3F360}" dt="2024-10-08T12:17:15.232" v="42781"/>
        <pc:sldMkLst>
          <pc:docMk/>
          <pc:sldMk cId="1585031205" sldId="631"/>
        </pc:sldMkLst>
        <pc:spChg chg="mod">
          <ac:chgData name="장성빈" userId="faed9783-0f2f-452b-b998-4701542ec64c" providerId="ADAL" clId="{39FB8C38-F478-4631-9B30-109FBDC3F360}" dt="2024-10-08T12:16:55.971" v="42776" actId="207"/>
          <ac:spMkLst>
            <pc:docMk/>
            <pc:sldMk cId="1585031205" sldId="631"/>
            <ac:spMk id="3" creationId="{84F1AA55-4875-F324-C716-C7DB04FD7541}"/>
          </ac:spMkLst>
        </pc:spChg>
        <pc:spChg chg="add mod">
          <ac:chgData name="장성빈" userId="faed9783-0f2f-452b-b998-4701542ec64c" providerId="ADAL" clId="{39FB8C38-F478-4631-9B30-109FBDC3F360}" dt="2024-10-08T12:16:56.223" v="42777"/>
          <ac:spMkLst>
            <pc:docMk/>
            <pc:sldMk cId="1585031205" sldId="631"/>
            <ac:spMk id="4" creationId="{6A6D1EC3-8820-F4C1-1350-B5B71EB8400D}"/>
          </ac:spMkLst>
        </pc:spChg>
      </pc:sldChg>
      <pc:sldChg chg="delSp modSp add mod">
        <pc:chgData name="장성빈" userId="faed9783-0f2f-452b-b998-4701542ec64c" providerId="ADAL" clId="{39FB8C38-F478-4631-9B30-109FBDC3F360}" dt="2024-10-08T12:19:55.871" v="42859" actId="478"/>
        <pc:sldMkLst>
          <pc:docMk/>
          <pc:sldMk cId="831842985" sldId="632"/>
        </pc:sldMkLst>
        <pc:spChg chg="del">
          <ac:chgData name="장성빈" userId="faed9783-0f2f-452b-b998-4701542ec64c" providerId="ADAL" clId="{39FB8C38-F478-4631-9B30-109FBDC3F360}" dt="2024-10-08T12:19:55.871" v="42859" actId="478"/>
          <ac:spMkLst>
            <pc:docMk/>
            <pc:sldMk cId="831842985" sldId="632"/>
            <ac:spMk id="7" creationId="{BEC9DD8A-DAC0-2ABB-30E4-22CC29022E06}"/>
          </ac:spMkLst>
        </pc:spChg>
        <pc:spChg chg="mod">
          <ac:chgData name="장성빈" userId="faed9783-0f2f-452b-b998-4701542ec64c" providerId="ADAL" clId="{39FB8C38-F478-4631-9B30-109FBDC3F360}" dt="2024-10-08T12:19:52.465" v="42858" actId="207"/>
          <ac:spMkLst>
            <pc:docMk/>
            <pc:sldMk cId="831842985" sldId="632"/>
            <ac:spMk id="55" creationId="{20270A9D-D628-13D3-3073-7676AE57AACE}"/>
          </ac:spMkLst>
        </pc:spChg>
      </pc:sldChg>
      <pc:sldChg chg="modSp add mod">
        <pc:chgData name="장성빈" userId="faed9783-0f2f-452b-b998-4701542ec64c" providerId="ADAL" clId="{39FB8C38-F478-4631-9B30-109FBDC3F360}" dt="2024-10-08T12:21:38.857" v="42881" actId="207"/>
        <pc:sldMkLst>
          <pc:docMk/>
          <pc:sldMk cId="2077182973" sldId="633"/>
        </pc:sldMkLst>
        <pc:spChg chg="mod">
          <ac:chgData name="장성빈" userId="faed9783-0f2f-452b-b998-4701542ec64c" providerId="ADAL" clId="{39FB8C38-F478-4631-9B30-109FBDC3F360}" dt="2024-10-08T12:21:38.857" v="42881" actId="207"/>
          <ac:spMkLst>
            <pc:docMk/>
            <pc:sldMk cId="2077182973" sldId="633"/>
            <ac:spMk id="71" creationId="{86849FA7-96E0-5022-B072-763BCEE59E95}"/>
          </ac:spMkLst>
        </pc:spChg>
      </pc:sldChg>
      <pc:sldChg chg="modSp add mod modNotesTx">
        <pc:chgData name="장성빈" userId="faed9783-0f2f-452b-b998-4701542ec64c" providerId="ADAL" clId="{39FB8C38-F478-4631-9B30-109FBDC3F360}" dt="2024-10-08T12:21:52.121" v="42883" actId="207"/>
        <pc:sldMkLst>
          <pc:docMk/>
          <pc:sldMk cId="656472868" sldId="634"/>
        </pc:sldMkLst>
        <pc:spChg chg="mod">
          <ac:chgData name="장성빈" userId="faed9783-0f2f-452b-b998-4701542ec64c" providerId="ADAL" clId="{39FB8C38-F478-4631-9B30-109FBDC3F360}" dt="2024-10-08T12:21:52.121" v="42883" actId="207"/>
          <ac:spMkLst>
            <pc:docMk/>
            <pc:sldMk cId="656472868" sldId="634"/>
            <ac:spMk id="74" creationId="{4BBB281B-73D1-FBC3-D0DF-D7FEA829E9D0}"/>
          </ac:spMkLst>
        </pc:spChg>
      </pc:sldChg>
      <pc:sldChg chg="delSp add mod ord modNotesTx">
        <pc:chgData name="장성빈" userId="faed9783-0f2f-452b-b998-4701542ec64c" providerId="ADAL" clId="{39FB8C38-F478-4631-9B30-109FBDC3F360}" dt="2024-10-08T12:24:33.481" v="42913" actId="478"/>
        <pc:sldMkLst>
          <pc:docMk/>
          <pc:sldMk cId="1687297427" sldId="635"/>
        </pc:sldMkLst>
        <pc:spChg chg="del">
          <ac:chgData name="장성빈" userId="faed9783-0f2f-452b-b998-4701542ec64c" providerId="ADAL" clId="{39FB8C38-F478-4631-9B30-109FBDC3F360}" dt="2024-10-08T12:24:33.481" v="42913" actId="478"/>
          <ac:spMkLst>
            <pc:docMk/>
            <pc:sldMk cId="1687297427" sldId="635"/>
            <ac:spMk id="33" creationId="{AD3CD01B-3B70-70DE-44C9-D5DE2BC4C355}"/>
          </ac:spMkLst>
        </pc:spChg>
      </pc:sldChg>
      <pc:sldChg chg="addSp modSp add mod modNotesTx">
        <pc:chgData name="장성빈" userId="faed9783-0f2f-452b-b998-4701542ec64c" providerId="ADAL" clId="{39FB8C38-F478-4631-9B30-109FBDC3F360}" dt="2024-10-08T12:26:02.136" v="42939" actId="20577"/>
        <pc:sldMkLst>
          <pc:docMk/>
          <pc:sldMk cId="185272651" sldId="636"/>
        </pc:sldMkLst>
        <pc:spChg chg="add mod">
          <ac:chgData name="장성빈" userId="faed9783-0f2f-452b-b998-4701542ec64c" providerId="ADAL" clId="{39FB8C38-F478-4631-9B30-109FBDC3F360}" dt="2024-10-08T12:25:55.291" v="42938" actId="1076"/>
          <ac:spMkLst>
            <pc:docMk/>
            <pc:sldMk cId="185272651" sldId="636"/>
            <ac:spMk id="34" creationId="{B9CDE3DB-9EAB-2A42-B6D6-383E3752F814}"/>
          </ac:spMkLst>
        </pc:spChg>
      </pc:sldChg>
      <pc:sldChg chg="addSp delSp modSp add mod ord">
        <pc:chgData name="장성빈" userId="faed9783-0f2f-452b-b998-4701542ec64c" providerId="ADAL" clId="{39FB8C38-F478-4631-9B30-109FBDC3F360}" dt="2024-10-09T08:53:16.920" v="43131"/>
        <pc:sldMkLst>
          <pc:docMk/>
          <pc:sldMk cId="2366607100" sldId="637"/>
        </pc:sldMkLst>
        <pc:spChg chg="mod">
          <ac:chgData name="장성빈" userId="faed9783-0f2f-452b-b998-4701542ec64c" providerId="ADAL" clId="{39FB8C38-F478-4631-9B30-109FBDC3F360}" dt="2024-10-09T08:50:15.438" v="43076" actId="1076"/>
          <ac:spMkLst>
            <pc:docMk/>
            <pc:sldMk cId="2366607100" sldId="637"/>
            <ac:spMk id="3" creationId="{CFCBD9C6-335A-59B6-FF44-76E16A1DB6CA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4" creationId="{D5DBC39C-B526-97CC-6FDB-7E98F64CFA7A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5" creationId="{331DC3C5-27E4-6F53-C3CD-9E115972AB1C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6" creationId="{96A0813A-1406-E942-E99F-456EB4BCBF7F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7" creationId="{45A13806-D004-9647-FC45-0210061BBD6E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8" creationId="{FFF73B47-4D16-E490-24B7-618C510602FF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9" creationId="{43187321-D048-7AF0-D784-5D5ECE061063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10" creationId="{D3F6234C-871A-4FDB-DA9A-6819B4C4E728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11" creationId="{8702822D-D949-8CF4-C7C8-CB2A468C2CE4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12" creationId="{E771026A-ED6C-3E83-F759-FAA5C8A2B96B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13" creationId="{1D7CBC75-A0C4-D4A2-44CB-EB3E862B87EE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16" creationId="{40CF46DF-A6E5-A0B2-3772-02AF47178448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17" creationId="{DFDEDF3C-DC88-BE3D-0439-F1F1B191D116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18" creationId="{37A79496-94E1-76D4-9181-47FD5E198E90}"/>
          </ac:spMkLst>
        </pc:spChg>
        <pc:spChg chg="add del mod">
          <ac:chgData name="장성빈" userId="faed9783-0f2f-452b-b998-4701542ec64c" providerId="ADAL" clId="{39FB8C38-F478-4631-9B30-109FBDC3F360}" dt="2024-10-09T08:47:55.349" v="43008" actId="478"/>
          <ac:spMkLst>
            <pc:docMk/>
            <pc:sldMk cId="2366607100" sldId="637"/>
            <ac:spMk id="19" creationId="{AAA70228-C027-1A46-68EC-E0B5B3FA7981}"/>
          </ac:spMkLst>
        </pc:spChg>
        <pc:spChg chg="add del">
          <ac:chgData name="장성빈" userId="faed9783-0f2f-452b-b998-4701542ec64c" providerId="ADAL" clId="{39FB8C38-F478-4631-9B30-109FBDC3F360}" dt="2024-10-09T08:47:45.462" v="42961" actId="478"/>
          <ac:spMkLst>
            <pc:docMk/>
            <pc:sldMk cId="2366607100" sldId="637"/>
            <ac:spMk id="22" creationId="{444438BD-0392-EC72-3FD3-CEB819777B86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23" creationId="{CE2E7CBA-57A2-060F-2DA6-03D9AC25438A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24" creationId="{27B74003-F8B3-9761-7F78-B70F80E9EC0A}"/>
          </ac:spMkLst>
        </pc:spChg>
        <pc:spChg chg="add del mod">
          <ac:chgData name="장성빈" userId="faed9783-0f2f-452b-b998-4701542ec64c" providerId="ADAL" clId="{39FB8C38-F478-4631-9B30-109FBDC3F360}" dt="2024-10-09T08:50:36.578" v="43080" actId="1076"/>
          <ac:spMkLst>
            <pc:docMk/>
            <pc:sldMk cId="2366607100" sldId="637"/>
            <ac:spMk id="25" creationId="{BC931445-2D04-7932-3284-C1B2DAD75D0A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28" creationId="{5FA6C4A4-DD97-C8AB-874F-AEF7F16042F5}"/>
          </ac:spMkLst>
        </pc:spChg>
        <pc:spChg chg="mod">
          <ac:chgData name="장성빈" userId="faed9783-0f2f-452b-b998-4701542ec64c" providerId="ADAL" clId="{39FB8C38-F478-4631-9B30-109FBDC3F360}" dt="2024-10-09T08:49:36.636" v="43039" actId="20577"/>
          <ac:spMkLst>
            <pc:docMk/>
            <pc:sldMk cId="2366607100" sldId="637"/>
            <ac:spMk id="29" creationId="{FCEDE7FE-AEE4-24B9-0DF4-354D5ECC9CB8}"/>
          </ac:spMkLst>
        </pc:spChg>
        <pc:spChg chg="mod">
          <ac:chgData name="장성빈" userId="faed9783-0f2f-452b-b998-4701542ec64c" providerId="ADAL" clId="{39FB8C38-F478-4631-9B30-109FBDC3F360}" dt="2024-10-09T08:50:51.399" v="43084" actId="14100"/>
          <ac:spMkLst>
            <pc:docMk/>
            <pc:sldMk cId="2366607100" sldId="637"/>
            <ac:spMk id="30" creationId="{2B31A454-B8AD-A310-5D22-5BEE56073391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32" creationId="{356C529F-B937-5C24-828A-6F7625921484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33" creationId="{5FD8BD5C-A0B4-2EEA-D274-B729290DFB97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35" creationId="{ABC43FEC-8C72-9F84-5EF4-A0D2610BD2A0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36" creationId="{BE5EEC11-479F-2368-2BD2-A322F54F6834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38" creationId="{109F5B74-7B9A-5EC0-64A4-C80633A55E5C}"/>
          </ac:spMkLst>
        </pc:spChg>
        <pc:spChg chg="mod">
          <ac:chgData name="장성빈" userId="faed9783-0f2f-452b-b998-4701542ec64c" providerId="ADAL" clId="{39FB8C38-F478-4631-9B30-109FBDC3F360}" dt="2024-10-09T08:48:25.246" v="43014"/>
          <ac:spMkLst>
            <pc:docMk/>
            <pc:sldMk cId="2366607100" sldId="637"/>
            <ac:spMk id="39" creationId="{5C3501FD-5551-1448-A4CC-F0D7FB4A1E51}"/>
          </ac:spMkLst>
        </pc:spChg>
        <pc:spChg chg="add del mod">
          <ac:chgData name="장성빈" userId="faed9783-0f2f-452b-b998-4701542ec64c" providerId="ADAL" clId="{39FB8C38-F478-4631-9B30-109FBDC3F360}" dt="2024-10-09T08:50:38.481" v="43081" actId="478"/>
          <ac:spMkLst>
            <pc:docMk/>
            <pc:sldMk cId="2366607100" sldId="637"/>
            <ac:spMk id="41" creationId="{58CD643B-31E1-7F13-054A-2A3D2885D312}"/>
          </ac:spMkLst>
        </pc:spChg>
        <pc:spChg chg="add del mod">
          <ac:chgData name="장성빈" userId="faed9783-0f2f-452b-b998-4701542ec64c" providerId="ADAL" clId="{39FB8C38-F478-4631-9B30-109FBDC3F360}" dt="2024-10-09T08:48:46.934" v="43024" actId="478"/>
          <ac:spMkLst>
            <pc:docMk/>
            <pc:sldMk cId="2366607100" sldId="637"/>
            <ac:spMk id="43" creationId="{7790B6E9-4902-1BBF-A03B-36D54BBDF581}"/>
          </ac:spMkLst>
        </pc:spChg>
        <pc:spChg chg="add del mod">
          <ac:chgData name="장성빈" userId="faed9783-0f2f-452b-b998-4701542ec64c" providerId="ADAL" clId="{39FB8C38-F478-4631-9B30-109FBDC3F360}" dt="2024-10-09T08:48:30.572" v="43016" actId="478"/>
          <ac:spMkLst>
            <pc:docMk/>
            <pc:sldMk cId="2366607100" sldId="637"/>
            <ac:spMk id="44" creationId="{12D72ECE-245B-BD22-5BEF-2ACD8469A105}"/>
          </ac:spMkLst>
        </pc:spChg>
        <pc:spChg chg="add mod">
          <ac:chgData name="장성빈" userId="faed9783-0f2f-452b-b998-4701542ec64c" providerId="ADAL" clId="{39FB8C38-F478-4631-9B30-109FBDC3F360}" dt="2024-10-09T08:50:42.200" v="43082" actId="1076"/>
          <ac:spMkLst>
            <pc:docMk/>
            <pc:sldMk cId="2366607100" sldId="637"/>
            <ac:spMk id="46" creationId="{2585FC75-D8B7-4114-7D64-9DD3182B7A0E}"/>
          </ac:spMkLst>
        </pc:spChg>
        <pc:spChg chg="mod">
          <ac:chgData name="장성빈" userId="faed9783-0f2f-452b-b998-4701542ec64c" providerId="ADAL" clId="{39FB8C38-F478-4631-9B30-109FBDC3F360}" dt="2024-10-09T08:50:03.737" v="43054"/>
          <ac:spMkLst>
            <pc:docMk/>
            <pc:sldMk cId="2366607100" sldId="637"/>
            <ac:spMk id="50" creationId="{A7FA0F0A-CC1F-5EFA-D0FD-E74153C05F05}"/>
          </ac:spMkLst>
        </pc:spChg>
        <pc:spChg chg="mod">
          <ac:chgData name="장성빈" userId="faed9783-0f2f-452b-b998-4701542ec64c" providerId="ADAL" clId="{39FB8C38-F478-4631-9B30-109FBDC3F360}" dt="2024-10-09T08:50:14.171" v="43074" actId="14100"/>
          <ac:spMkLst>
            <pc:docMk/>
            <pc:sldMk cId="2366607100" sldId="637"/>
            <ac:spMk id="51" creationId="{8370BB1C-898C-C6AD-01AB-FD662130F004}"/>
          </ac:spMkLst>
        </pc:spChg>
        <pc:spChg chg="del mod">
          <ac:chgData name="장성빈" userId="faed9783-0f2f-452b-b998-4701542ec64c" providerId="ADAL" clId="{39FB8C38-F478-4631-9B30-109FBDC3F360}" dt="2024-10-09T08:50:19.677" v="43077" actId="478"/>
          <ac:spMkLst>
            <pc:docMk/>
            <pc:sldMk cId="2366607100" sldId="637"/>
            <ac:spMk id="52" creationId="{6D42CA7E-B28C-2DF9-8798-8DE06C74699F}"/>
          </ac:spMkLst>
        </pc:spChg>
        <pc:grpChg chg="add mod">
          <ac:chgData name="장성빈" userId="faed9783-0f2f-452b-b998-4701542ec64c" providerId="ADAL" clId="{39FB8C38-F478-4631-9B30-109FBDC3F360}" dt="2024-10-09T08:50:42.200" v="43082" actId="1076"/>
          <ac:grpSpMkLst>
            <pc:docMk/>
            <pc:sldMk cId="2366607100" sldId="637"/>
            <ac:grpSpMk id="27" creationId="{1079D68D-A252-A5FE-6B3C-CFBDF41A89AF}"/>
          </ac:grpSpMkLst>
        </pc:grpChg>
        <pc:grpChg chg="add del mod">
          <ac:chgData name="장성빈" userId="faed9783-0f2f-452b-b998-4701542ec64c" providerId="ADAL" clId="{39FB8C38-F478-4631-9B30-109FBDC3F360}" dt="2024-10-09T08:48:45.116" v="43022" actId="478"/>
          <ac:grpSpMkLst>
            <pc:docMk/>
            <pc:sldMk cId="2366607100" sldId="637"/>
            <ac:grpSpMk id="31" creationId="{FC5AB1A4-C98E-D72F-C660-6DBBCB42C4AA}"/>
          </ac:grpSpMkLst>
        </pc:grpChg>
        <pc:grpChg chg="add del mod">
          <ac:chgData name="장성빈" userId="faed9783-0f2f-452b-b998-4701542ec64c" providerId="ADAL" clId="{39FB8C38-F478-4631-9B30-109FBDC3F360}" dt="2024-10-09T08:48:43.940" v="43020" actId="478"/>
          <ac:grpSpMkLst>
            <pc:docMk/>
            <pc:sldMk cId="2366607100" sldId="637"/>
            <ac:grpSpMk id="34" creationId="{9026C596-54B6-53F1-675B-7B1348BD80D5}"/>
          </ac:grpSpMkLst>
        </pc:grpChg>
        <pc:grpChg chg="add del mod">
          <ac:chgData name="장성빈" userId="faed9783-0f2f-452b-b998-4701542ec64c" providerId="ADAL" clId="{39FB8C38-F478-4631-9B30-109FBDC3F360}" dt="2024-10-09T08:48:44.596" v="43021" actId="478"/>
          <ac:grpSpMkLst>
            <pc:docMk/>
            <pc:sldMk cId="2366607100" sldId="637"/>
            <ac:grpSpMk id="37" creationId="{F9D7A58A-D5AF-E16B-A939-E011F43A0344}"/>
          </ac:grpSpMkLst>
        </pc:grpChg>
        <pc:grpChg chg="add mod">
          <ac:chgData name="장성빈" userId="faed9783-0f2f-452b-b998-4701542ec64c" providerId="ADAL" clId="{39FB8C38-F478-4631-9B30-109FBDC3F360}" dt="2024-10-09T08:50:42.200" v="43082" actId="1076"/>
          <ac:grpSpMkLst>
            <pc:docMk/>
            <pc:sldMk cId="2366607100" sldId="637"/>
            <ac:grpSpMk id="49" creationId="{C432094F-C63F-29DA-665C-5F99479F9914}"/>
          </ac:grpSpMkLst>
        </pc:grpChg>
        <pc:cxnChg chg="add del mod">
          <ac:chgData name="장성빈" userId="faed9783-0f2f-452b-b998-4701542ec64c" providerId="ADAL" clId="{39FB8C38-F478-4631-9B30-109FBDC3F360}" dt="2024-10-09T08:50:36.578" v="43080" actId="1076"/>
          <ac:cxnSpMkLst>
            <pc:docMk/>
            <pc:sldMk cId="2366607100" sldId="637"/>
            <ac:cxnSpMk id="14" creationId="{D79C9F1E-C0C4-20F2-5DB2-85B14F3D904A}"/>
          </ac:cxnSpMkLst>
        </pc:cxnChg>
        <pc:cxnChg chg="add del mod">
          <ac:chgData name="장성빈" userId="faed9783-0f2f-452b-b998-4701542ec64c" providerId="ADAL" clId="{39FB8C38-F478-4631-9B30-109FBDC3F360}" dt="2024-10-09T08:47:45.462" v="42961" actId="478"/>
          <ac:cxnSpMkLst>
            <pc:docMk/>
            <pc:sldMk cId="2366607100" sldId="637"/>
            <ac:cxnSpMk id="15" creationId="{615AA358-C2D6-E53B-7404-3CF4C4F58D18}"/>
          </ac:cxnSpMkLst>
        </pc:cxnChg>
        <pc:cxnChg chg="add del mod">
          <ac:chgData name="장성빈" userId="faed9783-0f2f-452b-b998-4701542ec64c" providerId="ADAL" clId="{39FB8C38-F478-4631-9B30-109FBDC3F360}" dt="2024-10-09T08:47:45.462" v="42961" actId="478"/>
          <ac:cxnSpMkLst>
            <pc:docMk/>
            <pc:sldMk cId="2366607100" sldId="637"/>
            <ac:cxnSpMk id="20" creationId="{C4D9272A-9F04-BD7D-1241-EE0D4C554F42}"/>
          </ac:cxnSpMkLst>
        </pc:cxnChg>
        <pc:cxnChg chg="add del mod">
          <ac:chgData name="장성빈" userId="faed9783-0f2f-452b-b998-4701542ec64c" providerId="ADAL" clId="{39FB8C38-F478-4631-9B30-109FBDC3F360}" dt="2024-10-09T08:47:55.349" v="43008" actId="478"/>
          <ac:cxnSpMkLst>
            <pc:docMk/>
            <pc:sldMk cId="2366607100" sldId="637"/>
            <ac:cxnSpMk id="21" creationId="{2C7CA915-1F24-4055-9A08-A59C321F646F}"/>
          </ac:cxnSpMkLst>
        </pc:cxnChg>
        <pc:cxnChg chg="add del mod">
          <ac:chgData name="장성빈" userId="faed9783-0f2f-452b-b998-4701542ec64c" providerId="ADAL" clId="{39FB8C38-F478-4631-9B30-109FBDC3F360}" dt="2024-10-09T08:48:43.556" v="43019" actId="478"/>
          <ac:cxnSpMkLst>
            <pc:docMk/>
            <pc:sldMk cId="2366607100" sldId="637"/>
            <ac:cxnSpMk id="40" creationId="{0AB89A65-8BEF-72C9-44CC-900A515DF1FF}"/>
          </ac:cxnSpMkLst>
        </pc:cxnChg>
        <pc:cxnChg chg="add del mod">
          <ac:chgData name="장성빈" userId="faed9783-0f2f-452b-b998-4701542ec64c" providerId="ADAL" clId="{39FB8C38-F478-4631-9B30-109FBDC3F360}" dt="2024-10-09T08:48:45.892" v="43023" actId="478"/>
          <ac:cxnSpMkLst>
            <pc:docMk/>
            <pc:sldMk cId="2366607100" sldId="637"/>
            <ac:cxnSpMk id="42" creationId="{6870FC65-15ED-5C46-AF3E-C201A51B930F}"/>
          </ac:cxnSpMkLst>
        </pc:cxnChg>
        <pc:cxnChg chg="add del mod">
          <ac:chgData name="장성빈" userId="faed9783-0f2f-452b-b998-4701542ec64c" providerId="ADAL" clId="{39FB8C38-F478-4631-9B30-109FBDC3F360}" dt="2024-10-09T08:53:16.813" v="43130" actId="478"/>
          <ac:cxnSpMkLst>
            <pc:docMk/>
            <pc:sldMk cId="2366607100" sldId="637"/>
            <ac:cxnSpMk id="45" creationId="{D36A15C1-7208-A460-E9BA-F08EE07457E6}"/>
          </ac:cxnSpMkLst>
        </pc:cxnChg>
        <pc:cxnChg chg="add mod">
          <ac:chgData name="장성빈" userId="faed9783-0f2f-452b-b998-4701542ec64c" providerId="ADAL" clId="{39FB8C38-F478-4631-9B30-109FBDC3F360}" dt="2024-10-09T08:53:16.920" v="43131"/>
          <ac:cxnSpMkLst>
            <pc:docMk/>
            <pc:sldMk cId="2366607100" sldId="637"/>
            <ac:cxnSpMk id="53" creationId="{5D99AF3E-E94A-C679-E295-0A06C2FEA041}"/>
          </ac:cxnSpMkLst>
        </pc:cxnChg>
      </pc:sldChg>
      <pc:sldChg chg="addSp delSp modSp add mod">
        <pc:chgData name="장성빈" userId="faed9783-0f2f-452b-b998-4701542ec64c" providerId="ADAL" clId="{39FB8C38-F478-4631-9B30-109FBDC3F360}" dt="2024-10-09T08:54:18.496" v="43150" actId="14100"/>
        <pc:sldMkLst>
          <pc:docMk/>
          <pc:sldMk cId="1346582478" sldId="638"/>
        </pc:sldMkLst>
        <pc:spChg chg="add mod">
          <ac:chgData name="장성빈" userId="faed9783-0f2f-452b-b998-4701542ec64c" providerId="ADAL" clId="{39FB8C38-F478-4631-9B30-109FBDC3F360}" dt="2024-10-09T08:52:06.079" v="43106" actId="14100"/>
          <ac:spMkLst>
            <pc:docMk/>
            <pc:sldMk cId="1346582478" sldId="638"/>
            <ac:spMk id="5" creationId="{3CBB1448-3176-BF4A-9374-685B90B1C3A4}"/>
          </ac:spMkLst>
        </pc:spChg>
        <pc:spChg chg="mod">
          <ac:chgData name="장성빈" userId="faed9783-0f2f-452b-b998-4701542ec64c" providerId="ADAL" clId="{39FB8C38-F478-4631-9B30-109FBDC3F360}" dt="2024-10-09T08:53:44.584" v="43137" actId="207"/>
          <ac:spMkLst>
            <pc:docMk/>
            <pc:sldMk cId="1346582478" sldId="638"/>
            <ac:spMk id="7" creationId="{B4499357-8803-B090-3C69-528ECEFE7EDA}"/>
          </ac:spMkLst>
        </pc:spChg>
        <pc:spChg chg="add mod">
          <ac:chgData name="장성빈" userId="faed9783-0f2f-452b-b998-4701542ec64c" providerId="ADAL" clId="{39FB8C38-F478-4631-9B30-109FBDC3F360}" dt="2024-10-09T08:54:18.496" v="43150" actId="14100"/>
          <ac:spMkLst>
            <pc:docMk/>
            <pc:sldMk cId="1346582478" sldId="638"/>
            <ac:spMk id="13" creationId="{A7DD39C5-A42E-A89E-34C8-3AFDDCE6CBEB}"/>
          </ac:spMkLst>
        </pc:spChg>
        <pc:spChg chg="mod">
          <ac:chgData name="장성빈" userId="faed9783-0f2f-452b-b998-4701542ec64c" providerId="ADAL" clId="{39FB8C38-F478-4631-9B30-109FBDC3F360}" dt="2024-10-09T08:50:58.860" v="43085" actId="207"/>
          <ac:spMkLst>
            <pc:docMk/>
            <pc:sldMk cId="1346582478" sldId="638"/>
            <ac:spMk id="30" creationId="{B62E338C-9D43-8213-6517-751C092DD786}"/>
          </ac:spMkLst>
        </pc:spChg>
        <pc:cxnChg chg="add mod">
          <ac:chgData name="장성빈" userId="faed9783-0f2f-452b-b998-4701542ec64c" providerId="ADAL" clId="{39FB8C38-F478-4631-9B30-109FBDC3F360}" dt="2024-10-09T08:53:14.414" v="43129"/>
          <ac:cxnSpMkLst>
            <pc:docMk/>
            <pc:sldMk cId="1346582478" sldId="638"/>
            <ac:cxnSpMk id="6" creationId="{E68594B6-BA43-2FF9-CFA2-EC263DFB9DA3}"/>
          </ac:cxnSpMkLst>
        </pc:cxnChg>
        <pc:cxnChg chg="add mod">
          <ac:chgData name="장성빈" userId="faed9783-0f2f-452b-b998-4701542ec64c" providerId="ADAL" clId="{39FB8C38-F478-4631-9B30-109FBDC3F360}" dt="2024-10-09T08:54:11.006" v="43141" actId="14100"/>
          <ac:cxnSpMkLst>
            <pc:docMk/>
            <pc:sldMk cId="1346582478" sldId="638"/>
            <ac:cxnSpMk id="9" creationId="{601DA24B-6B38-B278-906F-48482BE05B32}"/>
          </ac:cxnSpMkLst>
        </pc:cxnChg>
        <pc:cxnChg chg="del ord">
          <ac:chgData name="장성빈" userId="faed9783-0f2f-452b-b998-4701542ec64c" providerId="ADAL" clId="{39FB8C38-F478-4631-9B30-109FBDC3F360}" dt="2024-10-09T08:53:14.303" v="43128" actId="478"/>
          <ac:cxnSpMkLst>
            <pc:docMk/>
            <pc:sldMk cId="1346582478" sldId="638"/>
            <ac:cxnSpMk id="45" creationId="{687456DF-29FA-9B97-35F0-654D079D1BD5}"/>
          </ac:cxnSpMkLst>
        </pc:cxnChg>
      </pc:sldChg>
      <pc:sldChg chg="modSp add del mod">
        <pc:chgData name="장성빈" userId="faed9783-0f2f-452b-b998-4701542ec64c" providerId="ADAL" clId="{39FB8C38-F478-4631-9B30-109FBDC3F360}" dt="2024-10-09T08:54:33.039" v="43152" actId="47"/>
        <pc:sldMkLst>
          <pc:docMk/>
          <pc:sldMk cId="2060062843" sldId="639"/>
        </pc:sldMkLst>
        <pc:spChg chg="mod">
          <ac:chgData name="장성빈" userId="faed9783-0f2f-452b-b998-4701542ec64c" providerId="ADAL" clId="{39FB8C38-F478-4631-9B30-109FBDC3F360}" dt="2024-10-09T08:51:09.829" v="43087" actId="207"/>
          <ac:spMkLst>
            <pc:docMk/>
            <pc:sldMk cId="2060062843" sldId="639"/>
            <ac:spMk id="7" creationId="{B778A95F-01B9-C82B-7FBB-3C3986E561F2}"/>
          </ac:spMkLst>
        </pc:spChg>
      </pc:sldChg>
      <pc:sldChg chg="addSp delSp modSp add del mod">
        <pc:chgData name="장성빈" userId="faed9783-0f2f-452b-b998-4701542ec64c" providerId="ADAL" clId="{39FB8C38-F478-4631-9B30-109FBDC3F360}" dt="2024-10-09T08:54:33.039" v="43152" actId="47"/>
        <pc:sldMkLst>
          <pc:docMk/>
          <pc:sldMk cId="707290317" sldId="640"/>
        </pc:sldMkLst>
        <pc:spChg chg="add del mod">
          <ac:chgData name="장성빈" userId="faed9783-0f2f-452b-b998-4701542ec64c" providerId="ADAL" clId="{39FB8C38-F478-4631-9B30-109FBDC3F360}" dt="2024-10-09T08:52:22.797" v="43108" actId="478"/>
          <ac:spMkLst>
            <pc:docMk/>
            <pc:sldMk cId="707290317" sldId="640"/>
            <ac:spMk id="5" creationId="{75C44A06-C335-3756-6AC1-DD20B80D5450}"/>
          </ac:spMkLst>
        </pc:spChg>
        <pc:spChg chg="add mod">
          <ac:chgData name="장성빈" userId="faed9783-0f2f-452b-b998-4701542ec64c" providerId="ADAL" clId="{39FB8C38-F478-4631-9B30-109FBDC3F360}" dt="2024-10-09T08:51:55.628" v="43104" actId="1076"/>
          <ac:spMkLst>
            <pc:docMk/>
            <pc:sldMk cId="707290317" sldId="640"/>
            <ac:spMk id="6" creationId="{57356E98-E45E-B743-6AA7-2BD16AC7F694}"/>
          </ac:spMkLst>
        </pc:spChg>
      </pc:sldChg>
      <pc:sldChg chg="addSp modSp add mod">
        <pc:chgData name="장성빈" userId="faed9783-0f2f-452b-b998-4701542ec64c" providerId="ADAL" clId="{39FB8C38-F478-4631-9B30-109FBDC3F360}" dt="2024-10-09T08:54:24.995" v="43151"/>
        <pc:sldMkLst>
          <pc:docMk/>
          <pc:sldMk cId="3270154980" sldId="641"/>
        </pc:sldMkLst>
        <pc:spChg chg="mod">
          <ac:chgData name="장성빈" userId="faed9783-0f2f-452b-b998-4701542ec64c" providerId="ADAL" clId="{39FB8C38-F478-4631-9B30-109FBDC3F360}" dt="2024-10-09T08:53:48.644" v="43138" actId="207"/>
          <ac:spMkLst>
            <pc:docMk/>
            <pc:sldMk cId="3270154980" sldId="641"/>
            <ac:spMk id="7" creationId="{479C0CB9-9823-44F1-542E-74C61C576EFA}"/>
          </ac:spMkLst>
        </pc:spChg>
        <pc:spChg chg="add mod">
          <ac:chgData name="장성빈" userId="faed9783-0f2f-452b-b998-4701542ec64c" providerId="ADAL" clId="{39FB8C38-F478-4631-9B30-109FBDC3F360}" dt="2024-10-09T08:53:00.341" v="43122" actId="1076"/>
          <ac:spMkLst>
            <pc:docMk/>
            <pc:sldMk cId="3270154980" sldId="641"/>
            <ac:spMk id="12" creationId="{E791D004-5550-4C79-8CDF-8255AD24082C}"/>
          </ac:spMkLst>
        </pc:spChg>
        <pc:spChg chg="add mod">
          <ac:chgData name="장성빈" userId="faed9783-0f2f-452b-b998-4701542ec64c" providerId="ADAL" clId="{39FB8C38-F478-4631-9B30-109FBDC3F360}" dt="2024-10-09T08:53:37.389" v="43136" actId="14100"/>
          <ac:spMkLst>
            <pc:docMk/>
            <pc:sldMk cId="3270154980" sldId="641"/>
            <ac:spMk id="18" creationId="{FDC9FF25-3A09-299C-746C-15C19A1533D2}"/>
          </ac:spMkLst>
        </pc:spChg>
        <pc:spChg chg="add mod">
          <ac:chgData name="장성빈" userId="faed9783-0f2f-452b-b998-4701542ec64c" providerId="ADAL" clId="{39FB8C38-F478-4631-9B30-109FBDC3F360}" dt="2024-10-09T08:54:24.995" v="43151"/>
          <ac:spMkLst>
            <pc:docMk/>
            <pc:sldMk cId="3270154980" sldId="641"/>
            <ac:spMk id="20" creationId="{7D683F28-F356-162A-BAA8-2DAAD437FA63}"/>
          </ac:spMkLst>
        </pc:spChg>
        <pc:cxnChg chg="add mod">
          <ac:chgData name="장성빈" userId="faed9783-0f2f-452b-b998-4701542ec64c" providerId="ADAL" clId="{39FB8C38-F478-4631-9B30-109FBDC3F360}" dt="2024-10-09T08:52:49.591" v="43113" actId="208"/>
          <ac:cxnSpMkLst>
            <pc:docMk/>
            <pc:sldMk cId="3270154980" sldId="641"/>
            <ac:cxnSpMk id="9" creationId="{59660BF7-4C59-B3BD-C333-35735782375D}"/>
          </ac:cxnSpMkLst>
        </pc:cxnChg>
        <pc:cxnChg chg="add mod">
          <ac:chgData name="장성빈" userId="faed9783-0f2f-452b-b998-4701542ec64c" providerId="ADAL" clId="{39FB8C38-F478-4631-9B30-109FBDC3F360}" dt="2024-10-09T08:54:24.995" v="43151"/>
          <ac:cxnSpMkLst>
            <pc:docMk/>
            <pc:sldMk cId="3270154980" sldId="641"/>
            <ac:cxnSpMk id="19" creationId="{3242EE81-CF18-B451-5E9D-CCF8AA4F7461}"/>
          </ac:cxnSpMkLst>
        </pc:cxnChg>
        <pc:cxnChg chg="mod">
          <ac:chgData name="장성빈" userId="faed9783-0f2f-452b-b998-4701542ec64c" providerId="ADAL" clId="{39FB8C38-F478-4631-9B30-109FBDC3F360}" dt="2024-10-09T08:53:10.227" v="43127" actId="14100"/>
          <ac:cxnSpMkLst>
            <pc:docMk/>
            <pc:sldMk cId="3270154980" sldId="641"/>
            <ac:cxnSpMk id="45" creationId="{41212864-7CA3-1AF9-8C19-7B1A11916AAC}"/>
          </ac:cxnSpMkLst>
        </pc:cxnChg>
      </pc:sldChg>
      <pc:sldChg chg="addSp modSp add mod modNotesTx">
        <pc:chgData name="장성빈" userId="faed9783-0f2f-452b-b998-4701542ec64c" providerId="ADAL" clId="{39FB8C38-F478-4631-9B30-109FBDC3F360}" dt="2024-10-09T09:36:55.950" v="43229" actId="20577"/>
        <pc:sldMkLst>
          <pc:docMk/>
          <pc:sldMk cId="1486903027" sldId="642"/>
        </pc:sldMkLst>
        <pc:spChg chg="add mod">
          <ac:chgData name="장성빈" userId="faed9783-0f2f-452b-b998-4701542ec64c" providerId="ADAL" clId="{39FB8C38-F478-4631-9B30-109FBDC3F360}" dt="2024-10-09T09:36:55.950" v="43229" actId="20577"/>
          <ac:spMkLst>
            <pc:docMk/>
            <pc:sldMk cId="1486903027" sldId="642"/>
            <ac:spMk id="4" creationId="{290D9D50-1667-B8F9-8468-BD8EAFE47F8A}"/>
          </ac:spMkLst>
        </pc:spChg>
      </pc:sldChg>
      <pc:sldChg chg="addSp modSp add">
        <pc:chgData name="장성빈" userId="faed9783-0f2f-452b-b998-4701542ec64c" providerId="ADAL" clId="{39FB8C38-F478-4631-9B30-109FBDC3F360}" dt="2024-10-10T07:35:47.922" v="43299"/>
        <pc:sldMkLst>
          <pc:docMk/>
          <pc:sldMk cId="361933276" sldId="643"/>
        </pc:sldMkLst>
        <pc:spChg chg="add mod">
          <ac:chgData name="장성빈" userId="faed9783-0f2f-452b-b998-4701542ec64c" providerId="ADAL" clId="{39FB8C38-F478-4631-9B30-109FBDC3F360}" dt="2024-10-10T07:35:47.922" v="43299"/>
          <ac:spMkLst>
            <pc:docMk/>
            <pc:sldMk cId="361933276" sldId="643"/>
            <ac:spMk id="4" creationId="{0CF62671-FB09-2BFB-70C6-EA8EA5F76219}"/>
          </ac:spMkLst>
        </pc:spChg>
      </pc:sldChg>
      <pc:sldChg chg="delSp add del mod">
        <pc:chgData name="장성빈" userId="faed9783-0f2f-452b-b998-4701542ec64c" providerId="ADAL" clId="{39FB8C38-F478-4631-9B30-109FBDC3F360}" dt="2024-10-10T07:43:15.501" v="43424" actId="47"/>
        <pc:sldMkLst>
          <pc:docMk/>
          <pc:sldMk cId="406699593" sldId="644"/>
        </pc:sldMkLst>
        <pc:spChg chg="del">
          <ac:chgData name="장성빈" userId="faed9783-0f2f-452b-b998-4701542ec64c" providerId="ADAL" clId="{39FB8C38-F478-4631-9B30-109FBDC3F360}" dt="2024-10-10T07:42:13.198" v="43367" actId="478"/>
          <ac:spMkLst>
            <pc:docMk/>
            <pc:sldMk cId="406699593" sldId="644"/>
            <ac:spMk id="5" creationId="{0D24157B-FE90-D070-D906-5D994A327D89}"/>
          </ac:spMkLst>
        </pc:spChg>
        <pc:spChg chg="del">
          <ac:chgData name="장성빈" userId="faed9783-0f2f-452b-b998-4701542ec64c" providerId="ADAL" clId="{39FB8C38-F478-4631-9B30-109FBDC3F360}" dt="2024-10-10T07:42:06.454" v="43363" actId="478"/>
          <ac:spMkLst>
            <pc:docMk/>
            <pc:sldMk cId="406699593" sldId="644"/>
            <ac:spMk id="8" creationId="{0E8FF4C6-D4F8-A9E7-C697-B15C9D466573}"/>
          </ac:spMkLst>
        </pc:spChg>
        <pc:graphicFrameChg chg="del">
          <ac:chgData name="장성빈" userId="faed9783-0f2f-452b-b998-4701542ec64c" providerId="ADAL" clId="{39FB8C38-F478-4631-9B30-109FBDC3F360}" dt="2024-10-10T07:42:13.198" v="43367" actId="478"/>
          <ac:graphicFrameMkLst>
            <pc:docMk/>
            <pc:sldMk cId="406699593" sldId="644"/>
            <ac:graphicFrameMk id="6" creationId="{1039160D-3EAF-27C7-1B7B-099E8A1EBA19}"/>
          </ac:graphicFrameMkLst>
        </pc:graphicFrameChg>
        <pc:picChg chg="del">
          <ac:chgData name="장성빈" userId="faed9783-0f2f-452b-b998-4701542ec64c" providerId="ADAL" clId="{39FB8C38-F478-4631-9B30-109FBDC3F360}" dt="2024-10-10T07:42:26.805" v="43370" actId="478"/>
          <ac:picMkLst>
            <pc:docMk/>
            <pc:sldMk cId="406699593" sldId="644"/>
            <ac:picMk id="33" creationId="{B855D222-A14C-D523-2C84-8D750A1927D3}"/>
          </ac:picMkLst>
        </pc:picChg>
      </pc:sldChg>
      <pc:sldChg chg="delSp add del mod ord">
        <pc:chgData name="장성빈" userId="faed9783-0f2f-452b-b998-4701542ec64c" providerId="ADAL" clId="{39FB8C38-F478-4631-9B30-109FBDC3F360}" dt="2024-10-10T07:42:04.089" v="43361" actId="47"/>
        <pc:sldMkLst>
          <pc:docMk/>
          <pc:sldMk cId="2980284970" sldId="644"/>
        </pc:sldMkLst>
        <pc:spChg chg="del">
          <ac:chgData name="장성빈" userId="faed9783-0f2f-452b-b998-4701542ec64c" providerId="ADAL" clId="{39FB8C38-F478-4631-9B30-109FBDC3F360}" dt="2024-10-10T07:41:33.411" v="43357" actId="478"/>
          <ac:spMkLst>
            <pc:docMk/>
            <pc:sldMk cId="2980284970" sldId="644"/>
            <ac:spMk id="5" creationId="{EBB4DA74-E425-6C16-128E-3AFBE73BBB0E}"/>
          </ac:spMkLst>
        </pc:spChg>
        <pc:graphicFrameChg chg="del">
          <ac:chgData name="장성빈" userId="faed9783-0f2f-452b-b998-4701542ec64c" providerId="ADAL" clId="{39FB8C38-F478-4631-9B30-109FBDC3F360}" dt="2024-10-10T07:41:33.411" v="43357" actId="478"/>
          <ac:graphicFrameMkLst>
            <pc:docMk/>
            <pc:sldMk cId="2980284970" sldId="644"/>
            <ac:graphicFrameMk id="6" creationId="{F3F2B709-82E2-420B-9020-2ECC9825AFE2}"/>
          </ac:graphicFrameMkLst>
        </pc:graphicFrameChg>
      </pc:sldChg>
      <pc:sldChg chg="modSp add del mod">
        <pc:chgData name="장성빈" userId="faed9783-0f2f-452b-b998-4701542ec64c" providerId="ADAL" clId="{39FB8C38-F478-4631-9B30-109FBDC3F360}" dt="2024-10-10T07:43:15.501" v="43424" actId="47"/>
        <pc:sldMkLst>
          <pc:docMk/>
          <pc:sldMk cId="2304272314" sldId="645"/>
        </pc:sldMkLst>
        <pc:spChg chg="mod">
          <ac:chgData name="장성빈" userId="faed9783-0f2f-452b-b998-4701542ec64c" providerId="ADAL" clId="{39FB8C38-F478-4631-9B30-109FBDC3F360}" dt="2024-10-10T07:42:18.468" v="43369" actId="1076"/>
          <ac:spMkLst>
            <pc:docMk/>
            <pc:sldMk cId="2304272314" sldId="645"/>
            <ac:spMk id="3" creationId="{7F4A085E-2580-701D-D38C-343361989808}"/>
          </ac:spMkLst>
        </pc:spChg>
        <pc:graphicFrameChg chg="modGraphic">
          <ac:chgData name="장성빈" userId="faed9783-0f2f-452b-b998-4701542ec64c" providerId="ADAL" clId="{39FB8C38-F478-4631-9B30-109FBDC3F360}" dt="2024-10-10T07:42:17.817" v="43368" actId="207"/>
          <ac:graphicFrameMkLst>
            <pc:docMk/>
            <pc:sldMk cId="2304272314" sldId="645"/>
            <ac:graphicFrameMk id="6" creationId="{B82915BB-4725-79BD-37DF-57B99AF7262E}"/>
          </ac:graphicFrameMkLst>
        </pc:graphicFrameChg>
      </pc:sldChg>
      <pc:sldChg chg="addSp modSp add mod">
        <pc:chgData name="장성빈" userId="faed9783-0f2f-452b-b998-4701542ec64c" providerId="ADAL" clId="{39FB8C38-F478-4631-9B30-109FBDC3F360}" dt="2024-10-10T07:43:04.913" v="43421" actId="14100"/>
        <pc:sldMkLst>
          <pc:docMk/>
          <pc:sldMk cId="2387589847" sldId="646"/>
        </pc:sldMkLst>
        <pc:spChg chg="add mod">
          <ac:chgData name="장성빈" userId="faed9783-0f2f-452b-b998-4701542ec64c" providerId="ADAL" clId="{39FB8C38-F478-4631-9B30-109FBDC3F360}" dt="2024-10-10T07:42:42.878" v="43376" actId="14100"/>
          <ac:spMkLst>
            <pc:docMk/>
            <pc:sldMk cId="2387589847" sldId="646"/>
            <ac:spMk id="13" creationId="{178C2701-D935-322F-AF88-F5459764DD37}"/>
          </ac:spMkLst>
        </pc:spChg>
        <pc:spChg chg="add mod">
          <ac:chgData name="장성빈" userId="faed9783-0f2f-452b-b998-4701542ec64c" providerId="ADAL" clId="{39FB8C38-F478-4631-9B30-109FBDC3F360}" dt="2024-10-10T07:42:42.878" v="43376" actId="14100"/>
          <ac:spMkLst>
            <pc:docMk/>
            <pc:sldMk cId="2387589847" sldId="646"/>
            <ac:spMk id="14" creationId="{D32904AD-8055-FB8E-03B7-AC01610273B2}"/>
          </ac:spMkLst>
        </pc:spChg>
        <pc:spChg chg="add mod">
          <ac:chgData name="장성빈" userId="faed9783-0f2f-452b-b998-4701542ec64c" providerId="ADAL" clId="{39FB8C38-F478-4631-9B30-109FBDC3F360}" dt="2024-10-10T07:43:04.913" v="43421" actId="14100"/>
          <ac:spMkLst>
            <pc:docMk/>
            <pc:sldMk cId="2387589847" sldId="646"/>
            <ac:spMk id="15" creationId="{781E1394-D3E1-6CB1-BCE4-28A4087A67C3}"/>
          </ac:spMkLst>
        </pc:spChg>
        <pc:spChg chg="add mod">
          <ac:chgData name="장성빈" userId="faed9783-0f2f-452b-b998-4701542ec64c" providerId="ADAL" clId="{39FB8C38-F478-4631-9B30-109FBDC3F360}" dt="2024-10-10T07:42:56.019" v="43409" actId="1035"/>
          <ac:spMkLst>
            <pc:docMk/>
            <pc:sldMk cId="2387589847" sldId="646"/>
            <ac:spMk id="16" creationId="{B8C61785-B042-8AE7-E8AD-765FF615A7BE}"/>
          </ac:spMkLst>
        </pc:spChg>
      </pc:sldChg>
      <pc:sldChg chg="addSp modSp add">
        <pc:chgData name="장성빈" userId="faed9783-0f2f-452b-b998-4701542ec64c" providerId="ADAL" clId="{39FB8C38-F478-4631-9B30-109FBDC3F360}" dt="2024-10-10T07:43:12.102" v="43423"/>
        <pc:sldMkLst>
          <pc:docMk/>
          <pc:sldMk cId="1746571911" sldId="647"/>
        </pc:sldMkLst>
        <pc:spChg chg="add mod">
          <ac:chgData name="장성빈" userId="faed9783-0f2f-452b-b998-4701542ec64c" providerId="ADAL" clId="{39FB8C38-F478-4631-9B30-109FBDC3F360}" dt="2024-10-10T07:43:12.102" v="43423"/>
          <ac:spMkLst>
            <pc:docMk/>
            <pc:sldMk cId="1746571911" sldId="647"/>
            <ac:spMk id="13" creationId="{D78ECDEE-F5A1-9974-C8A2-EF0E97984A11}"/>
          </ac:spMkLst>
        </pc:spChg>
        <pc:graphicFrameChg chg="add mod">
          <ac:chgData name="장성빈" userId="faed9783-0f2f-452b-b998-4701542ec64c" providerId="ADAL" clId="{39FB8C38-F478-4631-9B30-109FBDC3F360}" dt="2024-10-10T07:43:12.102" v="43423"/>
          <ac:graphicFrameMkLst>
            <pc:docMk/>
            <pc:sldMk cId="1746571911" sldId="647"/>
            <ac:graphicFrameMk id="14" creationId="{00EC9E0F-1CEC-8BA3-0D16-12DCD2DF351D}"/>
          </ac:graphicFrameMkLst>
        </pc:graphicFrameChg>
      </pc:sldChg>
      <pc:sldChg chg="addSp modSp add">
        <pc:chgData name="장성빈" userId="faed9783-0f2f-452b-b998-4701542ec64c" providerId="ADAL" clId="{39FB8C38-F478-4631-9B30-109FBDC3F360}" dt="2024-10-10T07:43:17.867" v="43426"/>
        <pc:sldMkLst>
          <pc:docMk/>
          <pc:sldMk cId="2881925672" sldId="648"/>
        </pc:sldMkLst>
        <pc:spChg chg="add mod">
          <ac:chgData name="장성빈" userId="faed9783-0f2f-452b-b998-4701542ec64c" providerId="ADAL" clId="{39FB8C38-F478-4631-9B30-109FBDC3F360}" dt="2024-10-10T07:43:17.867" v="43426"/>
          <ac:spMkLst>
            <pc:docMk/>
            <pc:sldMk cId="2881925672" sldId="648"/>
            <ac:spMk id="17" creationId="{4E0041F8-6B90-2453-B6EF-7F08CFC8B4AF}"/>
          </ac:spMkLst>
        </pc:spChg>
      </pc:sldChg>
      <pc:sldMasterChg chg="modSldLayout">
        <pc:chgData name="장성빈" userId="faed9783-0f2f-452b-b998-4701542ec64c" providerId="ADAL" clId="{39FB8C38-F478-4631-9B30-109FBDC3F360}" dt="2024-09-24T05:38:11.546" v="22281"/>
        <pc:sldMasterMkLst>
          <pc:docMk/>
          <pc:sldMasterMk cId="90325113" sldId="2147483648"/>
        </pc:sldMasterMkLst>
        <pc:sldLayoutChg chg="addSp delSp modSp mod">
          <pc:chgData name="장성빈" userId="faed9783-0f2f-452b-b998-4701542ec64c" providerId="ADAL" clId="{39FB8C38-F478-4631-9B30-109FBDC3F360}" dt="2024-09-24T05:38:11.546" v="22281"/>
          <pc:sldLayoutMkLst>
            <pc:docMk/>
            <pc:sldMasterMk cId="90325113" sldId="2147483648"/>
            <pc:sldLayoutMk cId="1870421249" sldId="2147483649"/>
          </pc:sldLayoutMkLst>
          <pc:spChg chg="mod">
            <ac:chgData name="장성빈" userId="faed9783-0f2f-452b-b998-4701542ec64c" providerId="ADAL" clId="{39FB8C38-F478-4631-9B30-109FBDC3F360}" dt="2024-09-13T05:21:27.469" v="2566" actId="2711"/>
            <ac:spMkLst>
              <pc:docMk/>
              <pc:sldMasterMk cId="90325113" sldId="2147483648"/>
              <pc:sldLayoutMk cId="1870421249" sldId="2147483649"/>
              <ac:spMk id="2" creationId="{1C1E4725-CCED-4BFF-80DF-B7021A37C209}"/>
            </ac:spMkLst>
          </pc:spChg>
          <pc:spChg chg="add mod ord">
            <ac:chgData name="장성빈" userId="faed9783-0f2f-452b-b998-4701542ec64c" providerId="ADAL" clId="{39FB8C38-F478-4631-9B30-109FBDC3F360}" dt="2024-09-13T05:03:33.008" v="2426" actId="14100"/>
            <ac:spMkLst>
              <pc:docMk/>
              <pc:sldMasterMk cId="90325113" sldId="2147483648"/>
              <pc:sldLayoutMk cId="1870421249" sldId="2147483649"/>
              <ac:spMk id="3" creationId="{632F8838-206D-96A9-2BCE-53AE15B185FC}"/>
            </ac:spMkLst>
          </pc:spChg>
          <pc:spChg chg="add mod">
            <ac:chgData name="장성빈" userId="faed9783-0f2f-452b-b998-4701542ec64c" providerId="ADAL" clId="{39FB8C38-F478-4631-9B30-109FBDC3F360}" dt="2024-09-24T05:38:11.546" v="22281"/>
            <ac:spMkLst>
              <pc:docMk/>
              <pc:sldMasterMk cId="90325113" sldId="2147483648"/>
              <pc:sldLayoutMk cId="1870421249" sldId="2147483649"/>
              <ac:spMk id="4" creationId="{1D093EE6-4A56-8F2C-5E72-E198370EE68A}"/>
            </ac:spMkLst>
          </pc:spChg>
          <pc:spChg chg="del">
            <ac:chgData name="장성빈" userId="faed9783-0f2f-452b-b998-4701542ec64c" providerId="ADAL" clId="{39FB8C38-F478-4631-9B30-109FBDC3F360}" dt="2024-09-13T04:55:30.584" v="2411" actId="478"/>
            <ac:spMkLst>
              <pc:docMk/>
              <pc:sldMasterMk cId="90325113" sldId="2147483648"/>
              <pc:sldLayoutMk cId="1870421249" sldId="2147483649"/>
              <ac:spMk id="10" creationId="{CFBD2574-FCBA-401F-9C7A-84CB472FEA4D}"/>
            </ac:spMkLst>
          </pc:spChg>
          <pc:spChg chg="del">
            <ac:chgData name="장성빈" userId="faed9783-0f2f-452b-b998-4701542ec64c" providerId="ADAL" clId="{39FB8C38-F478-4631-9B30-109FBDC3F360}" dt="2024-09-13T05:00:31.485" v="2414" actId="478"/>
            <ac:spMkLst>
              <pc:docMk/>
              <pc:sldMasterMk cId="90325113" sldId="2147483648"/>
              <pc:sldLayoutMk cId="1870421249" sldId="2147483649"/>
              <ac:spMk id="12" creationId="{688117A7-7CF1-4B30-9844-0DFD266EA36F}"/>
            </ac:spMkLst>
          </pc:spChg>
          <pc:spChg chg="mod">
            <ac:chgData name="장성빈" userId="faed9783-0f2f-452b-b998-4701542ec64c" providerId="ADAL" clId="{39FB8C38-F478-4631-9B30-109FBDC3F360}" dt="2024-09-13T05:03:52.470" v="2431" actId="14100"/>
            <ac:spMkLst>
              <pc:docMk/>
              <pc:sldMasterMk cId="90325113" sldId="2147483648"/>
              <pc:sldLayoutMk cId="1870421249" sldId="2147483649"/>
              <ac:spMk id="14" creationId="{51A1CE7C-38C9-41D3-8C48-0918513B3364}"/>
            </ac:spMkLst>
          </pc:spChg>
          <pc:picChg chg="add del mod">
            <ac:chgData name="장성빈" userId="faed9783-0f2f-452b-b998-4701542ec64c" providerId="ADAL" clId="{39FB8C38-F478-4631-9B30-109FBDC3F360}" dt="2024-09-13T05:28:41.126" v="2839" actId="478"/>
            <ac:picMkLst>
              <pc:docMk/>
              <pc:sldMasterMk cId="90325113" sldId="2147483648"/>
              <pc:sldLayoutMk cId="1870421249" sldId="2147483649"/>
              <ac:picMk id="4" creationId="{74302926-162F-8F3B-88FE-F9F67ED100D4}"/>
            </ac:picMkLst>
          </pc:picChg>
          <pc:picChg chg="add mod">
            <ac:chgData name="장성빈" userId="faed9783-0f2f-452b-b998-4701542ec64c" providerId="ADAL" clId="{39FB8C38-F478-4631-9B30-109FBDC3F360}" dt="2024-09-13T05:29:01.620" v="2842" actId="1076"/>
            <ac:picMkLst>
              <pc:docMk/>
              <pc:sldMasterMk cId="90325113" sldId="2147483648"/>
              <pc:sldLayoutMk cId="1870421249" sldId="2147483649"/>
              <ac:picMk id="5" creationId="{ADF87EAF-98C7-963D-7466-EFC7358051BF}"/>
            </ac:picMkLst>
          </pc:picChg>
          <pc:picChg chg="del">
            <ac:chgData name="장성빈" userId="faed9783-0f2f-452b-b998-4701542ec64c" providerId="ADAL" clId="{39FB8C38-F478-4631-9B30-109FBDC3F360}" dt="2024-09-13T05:00:24.273" v="2413" actId="478"/>
            <ac:picMkLst>
              <pc:docMk/>
              <pc:sldMasterMk cId="90325113" sldId="2147483648"/>
              <pc:sldLayoutMk cId="1870421249" sldId="2147483649"/>
              <ac:picMk id="13" creationId="{48BA5FD9-4A18-4038-85D0-529B21D009DD}"/>
            </ac:picMkLst>
          </pc:picChg>
          <pc:picChg chg="del">
            <ac:chgData name="장성빈" userId="faed9783-0f2f-452b-b998-4701542ec64c" providerId="ADAL" clId="{39FB8C38-F478-4631-9B30-109FBDC3F360}" dt="2024-09-13T05:00:22.893" v="2412" actId="478"/>
            <ac:picMkLst>
              <pc:docMk/>
              <pc:sldMasterMk cId="90325113" sldId="2147483648"/>
              <pc:sldLayoutMk cId="1870421249" sldId="2147483649"/>
              <ac:picMk id="15" creationId="{B89F6480-8FE1-8FCB-5175-4A1394944A3A}"/>
            </ac:picMkLst>
          </pc:picChg>
        </pc:sldLayoutChg>
      </pc:sldMasterChg>
    </pc:docChg>
  </pc:docChgLst>
  <pc:docChgLst>
    <pc:chgData name="장성빈" userId="faed9783-0f2f-452b-b998-4701542ec64c" providerId="ADAL" clId="{70B78485-F003-4230-A573-3634AD8D165F}"/>
    <pc:docChg chg="undo redo custSel addSld delSld modSld sldOrd">
      <pc:chgData name="장성빈" userId="faed9783-0f2f-452b-b998-4701542ec64c" providerId="ADAL" clId="{70B78485-F003-4230-A573-3634AD8D165F}" dt="2023-11-13T07:02:30.131" v="17322" actId="729"/>
      <pc:docMkLst>
        <pc:docMk/>
      </pc:docMkLst>
      <pc:sldChg chg="modSp mod">
        <pc:chgData name="장성빈" userId="faed9783-0f2f-452b-b998-4701542ec64c" providerId="ADAL" clId="{70B78485-F003-4230-A573-3634AD8D165F}" dt="2023-11-09T01:37:56.544" v="15111"/>
        <pc:sldMkLst>
          <pc:docMk/>
          <pc:sldMk cId="2946444279" sldId="257"/>
        </pc:sldMkLst>
        <pc:spChg chg="mod">
          <ac:chgData name="장성빈" userId="faed9783-0f2f-452b-b998-4701542ec64c" providerId="ADAL" clId="{70B78485-F003-4230-A573-3634AD8D165F}" dt="2023-11-09T01:37:56.544" v="15111"/>
          <ac:spMkLst>
            <pc:docMk/>
            <pc:sldMk cId="2946444279" sldId="257"/>
            <ac:spMk id="6" creationId="{3B75F2A8-0C95-A2B2-5887-AB27BCC56E63}"/>
          </ac:spMkLst>
        </pc:spChg>
      </pc:sldChg>
      <pc:sldChg chg="modSp mod">
        <pc:chgData name="장성빈" userId="faed9783-0f2f-452b-b998-4701542ec64c" providerId="ADAL" clId="{70B78485-F003-4230-A573-3634AD8D165F}" dt="2023-10-31T03:23:18.448" v="12198" actId="113"/>
        <pc:sldMkLst>
          <pc:docMk/>
          <pc:sldMk cId="107767252" sldId="309"/>
        </pc:sldMkLst>
        <pc:spChg chg="mod">
          <ac:chgData name="장성빈" userId="faed9783-0f2f-452b-b998-4701542ec64c" providerId="ADAL" clId="{70B78485-F003-4230-A573-3634AD8D165F}" dt="2023-10-31T03:23:18.448" v="12198" actId="113"/>
          <ac:spMkLst>
            <pc:docMk/>
            <pc:sldMk cId="107767252" sldId="309"/>
            <ac:spMk id="2" creationId="{A37690DE-5A18-DDCD-E7E1-B259C22C017A}"/>
          </ac:spMkLst>
        </pc:spChg>
      </pc:sldChg>
      <pc:sldChg chg="modSp mod modShow">
        <pc:chgData name="장성빈" userId="faed9783-0f2f-452b-b998-4701542ec64c" providerId="ADAL" clId="{70B78485-F003-4230-A573-3634AD8D165F}" dt="2023-10-25T06:36:38.055" v="1644" actId="2710"/>
        <pc:sldMkLst>
          <pc:docMk/>
          <pc:sldMk cId="2025693393" sldId="350"/>
        </pc:sldMkLst>
        <pc:spChg chg="mod">
          <ac:chgData name="장성빈" userId="faed9783-0f2f-452b-b998-4701542ec64c" providerId="ADAL" clId="{70B78485-F003-4230-A573-3634AD8D165F}" dt="2023-10-25T06:36:38.055" v="1644" actId="2710"/>
          <ac:spMkLst>
            <pc:docMk/>
            <pc:sldMk cId="2025693393" sldId="350"/>
            <ac:spMk id="2" creationId="{A37690DE-5A18-DDCD-E7E1-B259C22C017A}"/>
          </ac:spMkLst>
        </pc:spChg>
      </pc:sldChg>
      <pc:sldChg chg="modSp mod modShow modNotesTx">
        <pc:chgData name="장성빈" userId="faed9783-0f2f-452b-b998-4701542ec64c" providerId="ADAL" clId="{70B78485-F003-4230-A573-3634AD8D165F}" dt="2023-11-13T07:02:30.131" v="17322" actId="729"/>
        <pc:sldMkLst>
          <pc:docMk/>
          <pc:sldMk cId="2247492597" sldId="351"/>
        </pc:sldMkLst>
        <pc:spChg chg="mod">
          <ac:chgData name="장성빈" userId="faed9783-0f2f-452b-b998-4701542ec64c" providerId="ADAL" clId="{70B78485-F003-4230-A573-3634AD8D165F}" dt="2023-10-31T05:44:56.510" v="14079"/>
          <ac:spMkLst>
            <pc:docMk/>
            <pc:sldMk cId="2247492597" sldId="351"/>
            <ac:spMk id="2" creationId="{A37690DE-5A18-DDCD-E7E1-B259C22C017A}"/>
          </ac:spMkLst>
        </pc:spChg>
      </pc:sldChg>
      <pc:sldChg chg="addSp delSp modSp mod modNotesTx">
        <pc:chgData name="장성빈" userId="faed9783-0f2f-452b-b998-4701542ec64c" providerId="ADAL" clId="{70B78485-F003-4230-A573-3634AD8D165F}" dt="2023-11-13T06:17:13.205" v="15186" actId="20577"/>
        <pc:sldMkLst>
          <pc:docMk/>
          <pc:sldMk cId="4106936201" sldId="352"/>
        </pc:sldMkLst>
        <pc:spChg chg="mod">
          <ac:chgData name="장성빈" userId="faed9783-0f2f-452b-b998-4701542ec64c" providerId="ADAL" clId="{70B78485-F003-4230-A573-3634AD8D165F}" dt="2023-11-13T06:16:45.415" v="15161" actId="5793"/>
          <ac:spMkLst>
            <pc:docMk/>
            <pc:sldMk cId="4106936201" sldId="352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1-13T06:17:13.205" v="15186" actId="20577"/>
          <ac:spMkLst>
            <pc:docMk/>
            <pc:sldMk cId="4106936201" sldId="352"/>
            <ac:spMk id="5" creationId="{23FC4640-2CE6-4BA9-8DAA-C3F2DFAA0595}"/>
          </ac:spMkLst>
        </pc:spChg>
        <pc:cxnChg chg="add del mod">
          <ac:chgData name="장성빈" userId="faed9783-0f2f-452b-b998-4701542ec64c" providerId="ADAL" clId="{70B78485-F003-4230-A573-3634AD8D165F}" dt="2023-10-26T06:52:14.702" v="9230"/>
          <ac:cxnSpMkLst>
            <pc:docMk/>
            <pc:sldMk cId="4106936201" sldId="352"/>
            <ac:cxnSpMk id="3" creationId="{9EDB38B2-3794-721C-AF16-45BB792D6415}"/>
          </ac:cxnSpMkLst>
        </pc:cxnChg>
      </pc:sldChg>
      <pc:sldChg chg="addSp delSp modSp mod modNotesTx">
        <pc:chgData name="장성빈" userId="faed9783-0f2f-452b-b998-4701542ec64c" providerId="ADAL" clId="{70B78485-F003-4230-A573-3634AD8D165F}" dt="2023-10-25T08:23:57.040" v="3865"/>
        <pc:sldMkLst>
          <pc:docMk/>
          <pc:sldMk cId="2985212160" sldId="353"/>
        </pc:sldMkLst>
        <pc:spChg chg="mod">
          <ac:chgData name="장성빈" userId="faed9783-0f2f-452b-b998-4701542ec64c" providerId="ADAL" clId="{70B78485-F003-4230-A573-3634AD8D165F}" dt="2023-10-25T06:59:00.606" v="2861"/>
          <ac:spMkLst>
            <pc:docMk/>
            <pc:sldMk cId="2985212160" sldId="353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5T08:23:57.040" v="3865"/>
          <ac:spMkLst>
            <pc:docMk/>
            <pc:sldMk cId="2985212160" sldId="353"/>
            <ac:spMk id="5" creationId="{23FC4640-2CE6-4BA9-8DAA-C3F2DFAA0595}"/>
          </ac:spMkLst>
        </pc:spChg>
        <pc:graphicFrameChg chg="add del mod">
          <ac:chgData name="장성빈" userId="faed9783-0f2f-452b-b998-4701542ec64c" providerId="ADAL" clId="{70B78485-F003-4230-A573-3634AD8D165F}" dt="2023-10-25T06:34:47.370" v="1487" actId="478"/>
          <ac:graphicFrameMkLst>
            <pc:docMk/>
            <pc:sldMk cId="2985212160" sldId="353"/>
            <ac:graphicFrameMk id="3" creationId="{3FF0D8DF-6E88-E23D-7634-9ED214E67567}"/>
          </ac:graphicFrameMkLst>
        </pc:graphicFrameChg>
        <pc:graphicFrameChg chg="add del mod">
          <ac:chgData name="장성빈" userId="faed9783-0f2f-452b-b998-4701542ec64c" providerId="ADAL" clId="{70B78485-F003-4230-A573-3634AD8D165F}" dt="2023-10-25T06:37:23.333" v="1656" actId="478"/>
          <ac:graphicFrameMkLst>
            <pc:docMk/>
            <pc:sldMk cId="2985212160" sldId="353"/>
            <ac:graphicFrameMk id="6" creationId="{3FF0D8DF-6E88-E23D-7634-9ED214E67567}"/>
          </ac:graphicFrameMkLst>
        </pc:graphicFrameChg>
      </pc:sldChg>
      <pc:sldChg chg="addSp delSp modSp mod">
        <pc:chgData name="장성빈" userId="faed9783-0f2f-452b-b998-4701542ec64c" providerId="ADAL" clId="{70B78485-F003-4230-A573-3634AD8D165F}" dt="2023-10-25T06:36:35.190" v="1643" actId="2710"/>
        <pc:sldMkLst>
          <pc:docMk/>
          <pc:sldMk cId="1814038850" sldId="354"/>
        </pc:sldMkLst>
        <pc:spChg chg="mod">
          <ac:chgData name="장성빈" userId="faed9783-0f2f-452b-b998-4701542ec64c" providerId="ADAL" clId="{70B78485-F003-4230-A573-3634AD8D165F}" dt="2023-10-25T06:36:35.190" v="1643" actId="2710"/>
          <ac:spMkLst>
            <pc:docMk/>
            <pc:sldMk cId="1814038850" sldId="354"/>
            <ac:spMk id="2" creationId="{A37690DE-5A18-DDCD-E7E1-B259C22C017A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7" creationId="{91EDF265-4B80-4E92-D041-94D4C1E6F7A9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8" creationId="{BA693EF7-67DF-9B7C-FE4B-FE38C0D59E81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9" creationId="{49B5D812-FCF7-563E-799C-B4A0CC25192D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10" creationId="{B3F7D6E3-115E-0411-F300-22E706359942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11" creationId="{7B02CA6D-BF40-6199-C84F-FA77861FD521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12" creationId="{C61F2EB2-A045-2E39-29D6-A2D33E2AD24C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14" creationId="{6C720BBE-1BCF-F312-04A3-BD2A09D38099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17" creationId="{1E2FC03C-8032-DEC7-B9B6-1097546756EA}"/>
          </ac:spMkLst>
        </pc:spChg>
        <pc:spChg chg="add mod">
          <ac:chgData name="장성빈" userId="faed9783-0f2f-452b-b998-4701542ec64c" providerId="ADAL" clId="{70B78485-F003-4230-A573-3634AD8D165F}" dt="2023-10-17T04:45:22.331" v="370" actId="164"/>
          <ac:spMkLst>
            <pc:docMk/>
            <pc:sldMk cId="1814038850" sldId="354"/>
            <ac:spMk id="21" creationId="{3453A6B4-BD3F-2D9B-1A41-66862D512CE1}"/>
          </ac:spMkLst>
        </pc:spChg>
        <pc:spChg chg="add del mod">
          <ac:chgData name="장성빈" userId="faed9783-0f2f-452b-b998-4701542ec64c" providerId="ADAL" clId="{70B78485-F003-4230-A573-3634AD8D165F}" dt="2023-10-17T04:44:47.692" v="342"/>
          <ac:spMkLst>
            <pc:docMk/>
            <pc:sldMk cId="1814038850" sldId="354"/>
            <ac:spMk id="22" creationId="{B3A9E455-8095-1467-4633-7F01A483BA9C}"/>
          </ac:spMkLst>
        </pc:spChg>
        <pc:spChg chg="add mod">
          <ac:chgData name="장성빈" userId="faed9783-0f2f-452b-b998-4701542ec64c" providerId="ADAL" clId="{70B78485-F003-4230-A573-3634AD8D165F}" dt="2023-10-17T04:49:03.600" v="432" actId="1076"/>
          <ac:spMkLst>
            <pc:docMk/>
            <pc:sldMk cId="1814038850" sldId="354"/>
            <ac:spMk id="23" creationId="{3641F7B4-DB04-D866-953A-77DEAA5E6280}"/>
          </ac:spMkLst>
        </pc:spChg>
        <pc:spChg chg="add del mod">
          <ac:chgData name="장성빈" userId="faed9783-0f2f-452b-b998-4701542ec64c" providerId="ADAL" clId="{70B78485-F003-4230-A573-3634AD8D165F}" dt="2023-10-17T04:46:08.694" v="385" actId="478"/>
          <ac:spMkLst>
            <pc:docMk/>
            <pc:sldMk cId="1814038850" sldId="354"/>
            <ac:spMk id="25" creationId="{26D68CA9-FA37-770E-8F21-27C0E8254403}"/>
          </ac:spMkLst>
        </pc:spChg>
        <pc:spChg chg="add mod">
          <ac:chgData name="장성빈" userId="faed9783-0f2f-452b-b998-4701542ec64c" providerId="ADAL" clId="{70B78485-F003-4230-A573-3634AD8D165F}" dt="2023-10-17T04:48:48.025" v="430" actId="164"/>
          <ac:spMkLst>
            <pc:docMk/>
            <pc:sldMk cId="1814038850" sldId="354"/>
            <ac:spMk id="33" creationId="{16FE3FF5-929E-F19C-47EF-6911457D7677}"/>
          </ac:spMkLst>
        </pc:spChg>
        <pc:spChg chg="mod">
          <ac:chgData name="장성빈" userId="faed9783-0f2f-452b-b998-4701542ec64c" providerId="ADAL" clId="{70B78485-F003-4230-A573-3634AD8D165F}" dt="2023-10-17T04:43:57.914" v="301" actId="404"/>
          <ac:spMkLst>
            <pc:docMk/>
            <pc:sldMk cId="1814038850" sldId="354"/>
            <ac:spMk id="105" creationId="{564F5B0C-2F2E-411B-F92B-3A4270808B68}"/>
          </ac:spMkLst>
        </pc:spChg>
        <pc:spChg chg="mod">
          <ac:chgData name="장성빈" userId="faed9783-0f2f-452b-b998-4701542ec64c" providerId="ADAL" clId="{70B78485-F003-4230-A573-3634AD8D165F}" dt="2023-10-17T04:43:57.914" v="301" actId="404"/>
          <ac:spMkLst>
            <pc:docMk/>
            <pc:sldMk cId="1814038850" sldId="354"/>
            <ac:spMk id="113" creationId="{634B5864-D23A-632A-36A1-38AD6653A407}"/>
          </ac:spMkLst>
        </pc:spChg>
        <pc:spChg chg="mod">
          <ac:chgData name="장성빈" userId="faed9783-0f2f-452b-b998-4701542ec64c" providerId="ADAL" clId="{70B78485-F003-4230-A573-3634AD8D165F}" dt="2023-10-17T04:43:57.914" v="301" actId="404"/>
          <ac:spMkLst>
            <pc:docMk/>
            <pc:sldMk cId="1814038850" sldId="354"/>
            <ac:spMk id="117" creationId="{B31E6A4A-94BF-C93C-7ED0-30F2A54E364C}"/>
          </ac:spMkLst>
        </pc:spChg>
        <pc:spChg chg="mod">
          <ac:chgData name="장성빈" userId="faed9783-0f2f-452b-b998-4701542ec64c" providerId="ADAL" clId="{70B78485-F003-4230-A573-3634AD8D165F}" dt="2023-10-17T04:43:57.914" v="301" actId="404"/>
          <ac:spMkLst>
            <pc:docMk/>
            <pc:sldMk cId="1814038850" sldId="354"/>
            <ac:spMk id="160" creationId="{FC8ABB3A-FEFF-7EA5-3426-CFE864F6D55A}"/>
          </ac:spMkLst>
        </pc:spChg>
        <pc:spChg chg="mod">
          <ac:chgData name="장성빈" userId="faed9783-0f2f-452b-b998-4701542ec64c" providerId="ADAL" clId="{70B78485-F003-4230-A573-3634AD8D165F}" dt="2023-10-17T04:41:18.146" v="256" actId="164"/>
          <ac:spMkLst>
            <pc:docMk/>
            <pc:sldMk cId="1814038850" sldId="354"/>
            <ac:spMk id="184" creationId="{F6FFDF34-D24A-9BE7-D4A7-FDE45060C70B}"/>
          </ac:spMkLst>
        </pc:spChg>
        <pc:spChg chg="mod">
          <ac:chgData name="장성빈" userId="faed9783-0f2f-452b-b998-4701542ec64c" providerId="ADAL" clId="{70B78485-F003-4230-A573-3634AD8D165F}" dt="2023-10-17T04:41:18.146" v="256" actId="164"/>
          <ac:spMkLst>
            <pc:docMk/>
            <pc:sldMk cId="1814038850" sldId="354"/>
            <ac:spMk id="185" creationId="{AE5C08CB-70AD-88E2-70C0-00019405499B}"/>
          </ac:spMkLst>
        </pc:spChg>
        <pc:spChg chg="mod">
          <ac:chgData name="장성빈" userId="faed9783-0f2f-452b-b998-4701542ec64c" providerId="ADAL" clId="{70B78485-F003-4230-A573-3634AD8D165F}" dt="2023-10-17T04:41:33.830" v="260" actId="404"/>
          <ac:spMkLst>
            <pc:docMk/>
            <pc:sldMk cId="1814038850" sldId="354"/>
            <ac:spMk id="186" creationId="{3D22ED3E-3C1A-7E79-881F-A243D9DFD275}"/>
          </ac:spMkLst>
        </pc:spChg>
        <pc:spChg chg="mod">
          <ac:chgData name="장성빈" userId="faed9783-0f2f-452b-b998-4701542ec64c" providerId="ADAL" clId="{70B78485-F003-4230-A573-3634AD8D165F}" dt="2023-10-17T04:41:33.830" v="260" actId="404"/>
          <ac:spMkLst>
            <pc:docMk/>
            <pc:sldMk cId="1814038850" sldId="354"/>
            <ac:spMk id="187" creationId="{0BD484C0-D7B9-D6E1-E53F-579E16147B64}"/>
          </ac:spMkLst>
        </pc:spChg>
        <pc:grpChg chg="add mod">
          <ac:chgData name="장성빈" userId="faed9783-0f2f-452b-b998-4701542ec64c" providerId="ADAL" clId="{70B78485-F003-4230-A573-3634AD8D165F}" dt="2023-10-17T04:45:22.331" v="370" actId="164"/>
          <ac:grpSpMkLst>
            <pc:docMk/>
            <pc:sldMk cId="1814038850" sldId="354"/>
            <ac:grpSpMk id="3" creationId="{1CFF5995-7FD8-796D-53C3-DF351936299E}"/>
          </ac:grpSpMkLst>
        </pc:grpChg>
        <pc:grpChg chg="add mod">
          <ac:chgData name="장성빈" userId="faed9783-0f2f-452b-b998-4701542ec64c" providerId="ADAL" clId="{70B78485-F003-4230-A573-3634AD8D165F}" dt="2023-10-17T04:45:49.142" v="374" actId="1076"/>
          <ac:grpSpMkLst>
            <pc:docMk/>
            <pc:sldMk cId="1814038850" sldId="354"/>
            <ac:grpSpMk id="24" creationId="{EC1DE796-ACA2-FCD0-ED9F-8CA5C3F2A36B}"/>
          </ac:grpSpMkLst>
        </pc:grpChg>
        <pc:grpChg chg="add mod">
          <ac:chgData name="장성빈" userId="faed9783-0f2f-452b-b998-4701542ec64c" providerId="ADAL" clId="{70B78485-F003-4230-A573-3634AD8D165F}" dt="2023-10-17T04:49:06.121" v="433" actId="1076"/>
          <ac:grpSpMkLst>
            <pc:docMk/>
            <pc:sldMk cId="1814038850" sldId="354"/>
            <ac:grpSpMk id="46" creationId="{4AC275FF-A141-8318-6210-91ED70DD0A81}"/>
          </ac:grpSpMkLst>
        </pc:grpChg>
        <pc:grpChg chg="mod">
          <ac:chgData name="장성빈" userId="faed9783-0f2f-452b-b998-4701542ec64c" providerId="ADAL" clId="{70B78485-F003-4230-A573-3634AD8D165F}" dt="2023-10-17T04:41:18.146" v="256" actId="164"/>
          <ac:grpSpMkLst>
            <pc:docMk/>
            <pc:sldMk cId="1814038850" sldId="354"/>
            <ac:grpSpMk id="188" creationId="{8EF26FE3-C4FC-36D1-D7FA-808808A6564D}"/>
          </ac:grpSpMkLst>
        </pc:grpChg>
        <pc:cxnChg chg="add mod">
          <ac:chgData name="장성빈" userId="faed9783-0f2f-452b-b998-4701542ec64c" providerId="ADAL" clId="{70B78485-F003-4230-A573-3634AD8D165F}" dt="2023-10-17T04:48:48.025" v="430" actId="164"/>
          <ac:cxnSpMkLst>
            <pc:docMk/>
            <pc:sldMk cId="1814038850" sldId="354"/>
            <ac:cxnSpMk id="16" creationId="{6A3217DF-95D2-03B7-1A9E-0CFE7CAF6863}"/>
          </ac:cxnSpMkLst>
        </pc:cxnChg>
        <pc:cxnChg chg="add mod">
          <ac:chgData name="장성빈" userId="faed9783-0f2f-452b-b998-4701542ec64c" providerId="ADAL" clId="{70B78485-F003-4230-A573-3634AD8D165F}" dt="2023-10-17T04:48:48.025" v="430" actId="164"/>
          <ac:cxnSpMkLst>
            <pc:docMk/>
            <pc:sldMk cId="1814038850" sldId="354"/>
            <ac:cxnSpMk id="26" creationId="{A2584829-64F9-8279-9851-7B5D7AB5F20B}"/>
          </ac:cxnSpMkLst>
        </pc:cxnChg>
        <pc:cxnChg chg="add mod">
          <ac:chgData name="장성빈" userId="faed9783-0f2f-452b-b998-4701542ec64c" providerId="ADAL" clId="{70B78485-F003-4230-A573-3634AD8D165F}" dt="2023-10-17T04:48:48.025" v="430" actId="164"/>
          <ac:cxnSpMkLst>
            <pc:docMk/>
            <pc:sldMk cId="1814038850" sldId="354"/>
            <ac:cxnSpMk id="43" creationId="{87542E0F-5243-76A6-B21C-4720CD9F7349}"/>
          </ac:cxnSpMkLst>
        </pc:cxnChg>
      </pc:sldChg>
      <pc:sldChg chg="modSp add mod modShow modNotesTx">
        <pc:chgData name="장성빈" userId="faed9783-0f2f-452b-b998-4701542ec64c" providerId="ADAL" clId="{70B78485-F003-4230-A573-3634AD8D165F}" dt="2023-10-31T06:00:55.525" v="15101" actId="20577"/>
        <pc:sldMkLst>
          <pc:docMk/>
          <pc:sldMk cId="2554091683" sldId="355"/>
        </pc:sldMkLst>
        <pc:spChg chg="mod">
          <ac:chgData name="장성빈" userId="faed9783-0f2f-452b-b998-4701542ec64c" providerId="ADAL" clId="{70B78485-F003-4230-A573-3634AD8D165F}" dt="2023-10-31T05:59:40.064" v="14837"/>
          <ac:spMkLst>
            <pc:docMk/>
            <pc:sldMk cId="2554091683" sldId="355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31T05:51:42.920" v="14119" actId="20577"/>
          <ac:spMkLst>
            <pc:docMk/>
            <pc:sldMk cId="2554091683" sldId="355"/>
            <ac:spMk id="5" creationId="{23FC4640-2CE6-4BA9-8DAA-C3F2DFAA0595}"/>
          </ac:spMkLst>
        </pc:spChg>
      </pc:sldChg>
      <pc:sldChg chg="addSp delSp modSp add mod modNotesTx">
        <pc:chgData name="장성빈" userId="faed9783-0f2f-452b-b998-4701542ec64c" providerId="ADAL" clId="{70B78485-F003-4230-A573-3634AD8D165F}" dt="2023-10-27T07:21:22.142" v="10147"/>
        <pc:sldMkLst>
          <pc:docMk/>
          <pc:sldMk cId="2910814583" sldId="356"/>
        </pc:sldMkLst>
        <pc:spChg chg="mod">
          <ac:chgData name="장성빈" userId="faed9783-0f2f-452b-b998-4701542ec64c" providerId="ADAL" clId="{70B78485-F003-4230-A573-3634AD8D165F}" dt="2023-10-27T07:21:22.142" v="10147"/>
          <ac:spMkLst>
            <pc:docMk/>
            <pc:sldMk cId="2910814583" sldId="356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5T08:23:58.717" v="3869"/>
          <ac:spMkLst>
            <pc:docMk/>
            <pc:sldMk cId="2910814583" sldId="356"/>
            <ac:spMk id="5" creationId="{23FC4640-2CE6-4BA9-8DAA-C3F2DFAA0595}"/>
          </ac:spMkLst>
        </pc:spChg>
        <pc:grpChg chg="add mod">
          <ac:chgData name="장성빈" userId="faed9783-0f2f-452b-b998-4701542ec64c" providerId="ADAL" clId="{70B78485-F003-4230-A573-3634AD8D165F}" dt="2023-10-25T06:39:24.155" v="1688" actId="164"/>
          <ac:grpSpMkLst>
            <pc:docMk/>
            <pc:sldMk cId="2910814583" sldId="356"/>
            <ac:grpSpMk id="10" creationId="{DF029494-F293-93FA-9F54-1DED554EF80D}"/>
          </ac:grpSpMkLst>
        </pc:grpChg>
        <pc:grpChg chg="add mod">
          <ac:chgData name="장성빈" userId="faed9783-0f2f-452b-b998-4701542ec64c" providerId="ADAL" clId="{70B78485-F003-4230-A573-3634AD8D165F}" dt="2023-10-25T06:39:35.317" v="1694" actId="164"/>
          <ac:grpSpMkLst>
            <pc:docMk/>
            <pc:sldMk cId="2910814583" sldId="356"/>
            <ac:grpSpMk id="11" creationId="{1F7A6B24-1025-E69C-B10E-8DB460176C1F}"/>
          </ac:grpSpMkLst>
        </pc:grpChg>
        <pc:grpChg chg="add del mod">
          <ac:chgData name="장성빈" userId="faed9783-0f2f-452b-b998-4701542ec64c" providerId="ADAL" clId="{70B78485-F003-4230-A573-3634AD8D165F}" dt="2023-10-25T06:40:53.874" v="1725" actId="165"/>
          <ac:grpSpMkLst>
            <pc:docMk/>
            <pc:sldMk cId="2910814583" sldId="356"/>
            <ac:grpSpMk id="13" creationId="{F45DEFC0-76A0-97C6-26F6-9882ADE2E60E}"/>
          </ac:grpSpMkLst>
        </pc:grpChg>
        <pc:graphicFrameChg chg="add mod">
          <ac:chgData name="장성빈" userId="faed9783-0f2f-452b-b998-4701542ec64c" providerId="ADAL" clId="{70B78485-F003-4230-A573-3634AD8D165F}" dt="2023-10-27T07:15:12.709" v="9889"/>
          <ac:graphicFrameMkLst>
            <pc:docMk/>
            <pc:sldMk cId="2910814583" sldId="356"/>
            <ac:graphicFrameMk id="3" creationId="{FAB8A238-5BC6-4727-8B82-FB39C1DDB93F}"/>
          </ac:graphicFrameMkLst>
        </pc:graphicFrameChg>
        <pc:graphicFrameChg chg="del mod topLvl">
          <ac:chgData name="장성빈" userId="faed9783-0f2f-452b-b998-4701542ec64c" providerId="ADAL" clId="{70B78485-F003-4230-A573-3634AD8D165F}" dt="2023-10-27T07:15:11.200" v="9887" actId="478"/>
          <ac:graphicFrameMkLst>
            <pc:docMk/>
            <pc:sldMk cId="2910814583" sldId="356"/>
            <ac:graphicFrameMk id="6" creationId="{3FF0D8DF-6E88-E23D-7634-9ED214E67567}"/>
          </ac:graphicFrameMkLst>
        </pc:graphicFrameChg>
        <pc:graphicFrameChg chg="add mod">
          <ac:chgData name="장성빈" userId="faed9783-0f2f-452b-b998-4701542ec64c" providerId="ADAL" clId="{70B78485-F003-4230-A573-3634AD8D165F}" dt="2023-10-27T07:15:13.893" v="9891"/>
          <ac:graphicFrameMkLst>
            <pc:docMk/>
            <pc:sldMk cId="2910814583" sldId="356"/>
            <ac:graphicFrameMk id="8" creationId="{FAB8A238-5BC6-4727-8B82-FB39C1DDB93F}"/>
          </ac:graphicFrameMkLst>
        </pc:graphicFrameChg>
        <pc:graphicFrameChg chg="add mod">
          <ac:chgData name="장성빈" userId="faed9783-0f2f-452b-b998-4701542ec64c" providerId="ADAL" clId="{70B78485-F003-4230-A573-3634AD8D165F}" dt="2023-10-27T07:18:47.363" v="10065"/>
          <ac:graphicFrameMkLst>
            <pc:docMk/>
            <pc:sldMk cId="2910814583" sldId="356"/>
            <ac:graphicFrameMk id="9" creationId="{FAB8A238-5BC6-4727-8B82-FB39C1DDB93F}"/>
          </ac:graphicFrameMkLst>
        </pc:graphicFrameChg>
        <pc:cxnChg chg="add del mod ord topLvl">
          <ac:chgData name="장성빈" userId="faed9783-0f2f-452b-b998-4701542ec64c" providerId="ADAL" clId="{70B78485-F003-4230-A573-3634AD8D165F}" dt="2023-10-27T07:17:46.677" v="9967" actId="14100"/>
          <ac:cxnSpMkLst>
            <pc:docMk/>
            <pc:sldMk cId="2910814583" sldId="356"/>
            <ac:cxnSpMk id="7" creationId="{31770BA8-7E2B-7A06-7375-E675F4A92157}"/>
          </ac:cxnSpMkLst>
        </pc:cxnChg>
      </pc:sldChg>
      <pc:sldChg chg="addSp delSp modSp add del mod">
        <pc:chgData name="장성빈" userId="faed9783-0f2f-452b-b998-4701542ec64c" providerId="ADAL" clId="{70B78485-F003-4230-A573-3634AD8D165F}" dt="2023-10-27T07:22:24.596" v="10151" actId="47"/>
        <pc:sldMkLst>
          <pc:docMk/>
          <pc:sldMk cId="4212455040" sldId="357"/>
        </pc:sldMkLst>
        <pc:spChg chg="mod">
          <ac:chgData name="장성빈" userId="faed9783-0f2f-452b-b998-4701542ec64c" providerId="ADAL" clId="{70B78485-F003-4230-A573-3634AD8D165F}" dt="2023-10-25T08:25:48.078" v="4350"/>
          <ac:spMkLst>
            <pc:docMk/>
            <pc:sldMk cId="4212455040" sldId="357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5T08:24:01.544" v="3873"/>
          <ac:spMkLst>
            <pc:docMk/>
            <pc:sldMk cId="4212455040" sldId="357"/>
            <ac:spMk id="5" creationId="{23FC4640-2CE6-4BA9-8DAA-C3F2DFAA0595}"/>
          </ac:spMkLst>
        </pc:spChg>
        <pc:cxnChg chg="add del mod">
          <ac:chgData name="장성빈" userId="faed9783-0f2f-452b-b998-4701542ec64c" providerId="ADAL" clId="{70B78485-F003-4230-A573-3634AD8D165F}" dt="2023-10-26T06:41:23.999" v="8316"/>
          <ac:cxnSpMkLst>
            <pc:docMk/>
            <pc:sldMk cId="4212455040" sldId="357"/>
            <ac:cxnSpMk id="3" creationId="{ED99C983-4582-F9C4-509A-0BE16EAFCC42}"/>
          </ac:cxnSpMkLst>
        </pc:cxnChg>
        <pc:cxnChg chg="add del mod">
          <ac:chgData name="장성빈" userId="faed9783-0f2f-452b-b998-4701542ec64c" providerId="ADAL" clId="{70B78485-F003-4230-A573-3634AD8D165F}" dt="2023-10-26T06:41:23.272" v="8314"/>
          <ac:cxnSpMkLst>
            <pc:docMk/>
            <pc:sldMk cId="4212455040" sldId="357"/>
            <ac:cxnSpMk id="8" creationId="{2E878B60-7A01-F656-56D8-FE8587C579CD}"/>
          </ac:cxnSpMkLst>
        </pc:cxnChg>
        <pc:cxnChg chg="add del mod">
          <ac:chgData name="장성빈" userId="faed9783-0f2f-452b-b998-4701542ec64c" providerId="ADAL" clId="{70B78485-F003-4230-A573-3634AD8D165F}" dt="2023-10-26T06:41:22.961" v="8312"/>
          <ac:cxnSpMkLst>
            <pc:docMk/>
            <pc:sldMk cId="4212455040" sldId="357"/>
            <ac:cxnSpMk id="9" creationId="{03B10EA4-B3BD-2842-1D7C-F592415E6B98}"/>
          </ac:cxnSpMkLst>
        </pc:cxnChg>
      </pc:sldChg>
      <pc:sldChg chg="modSp add mod modNotesTx">
        <pc:chgData name="장성빈" userId="faed9783-0f2f-452b-b998-4701542ec64c" providerId="ADAL" clId="{70B78485-F003-4230-A573-3634AD8D165F}" dt="2023-10-31T03:41:24.172" v="13305" actId="20577"/>
        <pc:sldMkLst>
          <pc:docMk/>
          <pc:sldMk cId="1352309718" sldId="358"/>
        </pc:sldMkLst>
        <pc:spChg chg="mod">
          <ac:chgData name="장성빈" userId="faed9783-0f2f-452b-b998-4701542ec64c" providerId="ADAL" clId="{70B78485-F003-4230-A573-3634AD8D165F}" dt="2023-10-31T03:41:24.172" v="13305" actId="20577"/>
          <ac:spMkLst>
            <pc:docMk/>
            <pc:sldMk cId="1352309718" sldId="358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6T02:50:38.505" v="5271"/>
          <ac:spMkLst>
            <pc:docMk/>
            <pc:sldMk cId="1352309718" sldId="358"/>
            <ac:spMk id="5" creationId="{23FC4640-2CE6-4BA9-8DAA-C3F2DFAA0595}"/>
          </ac:spMkLst>
        </pc:spChg>
      </pc:sldChg>
      <pc:sldChg chg="add del">
        <pc:chgData name="장성빈" userId="faed9783-0f2f-452b-b998-4701542ec64c" providerId="ADAL" clId="{70B78485-F003-4230-A573-3634AD8D165F}" dt="2023-10-26T02:49:52.389" v="5182" actId="47"/>
        <pc:sldMkLst>
          <pc:docMk/>
          <pc:sldMk cId="2710726647" sldId="358"/>
        </pc:sldMkLst>
      </pc:sldChg>
      <pc:sldChg chg="modSp add mod">
        <pc:chgData name="장성빈" userId="faed9783-0f2f-452b-b998-4701542ec64c" providerId="ADAL" clId="{70B78485-F003-4230-A573-3634AD8D165F}" dt="2023-10-26T06:55:07.072" v="9885"/>
        <pc:sldMkLst>
          <pc:docMk/>
          <pc:sldMk cId="570795013" sldId="359"/>
        </pc:sldMkLst>
        <pc:spChg chg="mod">
          <ac:chgData name="장성빈" userId="faed9783-0f2f-452b-b998-4701542ec64c" providerId="ADAL" clId="{70B78485-F003-4230-A573-3634AD8D165F}" dt="2023-10-26T06:55:07.072" v="9885"/>
          <ac:spMkLst>
            <pc:docMk/>
            <pc:sldMk cId="570795013" sldId="359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6T06:52:27.643" v="9253"/>
          <ac:spMkLst>
            <pc:docMk/>
            <pc:sldMk cId="570795013" sldId="359"/>
            <ac:spMk id="5" creationId="{23FC4640-2CE6-4BA9-8DAA-C3F2DFAA0595}"/>
          </ac:spMkLst>
        </pc:spChg>
      </pc:sldChg>
      <pc:sldChg chg="modSp add mod modNotesTx">
        <pc:chgData name="장성빈" userId="faed9783-0f2f-452b-b998-4701542ec64c" providerId="ADAL" clId="{70B78485-F003-4230-A573-3634AD8D165F}" dt="2023-10-27T07:23:06.576" v="10312" actId="20577"/>
        <pc:sldMkLst>
          <pc:docMk/>
          <pc:sldMk cId="2671876769" sldId="360"/>
        </pc:sldMkLst>
        <pc:spChg chg="mod">
          <ac:chgData name="장성빈" userId="faed9783-0f2f-452b-b998-4701542ec64c" providerId="ADAL" clId="{70B78485-F003-4230-A573-3634AD8D165F}" dt="2023-10-27T07:22:23.135" v="10150"/>
          <ac:spMkLst>
            <pc:docMk/>
            <pc:sldMk cId="2671876769" sldId="360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7T07:22:17.456" v="10149" actId="20577"/>
          <ac:spMkLst>
            <pc:docMk/>
            <pc:sldMk cId="2671876769" sldId="360"/>
            <ac:spMk id="5" creationId="{23FC4640-2CE6-4BA9-8DAA-C3F2DFAA0595}"/>
          </ac:spMkLst>
        </pc:spChg>
      </pc:sldChg>
      <pc:sldChg chg="modSp add mod">
        <pc:chgData name="장성빈" userId="faed9783-0f2f-452b-b998-4701542ec64c" providerId="ADAL" clId="{70B78485-F003-4230-A573-3634AD8D165F}" dt="2023-10-31T03:59:56.196" v="13512" actId="15"/>
        <pc:sldMkLst>
          <pc:docMk/>
          <pc:sldMk cId="24359375" sldId="361"/>
        </pc:sldMkLst>
        <pc:spChg chg="mod">
          <ac:chgData name="장성빈" userId="faed9783-0f2f-452b-b998-4701542ec64c" providerId="ADAL" clId="{70B78485-F003-4230-A573-3634AD8D165F}" dt="2023-10-31T03:59:56.196" v="13512" actId="15"/>
          <ac:spMkLst>
            <pc:docMk/>
            <pc:sldMk cId="24359375" sldId="361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0-27T09:06:59.943" v="10995" actId="20577"/>
          <ac:spMkLst>
            <pc:docMk/>
            <pc:sldMk cId="24359375" sldId="361"/>
            <ac:spMk id="5" creationId="{23FC4640-2CE6-4BA9-8DAA-C3F2DFAA0595}"/>
          </ac:spMkLst>
        </pc:spChg>
      </pc:sldChg>
      <pc:sldChg chg="addSp delSp modSp add mod ord">
        <pc:chgData name="장성빈" userId="faed9783-0f2f-452b-b998-4701542ec64c" providerId="ADAL" clId="{70B78485-F003-4230-A573-3634AD8D165F}" dt="2023-10-31T03:37:59.220" v="12896"/>
        <pc:sldMkLst>
          <pc:docMk/>
          <pc:sldMk cId="207985455" sldId="362"/>
        </pc:sldMkLst>
        <pc:spChg chg="mod">
          <ac:chgData name="장성빈" userId="faed9783-0f2f-452b-b998-4701542ec64c" providerId="ADAL" clId="{70B78485-F003-4230-A573-3634AD8D165F}" dt="2023-10-31T02:52:22.505" v="11719" actId="5793"/>
          <ac:spMkLst>
            <pc:docMk/>
            <pc:sldMk cId="207985455" sldId="362"/>
            <ac:spMk id="2" creationId="{A37690DE-5A18-DDCD-E7E1-B259C22C017A}"/>
          </ac:spMkLst>
        </pc:spChg>
        <pc:spChg chg="add mod">
          <ac:chgData name="장성빈" userId="faed9783-0f2f-452b-b998-4701542ec64c" providerId="ADAL" clId="{70B78485-F003-4230-A573-3634AD8D165F}" dt="2023-10-31T03:01:16.827" v="12046" actId="20577"/>
          <ac:spMkLst>
            <pc:docMk/>
            <pc:sldMk cId="207985455" sldId="362"/>
            <ac:spMk id="3" creationId="{3C26260C-C980-9ED5-D85A-E4D908A99240}"/>
          </ac:spMkLst>
        </pc:spChg>
        <pc:spChg chg="mod">
          <ac:chgData name="장성빈" userId="faed9783-0f2f-452b-b998-4701542ec64c" providerId="ADAL" clId="{70B78485-F003-4230-A573-3634AD8D165F}" dt="2023-10-31T02:52:06.558" v="11717" actId="20577"/>
          <ac:spMkLst>
            <pc:docMk/>
            <pc:sldMk cId="207985455" sldId="362"/>
            <ac:spMk id="5" creationId="{23FC4640-2CE6-4BA9-8DAA-C3F2DFAA0595}"/>
          </ac:spMkLst>
        </pc:spChg>
        <pc:spChg chg="add mod">
          <ac:chgData name="장성빈" userId="faed9783-0f2f-452b-b998-4701542ec64c" providerId="ADAL" clId="{70B78485-F003-4230-A573-3634AD8D165F}" dt="2023-10-31T03:07:56.594" v="12185" actId="14100"/>
          <ac:spMkLst>
            <pc:docMk/>
            <pc:sldMk cId="207985455" sldId="362"/>
            <ac:spMk id="6" creationId="{BF48A3BD-E8B7-2469-9C64-3BD171E2602D}"/>
          </ac:spMkLst>
        </pc:spChg>
        <pc:spChg chg="add del mod">
          <ac:chgData name="장성빈" userId="faed9783-0f2f-452b-b998-4701542ec64c" providerId="ADAL" clId="{70B78485-F003-4230-A573-3634AD8D165F}" dt="2023-10-31T02:54:25.459" v="11763" actId="478"/>
          <ac:spMkLst>
            <pc:docMk/>
            <pc:sldMk cId="207985455" sldId="362"/>
            <ac:spMk id="7" creationId="{7BF36BDD-6655-EDD8-E8F5-B1AFA6F97B58}"/>
          </ac:spMkLst>
        </pc:spChg>
        <pc:spChg chg="add mod">
          <ac:chgData name="장성빈" userId="faed9783-0f2f-452b-b998-4701542ec64c" providerId="ADAL" clId="{70B78485-F003-4230-A573-3634AD8D165F}" dt="2023-10-31T03:01:10.740" v="12040" actId="20577"/>
          <ac:spMkLst>
            <pc:docMk/>
            <pc:sldMk cId="207985455" sldId="362"/>
            <ac:spMk id="8" creationId="{98C75D87-96AB-6CD8-994A-863F6E41F589}"/>
          </ac:spMkLst>
        </pc:spChg>
        <pc:spChg chg="add mod">
          <ac:chgData name="장성빈" userId="faed9783-0f2f-452b-b998-4701542ec64c" providerId="ADAL" clId="{70B78485-F003-4230-A573-3634AD8D165F}" dt="2023-10-31T03:01:26.935" v="12049" actId="1076"/>
          <ac:spMkLst>
            <pc:docMk/>
            <pc:sldMk cId="207985455" sldId="362"/>
            <ac:spMk id="9" creationId="{CD5AB2E7-AEEF-AE42-B3BA-0600DAA2AD7D}"/>
          </ac:spMkLst>
        </pc:spChg>
        <pc:spChg chg="add mod">
          <ac:chgData name="장성빈" userId="faed9783-0f2f-452b-b998-4701542ec64c" providerId="ADAL" clId="{70B78485-F003-4230-A573-3634AD8D165F}" dt="2023-10-31T03:01:30.226" v="12050" actId="1076"/>
          <ac:spMkLst>
            <pc:docMk/>
            <pc:sldMk cId="207985455" sldId="362"/>
            <ac:spMk id="10" creationId="{9CBDA3BC-A7F4-B5BD-1EEC-9FAEFC5C32F4}"/>
          </ac:spMkLst>
        </pc:spChg>
        <pc:spChg chg="add mod">
          <ac:chgData name="장성빈" userId="faed9783-0f2f-452b-b998-4701542ec64c" providerId="ADAL" clId="{70B78485-F003-4230-A573-3634AD8D165F}" dt="2023-10-31T03:06:46.349" v="12163" actId="207"/>
          <ac:spMkLst>
            <pc:docMk/>
            <pc:sldMk cId="207985455" sldId="362"/>
            <ac:spMk id="11" creationId="{FABE197C-E035-6FA5-87F7-A367DA4A30D1}"/>
          </ac:spMkLst>
        </pc:spChg>
        <pc:spChg chg="add mod">
          <ac:chgData name="장성빈" userId="faed9783-0f2f-452b-b998-4701542ec64c" providerId="ADAL" clId="{70B78485-F003-4230-A573-3634AD8D165F}" dt="2023-10-31T03:05:19.512" v="12149" actId="1076"/>
          <ac:spMkLst>
            <pc:docMk/>
            <pc:sldMk cId="207985455" sldId="362"/>
            <ac:spMk id="25" creationId="{A8D4324C-5F77-6F77-D640-104AA4F68F7A}"/>
          </ac:spMkLst>
        </pc:spChg>
        <pc:spChg chg="del">
          <ac:chgData name="장성빈" userId="faed9783-0f2f-452b-b998-4701542ec64c" providerId="ADAL" clId="{70B78485-F003-4230-A573-3634AD8D165F}" dt="2023-10-31T03:06:57.724" v="12165" actId="478"/>
          <ac:spMkLst>
            <pc:docMk/>
            <pc:sldMk cId="207985455" sldId="362"/>
            <ac:spMk id="27" creationId="{F9195644-13D8-C7C4-FC55-3746C5F817E4}"/>
          </ac:spMkLst>
        </pc:spChg>
        <pc:spChg chg="add mod ord">
          <ac:chgData name="장성빈" userId="faed9783-0f2f-452b-b998-4701542ec64c" providerId="ADAL" clId="{70B78485-F003-4230-A573-3634AD8D165F}" dt="2023-10-31T03:07:54.186" v="12184" actId="14100"/>
          <ac:spMkLst>
            <pc:docMk/>
            <pc:sldMk cId="207985455" sldId="362"/>
            <ac:spMk id="30" creationId="{EF6C9DB2-87D8-E22C-9593-BBCD08D6A62E}"/>
          </ac:spMkLst>
        </pc:spChg>
        <pc:spChg chg="add mod">
          <ac:chgData name="장성빈" userId="faed9783-0f2f-452b-b998-4701542ec64c" providerId="ADAL" clId="{70B78485-F003-4230-A573-3634AD8D165F}" dt="2023-10-31T03:07:24.041" v="12175" actId="1076"/>
          <ac:spMkLst>
            <pc:docMk/>
            <pc:sldMk cId="207985455" sldId="362"/>
            <ac:spMk id="42" creationId="{2CC77491-DB7E-F7F6-3898-D047AA3BDCB0}"/>
          </ac:spMkLst>
        </pc:spChg>
        <pc:spChg chg="add mod">
          <ac:chgData name="장성빈" userId="faed9783-0f2f-452b-b998-4701542ec64c" providerId="ADAL" clId="{70B78485-F003-4230-A573-3634AD8D165F}" dt="2023-10-31T03:08:05.559" v="12195" actId="14100"/>
          <ac:spMkLst>
            <pc:docMk/>
            <pc:sldMk cId="207985455" sldId="362"/>
            <ac:spMk id="44" creationId="{04A57570-D809-316A-8B88-27E6C27979FB}"/>
          </ac:spMkLst>
        </pc:spChg>
        <pc:cxnChg chg="add mod">
          <ac:chgData name="장성빈" userId="faed9783-0f2f-452b-b998-4701542ec64c" providerId="ADAL" clId="{70B78485-F003-4230-A573-3634AD8D165F}" dt="2023-10-31T03:02:07.949" v="12094" actId="1582"/>
          <ac:cxnSpMkLst>
            <pc:docMk/>
            <pc:sldMk cId="207985455" sldId="362"/>
            <ac:cxnSpMk id="13" creationId="{12F78034-7BFE-4306-918A-0DE994971BCB}"/>
          </ac:cxnSpMkLst>
        </pc:cxnChg>
        <pc:cxnChg chg="add mod">
          <ac:chgData name="장성빈" userId="faed9783-0f2f-452b-b998-4701542ec64c" providerId="ADAL" clId="{70B78485-F003-4230-A573-3634AD8D165F}" dt="2023-10-31T03:02:12.692" v="12098" actId="14100"/>
          <ac:cxnSpMkLst>
            <pc:docMk/>
            <pc:sldMk cId="207985455" sldId="362"/>
            <ac:cxnSpMk id="14" creationId="{733E66DF-F27D-BEF0-4356-E02D3C6C452C}"/>
          </ac:cxnSpMkLst>
        </pc:cxnChg>
        <pc:cxnChg chg="add mod">
          <ac:chgData name="장성빈" userId="faed9783-0f2f-452b-b998-4701542ec64c" providerId="ADAL" clId="{70B78485-F003-4230-A573-3634AD8D165F}" dt="2023-10-31T03:02:16.300" v="12101" actId="14100"/>
          <ac:cxnSpMkLst>
            <pc:docMk/>
            <pc:sldMk cId="207985455" sldId="362"/>
            <ac:cxnSpMk id="17" creationId="{42774F2B-4D15-CEFE-8C7B-3AD3F768138E}"/>
          </ac:cxnSpMkLst>
        </pc:cxnChg>
        <pc:cxnChg chg="add mod">
          <ac:chgData name="장성빈" userId="faed9783-0f2f-452b-b998-4701542ec64c" providerId="ADAL" clId="{70B78485-F003-4230-A573-3634AD8D165F}" dt="2023-10-31T03:05:16.526" v="12148" actId="1076"/>
          <ac:cxnSpMkLst>
            <pc:docMk/>
            <pc:sldMk cId="207985455" sldId="362"/>
            <ac:cxnSpMk id="20" creationId="{3146FB56-24D4-F558-D9F8-AAB0E04C13A0}"/>
          </ac:cxnSpMkLst>
        </pc:cxnChg>
        <pc:cxnChg chg="add del mod">
          <ac:chgData name="장성빈" userId="faed9783-0f2f-452b-b998-4701542ec64c" providerId="ADAL" clId="{70B78485-F003-4230-A573-3634AD8D165F}" dt="2023-10-31T03:06:03.515" v="12159" actId="478"/>
          <ac:cxnSpMkLst>
            <pc:docMk/>
            <pc:sldMk cId="207985455" sldId="362"/>
            <ac:cxnSpMk id="26" creationId="{2D4DD832-4C73-7EE5-B92E-312913554734}"/>
          </ac:cxnSpMkLst>
        </pc:cxnChg>
        <pc:cxnChg chg="add mod">
          <ac:chgData name="장성빈" userId="faed9783-0f2f-452b-b998-4701542ec64c" providerId="ADAL" clId="{70B78485-F003-4230-A573-3634AD8D165F}" dt="2023-10-31T03:05:57.958" v="12156" actId="1582"/>
          <ac:cxnSpMkLst>
            <pc:docMk/>
            <pc:sldMk cId="207985455" sldId="362"/>
            <ac:cxnSpMk id="37" creationId="{4E3E9D64-7293-00B4-18F1-7B6C2A495526}"/>
          </ac:cxnSpMkLst>
        </pc:cxnChg>
        <pc:cxnChg chg="add mod">
          <ac:chgData name="장성빈" userId="faed9783-0f2f-452b-b998-4701542ec64c" providerId="ADAL" clId="{70B78485-F003-4230-A573-3634AD8D165F}" dt="2023-10-31T03:08:12.458" v="12196" actId="14100"/>
          <ac:cxnSpMkLst>
            <pc:docMk/>
            <pc:sldMk cId="207985455" sldId="362"/>
            <ac:cxnSpMk id="38" creationId="{6466E9A2-4B48-7CF4-0731-9373F7078C57}"/>
          </ac:cxnSpMkLst>
        </pc:cxnChg>
        <pc:cxnChg chg="add del mod">
          <ac:chgData name="장성빈" userId="faed9783-0f2f-452b-b998-4701542ec64c" providerId="ADAL" clId="{70B78485-F003-4230-A573-3634AD8D165F}" dt="2023-10-31T03:07:17.357" v="12173"/>
          <ac:cxnSpMkLst>
            <pc:docMk/>
            <pc:sldMk cId="207985455" sldId="362"/>
            <ac:cxnSpMk id="43" creationId="{FBF0C0B6-92C0-1567-503F-F0367BD0DDE6}"/>
          </ac:cxnSpMkLst>
        </pc:cxnChg>
      </pc:sldChg>
      <pc:sldChg chg="add del mod modShow">
        <pc:chgData name="장성빈" userId="faed9783-0f2f-452b-b998-4701542ec64c" providerId="ADAL" clId="{70B78485-F003-4230-A573-3634AD8D165F}" dt="2023-11-13T06:15:04.852" v="15112" actId="47"/>
        <pc:sldMkLst>
          <pc:docMk/>
          <pc:sldMk cId="1170562574" sldId="363"/>
        </pc:sldMkLst>
      </pc:sldChg>
      <pc:sldChg chg="add">
        <pc:chgData name="장성빈" userId="faed9783-0f2f-452b-b998-4701542ec64c" providerId="ADAL" clId="{70B78485-F003-4230-A573-3634AD8D165F}" dt="2023-11-13T06:15:56.816" v="15113"/>
        <pc:sldMkLst>
          <pc:docMk/>
          <pc:sldMk cId="704014903" sldId="372"/>
        </pc:sldMkLst>
      </pc:sldChg>
      <pc:sldChg chg="addSp delSp modSp add mod modAnim">
        <pc:chgData name="장성빈" userId="faed9783-0f2f-452b-b998-4701542ec64c" providerId="ADAL" clId="{70B78485-F003-4230-A573-3634AD8D165F}" dt="2023-11-13T06:40:11.456" v="16167" actId="2711"/>
        <pc:sldMkLst>
          <pc:docMk/>
          <pc:sldMk cId="2712482864" sldId="373"/>
        </pc:sldMkLst>
        <pc:spChg chg="mod">
          <ac:chgData name="장성빈" userId="faed9783-0f2f-452b-b998-4701542ec64c" providerId="ADAL" clId="{70B78485-F003-4230-A573-3634AD8D165F}" dt="2023-11-13T06:19:22.076" v="15571" actId="20577"/>
          <ac:spMkLst>
            <pc:docMk/>
            <pc:sldMk cId="2712482864" sldId="373"/>
            <ac:spMk id="2" creationId="{A37690DE-5A18-DDCD-E7E1-B259C22C017A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3" creationId="{547092B2-B22A-1FB6-CB1C-D0EACF3C4D24}"/>
          </ac:spMkLst>
        </pc:spChg>
        <pc:spChg chg="mod">
          <ac:chgData name="장성빈" userId="faed9783-0f2f-452b-b998-4701542ec64c" providerId="ADAL" clId="{70B78485-F003-4230-A573-3634AD8D165F}" dt="2023-11-13T06:16:59.691" v="15183" actId="20577"/>
          <ac:spMkLst>
            <pc:docMk/>
            <pc:sldMk cId="2712482864" sldId="373"/>
            <ac:spMk id="5" creationId="{23FC4640-2CE6-4BA9-8DAA-C3F2DFAA0595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6" creationId="{3FE9AA59-6482-5CB8-98C6-54C119E8837B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7" creationId="{2C8E6E6A-0978-7D98-75EF-1389847C6936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8" creationId="{9536B3F3-4BD0-276A-8D55-49E417C6896B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9" creationId="{39E1127F-6619-4CFF-3B71-F294D95F86AF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10" creationId="{14DEF2F4-2B0B-685C-AE27-632BA71164A6}"/>
          </ac:spMkLst>
        </pc:spChg>
        <pc:spChg chg="add mod topLvl">
          <ac:chgData name="장성빈" userId="faed9783-0f2f-452b-b998-4701542ec64c" providerId="ADAL" clId="{70B78485-F003-4230-A573-3634AD8D165F}" dt="2023-11-13T06:34:26.523" v="15818" actId="164"/>
          <ac:spMkLst>
            <pc:docMk/>
            <pc:sldMk cId="2712482864" sldId="373"/>
            <ac:spMk id="11" creationId="{F38822EF-28F9-AC1C-419A-271E72ED2592}"/>
          </ac:spMkLst>
        </pc:spChg>
        <pc:spChg chg="add mod topLvl">
          <ac:chgData name="장성빈" userId="faed9783-0f2f-452b-b998-4701542ec64c" providerId="ADAL" clId="{70B78485-F003-4230-A573-3634AD8D165F}" dt="2023-11-13T06:34:26.523" v="15818" actId="164"/>
          <ac:spMkLst>
            <pc:docMk/>
            <pc:sldMk cId="2712482864" sldId="373"/>
            <ac:spMk id="12" creationId="{3A3FD634-3FF4-5D77-A2F8-DF300D382A5C}"/>
          </ac:spMkLst>
        </pc:spChg>
        <pc:spChg chg="add mod topLvl">
          <ac:chgData name="장성빈" userId="faed9783-0f2f-452b-b998-4701542ec64c" providerId="ADAL" clId="{70B78485-F003-4230-A573-3634AD8D165F}" dt="2023-11-13T06:34:26.523" v="15818" actId="164"/>
          <ac:spMkLst>
            <pc:docMk/>
            <pc:sldMk cId="2712482864" sldId="373"/>
            <ac:spMk id="13" creationId="{BF7B41B5-9741-1B60-89B2-095FB4242D61}"/>
          </ac:spMkLst>
        </pc:spChg>
        <pc:spChg chg="add mod topLvl">
          <ac:chgData name="장성빈" userId="faed9783-0f2f-452b-b998-4701542ec64c" providerId="ADAL" clId="{70B78485-F003-4230-A573-3634AD8D165F}" dt="2023-11-13T06:34:26.523" v="15818" actId="164"/>
          <ac:spMkLst>
            <pc:docMk/>
            <pc:sldMk cId="2712482864" sldId="373"/>
            <ac:spMk id="14" creationId="{04A30434-D566-14E5-40DD-9118EC823146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15" creationId="{C2DE4E87-E366-2210-92EA-C7865989BB59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16" creationId="{E6429EAA-7FFF-0539-B9D9-1E15AD453FED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17" creationId="{ED25B519-0CA2-2F62-0E86-4BBFC591C02E}"/>
          </ac:spMkLst>
        </pc:spChg>
        <pc:spChg chg="add del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18" creationId="{871F4130-39F9-AAD0-B62C-90B789B30284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19" creationId="{B3A1E421-8C83-10EE-AB2C-F8A2946D2C9B}"/>
          </ac:spMkLst>
        </pc:spChg>
        <pc:spChg chg="add mod">
          <ac:chgData name="장성빈" userId="faed9783-0f2f-452b-b998-4701542ec64c" providerId="ADAL" clId="{70B78485-F003-4230-A573-3634AD8D165F}" dt="2023-11-13T06:20:36.213" v="15582" actId="164"/>
          <ac:spMkLst>
            <pc:docMk/>
            <pc:sldMk cId="2712482864" sldId="373"/>
            <ac:spMk id="20" creationId="{D140B813-DC58-59A3-86EB-BAED85A71F91}"/>
          </ac:spMkLst>
        </pc:spChg>
        <pc:spChg chg="add mod">
          <ac:chgData name="장성빈" userId="faed9783-0f2f-452b-b998-4701542ec64c" providerId="ADAL" clId="{70B78485-F003-4230-A573-3634AD8D165F}" dt="2023-11-13T06:40:11.456" v="16167" actId="2711"/>
          <ac:spMkLst>
            <pc:docMk/>
            <pc:sldMk cId="2712482864" sldId="373"/>
            <ac:spMk id="22" creationId="{E0AE972E-872B-0DC6-47E4-6EAA3C42C664}"/>
          </ac:spMkLst>
        </pc:spChg>
        <pc:spChg chg="add mod">
          <ac:chgData name="장성빈" userId="faed9783-0f2f-452b-b998-4701542ec64c" providerId="ADAL" clId="{70B78485-F003-4230-A573-3634AD8D165F}" dt="2023-11-13T06:34:56.253" v="15823" actId="164"/>
          <ac:spMkLst>
            <pc:docMk/>
            <pc:sldMk cId="2712482864" sldId="373"/>
            <ac:spMk id="24" creationId="{7EFFECB3-89C7-67E8-D8DE-00E554D5D3E2}"/>
          </ac:spMkLst>
        </pc:spChg>
        <pc:spChg chg="add mod">
          <ac:chgData name="장성빈" userId="faed9783-0f2f-452b-b998-4701542ec64c" providerId="ADAL" clId="{70B78485-F003-4230-A573-3634AD8D165F}" dt="2023-11-13T06:34:56.253" v="15823" actId="164"/>
          <ac:spMkLst>
            <pc:docMk/>
            <pc:sldMk cId="2712482864" sldId="373"/>
            <ac:spMk id="25" creationId="{E4EB7109-550E-1622-D350-BF4B05452896}"/>
          </ac:spMkLst>
        </pc:spChg>
        <pc:spChg chg="add mod">
          <ac:chgData name="장성빈" userId="faed9783-0f2f-452b-b998-4701542ec64c" providerId="ADAL" clId="{70B78485-F003-4230-A573-3634AD8D165F}" dt="2023-11-13T06:34:56.253" v="15823" actId="164"/>
          <ac:spMkLst>
            <pc:docMk/>
            <pc:sldMk cId="2712482864" sldId="373"/>
            <ac:spMk id="28" creationId="{B121E3FE-0679-B897-DFD8-1DD035B2568F}"/>
          </ac:spMkLst>
        </pc:spChg>
        <pc:spChg chg="add mod">
          <ac:chgData name="장성빈" userId="faed9783-0f2f-452b-b998-4701542ec64c" providerId="ADAL" clId="{70B78485-F003-4230-A573-3634AD8D165F}" dt="2023-11-13T06:34:56.253" v="15823" actId="164"/>
          <ac:spMkLst>
            <pc:docMk/>
            <pc:sldMk cId="2712482864" sldId="373"/>
            <ac:spMk id="30" creationId="{62859B22-6F6A-DF6C-A9E9-31CBE9906F6D}"/>
          </ac:spMkLst>
        </pc:spChg>
        <pc:spChg chg="add mod">
          <ac:chgData name="장성빈" userId="faed9783-0f2f-452b-b998-4701542ec64c" providerId="ADAL" clId="{70B78485-F003-4230-A573-3634AD8D165F}" dt="2023-11-13T06:34:56.253" v="15823" actId="164"/>
          <ac:spMkLst>
            <pc:docMk/>
            <pc:sldMk cId="2712482864" sldId="373"/>
            <ac:spMk id="35" creationId="{0C1E7559-1E81-0F32-3B4B-3B7D5A9B9ED6}"/>
          </ac:spMkLst>
        </pc:spChg>
        <pc:spChg chg="add mod">
          <ac:chgData name="장성빈" userId="faed9783-0f2f-452b-b998-4701542ec64c" providerId="ADAL" clId="{70B78485-F003-4230-A573-3634AD8D165F}" dt="2023-11-13T06:29:24.066" v="15744" actId="164"/>
          <ac:spMkLst>
            <pc:docMk/>
            <pc:sldMk cId="2712482864" sldId="373"/>
            <ac:spMk id="74" creationId="{2EF1BC27-F678-8C51-3508-EA7B4839B5E0}"/>
          </ac:spMkLst>
        </pc:spChg>
        <pc:spChg chg="add mod">
          <ac:chgData name="장성빈" userId="faed9783-0f2f-452b-b998-4701542ec64c" providerId="ADAL" clId="{70B78485-F003-4230-A573-3634AD8D165F}" dt="2023-11-13T06:29:24.066" v="15744" actId="164"/>
          <ac:spMkLst>
            <pc:docMk/>
            <pc:sldMk cId="2712482864" sldId="373"/>
            <ac:spMk id="75" creationId="{3142E38D-3BC0-0140-E9FD-159E5E05120C}"/>
          </ac:spMkLst>
        </pc:spChg>
        <pc:spChg chg="add mod">
          <ac:chgData name="장성빈" userId="faed9783-0f2f-452b-b998-4701542ec64c" providerId="ADAL" clId="{70B78485-F003-4230-A573-3634AD8D165F}" dt="2023-11-13T06:32:25.659" v="15793" actId="207"/>
          <ac:spMkLst>
            <pc:docMk/>
            <pc:sldMk cId="2712482864" sldId="373"/>
            <ac:spMk id="76" creationId="{7906471E-81BD-AFAE-5D4C-6706125C5BEE}"/>
          </ac:spMkLst>
        </pc:spChg>
        <pc:spChg chg="add del mod">
          <ac:chgData name="장성빈" userId="faed9783-0f2f-452b-b998-4701542ec64c" providerId="ADAL" clId="{70B78485-F003-4230-A573-3634AD8D165F}" dt="2023-11-13T06:28:10.309" v="15727" actId="478"/>
          <ac:spMkLst>
            <pc:docMk/>
            <pc:sldMk cId="2712482864" sldId="373"/>
            <ac:spMk id="77" creationId="{5CD3AF0C-8648-DC95-F7D4-A180FCC577F4}"/>
          </ac:spMkLst>
        </pc:spChg>
        <pc:spChg chg="add mod">
          <ac:chgData name="장성빈" userId="faed9783-0f2f-452b-b998-4701542ec64c" providerId="ADAL" clId="{70B78485-F003-4230-A573-3634AD8D165F}" dt="2023-11-13T06:29:24.066" v="15744" actId="164"/>
          <ac:spMkLst>
            <pc:docMk/>
            <pc:sldMk cId="2712482864" sldId="373"/>
            <ac:spMk id="78" creationId="{A0180DA4-9703-B964-3573-E0A54D55A3DA}"/>
          </ac:spMkLst>
        </pc:spChg>
        <pc:spChg chg="add mod">
          <ac:chgData name="장성빈" userId="faed9783-0f2f-452b-b998-4701542ec64c" providerId="ADAL" clId="{70B78485-F003-4230-A573-3634AD8D165F}" dt="2023-11-13T06:39:13.136" v="16149" actId="164"/>
          <ac:spMkLst>
            <pc:docMk/>
            <pc:sldMk cId="2712482864" sldId="373"/>
            <ac:spMk id="87" creationId="{482BB9C5-727E-6244-E519-7BA510B20EAC}"/>
          </ac:spMkLst>
        </pc:spChg>
        <pc:spChg chg="add mod">
          <ac:chgData name="장성빈" userId="faed9783-0f2f-452b-b998-4701542ec64c" providerId="ADAL" clId="{70B78485-F003-4230-A573-3634AD8D165F}" dt="2023-11-13T06:34:56.253" v="15823" actId="164"/>
          <ac:spMkLst>
            <pc:docMk/>
            <pc:sldMk cId="2712482864" sldId="373"/>
            <ac:spMk id="101" creationId="{066C9470-797C-574C-B7A4-4247116419DC}"/>
          </ac:spMkLst>
        </pc:spChg>
        <pc:grpChg chg="add mod">
          <ac:chgData name="장성빈" userId="faed9783-0f2f-452b-b998-4701542ec64c" providerId="ADAL" clId="{70B78485-F003-4230-A573-3634AD8D165F}" dt="2023-11-13T06:34:56.253" v="15823" actId="164"/>
          <ac:grpSpMkLst>
            <pc:docMk/>
            <pc:sldMk cId="2712482864" sldId="373"/>
            <ac:grpSpMk id="21" creationId="{EDF2F65A-CCF6-2BFC-8C2E-54A9B819E328}"/>
          </ac:grpSpMkLst>
        </pc:grpChg>
        <pc:grpChg chg="add del mod ord">
          <ac:chgData name="장성빈" userId="faed9783-0f2f-452b-b998-4701542ec64c" providerId="ADAL" clId="{70B78485-F003-4230-A573-3634AD8D165F}" dt="2023-11-13T06:34:02.645" v="15810" actId="165"/>
          <ac:grpSpMkLst>
            <pc:docMk/>
            <pc:sldMk cId="2712482864" sldId="373"/>
            <ac:grpSpMk id="23" creationId="{03B059FB-1AF9-905D-6848-120D1CF63044}"/>
          </ac:grpSpMkLst>
        </pc:grpChg>
        <pc:grpChg chg="add mod">
          <ac:chgData name="장성빈" userId="faed9783-0f2f-452b-b998-4701542ec64c" providerId="ADAL" clId="{70B78485-F003-4230-A573-3634AD8D165F}" dt="2023-11-13T06:39:13.136" v="16149" actId="164"/>
          <ac:grpSpMkLst>
            <pc:docMk/>
            <pc:sldMk cId="2712482864" sldId="373"/>
            <ac:grpSpMk id="79" creationId="{3510E088-2211-86C5-4720-369197D01014}"/>
          </ac:grpSpMkLst>
        </pc:grpChg>
        <pc:grpChg chg="add mod">
          <ac:chgData name="장성빈" userId="faed9783-0f2f-452b-b998-4701542ec64c" providerId="ADAL" clId="{70B78485-F003-4230-A573-3634AD8D165F}" dt="2023-11-13T06:39:33.065" v="16153" actId="1076"/>
          <ac:grpSpMkLst>
            <pc:docMk/>
            <pc:sldMk cId="2712482864" sldId="373"/>
            <ac:grpSpMk id="102" creationId="{E9A965DD-D3D9-463F-0FE6-983B5A1AA040}"/>
          </ac:grpSpMkLst>
        </pc:grpChg>
        <pc:grpChg chg="add mod">
          <ac:chgData name="장성빈" userId="faed9783-0f2f-452b-b998-4701542ec64c" providerId="ADAL" clId="{70B78485-F003-4230-A573-3634AD8D165F}" dt="2023-11-13T06:39:13.136" v="16149" actId="164"/>
          <ac:grpSpMkLst>
            <pc:docMk/>
            <pc:sldMk cId="2712482864" sldId="373"/>
            <ac:grpSpMk id="103" creationId="{7D498DE7-95E7-AB48-62BD-9C0DD1C92619}"/>
          </ac:grpSpMkLst>
        </pc:grpChg>
        <pc:grpChg chg="add mod">
          <ac:chgData name="장성빈" userId="faed9783-0f2f-452b-b998-4701542ec64c" providerId="ADAL" clId="{70B78485-F003-4230-A573-3634AD8D165F}" dt="2023-11-13T06:39:21.235" v="16151" actId="1076"/>
          <ac:grpSpMkLst>
            <pc:docMk/>
            <pc:sldMk cId="2712482864" sldId="373"/>
            <ac:grpSpMk id="107" creationId="{B24A7484-80C1-BC3F-248B-ED56A1A6D42A}"/>
          </ac:grpSpMkLst>
        </pc:grpChg>
        <pc:cxnChg chg="add del mod">
          <ac:chgData name="장성빈" userId="faed9783-0f2f-452b-b998-4701542ec64c" providerId="ADAL" clId="{70B78485-F003-4230-A573-3634AD8D165F}" dt="2023-11-13T06:25:05.611" v="15677" actId="478"/>
          <ac:cxnSpMkLst>
            <pc:docMk/>
            <pc:sldMk cId="2712482864" sldId="373"/>
            <ac:cxnSpMk id="26" creationId="{5396F4EA-E557-AE91-FAFD-634AA0E01685}"/>
          </ac:cxnSpMkLst>
        </pc:cxnChg>
        <pc:cxnChg chg="add mod">
          <ac:chgData name="장성빈" userId="faed9783-0f2f-452b-b998-4701542ec64c" providerId="ADAL" clId="{70B78485-F003-4230-A573-3634AD8D165F}" dt="2023-11-13T06:34:56.253" v="15823" actId="164"/>
          <ac:cxnSpMkLst>
            <pc:docMk/>
            <pc:sldMk cId="2712482864" sldId="373"/>
            <ac:cxnSpMk id="29" creationId="{03E38949-EA9C-EF68-FD38-05035FFCD184}"/>
          </ac:cxnSpMkLst>
        </pc:cxnChg>
        <pc:cxnChg chg="add del mod">
          <ac:chgData name="장성빈" userId="faed9783-0f2f-452b-b998-4701542ec64c" providerId="ADAL" clId="{70B78485-F003-4230-A573-3634AD8D165F}" dt="2023-11-13T06:25:13.036" v="15681" actId="478"/>
          <ac:cxnSpMkLst>
            <pc:docMk/>
            <pc:sldMk cId="2712482864" sldId="373"/>
            <ac:cxnSpMk id="31" creationId="{DC2EF793-3C48-4645-5671-7EAE88784B0A}"/>
          </ac:cxnSpMkLst>
        </pc:cxnChg>
        <pc:cxnChg chg="add mod">
          <ac:chgData name="장성빈" userId="faed9783-0f2f-452b-b998-4701542ec64c" providerId="ADAL" clId="{70B78485-F003-4230-A573-3634AD8D165F}" dt="2023-11-13T06:34:56.253" v="15823" actId="164"/>
          <ac:cxnSpMkLst>
            <pc:docMk/>
            <pc:sldMk cId="2712482864" sldId="373"/>
            <ac:cxnSpMk id="37" creationId="{22E2B1CB-A253-132D-C7EA-4C313DA93FD6}"/>
          </ac:cxnSpMkLst>
        </pc:cxnChg>
        <pc:cxnChg chg="add del mod">
          <ac:chgData name="장성빈" userId="faed9783-0f2f-452b-b998-4701542ec64c" providerId="ADAL" clId="{70B78485-F003-4230-A573-3634AD8D165F}" dt="2023-11-13T06:24:39.933" v="15664" actId="478"/>
          <ac:cxnSpMkLst>
            <pc:docMk/>
            <pc:sldMk cId="2712482864" sldId="373"/>
            <ac:cxnSpMk id="41" creationId="{AE13D811-3A89-4A06-D24A-B42F353362C0}"/>
          </ac:cxnSpMkLst>
        </pc:cxnChg>
        <pc:cxnChg chg="add del mod">
          <ac:chgData name="장성빈" userId="faed9783-0f2f-452b-b998-4701542ec64c" providerId="ADAL" clId="{70B78485-F003-4230-A573-3634AD8D165F}" dt="2023-11-13T06:26:04.022" v="15689" actId="478"/>
          <ac:cxnSpMkLst>
            <pc:docMk/>
            <pc:sldMk cId="2712482864" sldId="373"/>
            <ac:cxnSpMk id="45" creationId="{1C70439B-7F24-1BBA-56BC-555A7AD0FDB8}"/>
          </ac:cxnSpMkLst>
        </pc:cxnChg>
        <pc:cxnChg chg="add del mod">
          <ac:chgData name="장성빈" userId="faed9783-0f2f-452b-b998-4701542ec64c" providerId="ADAL" clId="{70B78485-F003-4230-A573-3634AD8D165F}" dt="2023-11-13T06:25:02.674" v="15674"/>
          <ac:cxnSpMkLst>
            <pc:docMk/>
            <pc:sldMk cId="2712482864" sldId="373"/>
            <ac:cxnSpMk id="48" creationId="{9FC35982-07FF-AC7C-B67A-E4AA4CA20479}"/>
          </ac:cxnSpMkLst>
        </pc:cxnChg>
        <pc:cxnChg chg="add del mod">
          <ac:chgData name="장성빈" userId="faed9783-0f2f-452b-b998-4701542ec64c" providerId="ADAL" clId="{70B78485-F003-4230-A573-3634AD8D165F}" dt="2023-11-13T06:26:48.155" v="15698" actId="478"/>
          <ac:cxnSpMkLst>
            <pc:docMk/>
            <pc:sldMk cId="2712482864" sldId="373"/>
            <ac:cxnSpMk id="51" creationId="{8BDDD4B9-E5C5-77B9-D830-7CA47C3DC439}"/>
          </ac:cxnSpMkLst>
        </pc:cxnChg>
        <pc:cxnChg chg="add mod">
          <ac:chgData name="장성빈" userId="faed9783-0f2f-452b-b998-4701542ec64c" providerId="ADAL" clId="{70B78485-F003-4230-A573-3634AD8D165F}" dt="2023-11-13T06:34:56.253" v="15823" actId="164"/>
          <ac:cxnSpMkLst>
            <pc:docMk/>
            <pc:sldMk cId="2712482864" sldId="373"/>
            <ac:cxnSpMk id="52" creationId="{E3FBB26D-D320-1A2B-2772-76A5033ECD85}"/>
          </ac:cxnSpMkLst>
        </pc:cxnChg>
        <pc:cxnChg chg="add mod">
          <ac:chgData name="장성빈" userId="faed9783-0f2f-452b-b998-4701542ec64c" providerId="ADAL" clId="{70B78485-F003-4230-A573-3634AD8D165F}" dt="2023-11-13T06:34:56.253" v="15823" actId="164"/>
          <ac:cxnSpMkLst>
            <pc:docMk/>
            <pc:sldMk cId="2712482864" sldId="373"/>
            <ac:cxnSpMk id="64" creationId="{62AD3A4B-74B3-C446-92BD-13934EC410C2}"/>
          </ac:cxnSpMkLst>
        </pc:cxnChg>
        <pc:cxnChg chg="add del mod">
          <ac:chgData name="장성빈" userId="faed9783-0f2f-452b-b998-4701542ec64c" providerId="ADAL" clId="{70B78485-F003-4230-A573-3634AD8D165F}" dt="2023-11-13T06:31:53.667" v="15784" actId="478"/>
          <ac:cxnSpMkLst>
            <pc:docMk/>
            <pc:sldMk cId="2712482864" sldId="373"/>
            <ac:cxnSpMk id="81" creationId="{184FC8DA-70E5-7FA2-6EA9-5946ADEB8ECB}"/>
          </ac:cxnSpMkLst>
        </pc:cxnChg>
        <pc:cxnChg chg="add del mod">
          <ac:chgData name="장성빈" userId="faed9783-0f2f-452b-b998-4701542ec64c" providerId="ADAL" clId="{70B78485-F003-4230-A573-3634AD8D165F}" dt="2023-11-13T06:30:45.185" v="15760" actId="478"/>
          <ac:cxnSpMkLst>
            <pc:docMk/>
            <pc:sldMk cId="2712482864" sldId="373"/>
            <ac:cxnSpMk id="84" creationId="{DD053043-4C3D-8649-DF25-20EA626A952E}"/>
          </ac:cxnSpMkLst>
        </pc:cxnChg>
        <pc:cxnChg chg="add mod">
          <ac:chgData name="장성빈" userId="faed9783-0f2f-452b-b998-4701542ec64c" providerId="ADAL" clId="{70B78485-F003-4230-A573-3634AD8D165F}" dt="2023-11-13T06:39:13.136" v="16149" actId="164"/>
          <ac:cxnSpMkLst>
            <pc:docMk/>
            <pc:sldMk cId="2712482864" sldId="373"/>
            <ac:cxnSpMk id="96" creationId="{3408FB9C-6019-E1FF-272C-3010B14C7997}"/>
          </ac:cxnSpMkLst>
        </pc:cxnChg>
      </pc:sldChg>
      <pc:sldChg chg="addSp delSp modSp add mod modNotesTx">
        <pc:chgData name="장성빈" userId="faed9783-0f2f-452b-b998-4701542ec64c" providerId="ADAL" clId="{70B78485-F003-4230-A573-3634AD8D165F}" dt="2023-11-13T07:01:24.661" v="17303" actId="1076"/>
        <pc:sldMkLst>
          <pc:docMk/>
          <pc:sldMk cId="3233306833" sldId="374"/>
        </pc:sldMkLst>
        <pc:spChg chg="mod">
          <ac:chgData name="장성빈" userId="faed9783-0f2f-452b-b998-4701542ec64c" providerId="ADAL" clId="{70B78485-F003-4230-A573-3634AD8D165F}" dt="2023-11-13T07:01:24.661" v="17303" actId="1076"/>
          <ac:spMkLst>
            <pc:docMk/>
            <pc:sldMk cId="3233306833" sldId="374"/>
            <ac:spMk id="2" creationId="{A37690DE-5A18-DDCD-E7E1-B259C22C017A}"/>
          </ac:spMkLst>
        </pc:spChg>
        <pc:spChg chg="mod">
          <ac:chgData name="장성빈" userId="faed9783-0f2f-452b-b998-4701542ec64c" providerId="ADAL" clId="{70B78485-F003-4230-A573-3634AD8D165F}" dt="2023-11-13T06:36:26.975" v="15867" actId="20577"/>
          <ac:spMkLst>
            <pc:docMk/>
            <pc:sldMk cId="3233306833" sldId="374"/>
            <ac:spMk id="5" creationId="{23FC4640-2CE6-4BA9-8DAA-C3F2DFAA0595}"/>
          </ac:spMkLst>
        </pc:spChg>
        <pc:spChg chg="del">
          <ac:chgData name="장성빈" userId="faed9783-0f2f-452b-b998-4701542ec64c" providerId="ADAL" clId="{70B78485-F003-4230-A573-3634AD8D165F}" dt="2023-11-13T06:39:07.375" v="16148" actId="478"/>
          <ac:spMkLst>
            <pc:docMk/>
            <pc:sldMk cId="3233306833" sldId="374"/>
            <ac:spMk id="22" creationId="{E0AE972E-872B-0DC6-47E4-6EAA3C42C664}"/>
          </ac:spMkLst>
        </pc:spChg>
        <pc:spChg chg="add mod">
          <ac:chgData name="장성빈" userId="faed9783-0f2f-452b-b998-4701542ec64c" providerId="ADAL" clId="{70B78485-F003-4230-A573-3634AD8D165F}" dt="2023-11-13T07:01:23.609" v="17301" actId="1076"/>
          <ac:spMkLst>
            <pc:docMk/>
            <pc:sldMk cId="3233306833" sldId="374"/>
            <ac:spMk id="23" creationId="{C1ED34D3-B29B-E557-1D3E-C51DFBB99645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26" creationId="{1CB5E8BF-C555-D83E-3AE9-2B0FF8F9F59A}"/>
          </ac:spMkLst>
        </pc:spChg>
        <pc:spChg chg="add del mod">
          <ac:chgData name="장성빈" userId="faed9783-0f2f-452b-b998-4701542ec64c" providerId="ADAL" clId="{70B78485-F003-4230-A573-3634AD8D165F}" dt="2023-11-13T06:52:07.101" v="16394" actId="478"/>
          <ac:spMkLst>
            <pc:docMk/>
            <pc:sldMk cId="3233306833" sldId="374"/>
            <ac:spMk id="31" creationId="{0555872D-9AEC-21B4-A5F3-62410D8BD89F}"/>
          </ac:spMkLst>
        </pc:spChg>
        <pc:spChg chg="add del mod">
          <ac:chgData name="장성빈" userId="faed9783-0f2f-452b-b998-4701542ec64c" providerId="ADAL" clId="{70B78485-F003-4230-A573-3634AD8D165F}" dt="2023-11-13T06:52:07.101" v="16394" actId="478"/>
          <ac:spMkLst>
            <pc:docMk/>
            <pc:sldMk cId="3233306833" sldId="374"/>
            <ac:spMk id="32" creationId="{964D5EBE-BB9B-3CEB-13FB-B70CDC537BF2}"/>
          </ac:spMkLst>
        </pc:spChg>
        <pc:spChg chg="add del mod">
          <ac:chgData name="장성빈" userId="faed9783-0f2f-452b-b998-4701542ec64c" providerId="ADAL" clId="{70B78485-F003-4230-A573-3634AD8D165F}" dt="2023-11-13T06:52:07.101" v="16394" actId="478"/>
          <ac:spMkLst>
            <pc:docMk/>
            <pc:sldMk cId="3233306833" sldId="374"/>
            <ac:spMk id="33" creationId="{1730F883-D128-776B-F9E2-0BEB4F9C0E3D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34" creationId="{CFC78D1F-9202-EE2A-3381-ABC67E81BA8F}"/>
          </ac:spMkLst>
        </pc:spChg>
        <pc:spChg chg="add del mod">
          <ac:chgData name="장성빈" userId="faed9783-0f2f-452b-b998-4701542ec64c" providerId="ADAL" clId="{70B78485-F003-4230-A573-3634AD8D165F}" dt="2023-11-13T06:52:52.943" v="16419" actId="478"/>
          <ac:spMkLst>
            <pc:docMk/>
            <pc:sldMk cId="3233306833" sldId="374"/>
            <ac:spMk id="36" creationId="{E13F956D-4A58-C13D-5D54-422EDE368E08}"/>
          </ac:spMkLst>
        </pc:spChg>
        <pc:spChg chg="add del mod">
          <ac:chgData name="장성빈" userId="faed9783-0f2f-452b-b998-4701542ec64c" providerId="ADAL" clId="{70B78485-F003-4230-A573-3634AD8D165F}" dt="2023-11-13T06:52:52.943" v="16419" actId="478"/>
          <ac:spMkLst>
            <pc:docMk/>
            <pc:sldMk cId="3233306833" sldId="374"/>
            <ac:spMk id="38" creationId="{5387D41E-7912-1C1B-32D3-CF2871A2C268}"/>
          </ac:spMkLst>
        </pc:spChg>
        <pc:spChg chg="add del mod">
          <ac:chgData name="장성빈" userId="faed9783-0f2f-452b-b998-4701542ec64c" providerId="ADAL" clId="{70B78485-F003-4230-A573-3634AD8D165F}" dt="2023-11-13T06:52:52.943" v="16419" actId="478"/>
          <ac:spMkLst>
            <pc:docMk/>
            <pc:sldMk cId="3233306833" sldId="374"/>
            <ac:spMk id="39" creationId="{97E3B172-233F-370E-AA58-DE09C2154E23}"/>
          </ac:spMkLst>
        </pc:spChg>
        <pc:spChg chg="add del mod">
          <ac:chgData name="장성빈" userId="faed9783-0f2f-452b-b998-4701542ec64c" providerId="ADAL" clId="{70B78485-F003-4230-A573-3634AD8D165F}" dt="2023-11-13T06:52:52.943" v="16419" actId="478"/>
          <ac:spMkLst>
            <pc:docMk/>
            <pc:sldMk cId="3233306833" sldId="374"/>
            <ac:spMk id="40" creationId="{8364B063-F370-9B71-1BB2-A402163FD830}"/>
          </ac:spMkLst>
        </pc:spChg>
        <pc:spChg chg="add del mod">
          <ac:chgData name="장성빈" userId="faed9783-0f2f-452b-b998-4701542ec64c" providerId="ADAL" clId="{70B78485-F003-4230-A573-3634AD8D165F}" dt="2023-11-13T06:52:52.943" v="16419" actId="478"/>
          <ac:spMkLst>
            <pc:docMk/>
            <pc:sldMk cId="3233306833" sldId="374"/>
            <ac:spMk id="41" creationId="{4DF657E3-73DB-23A1-7CA1-1CECF1352241}"/>
          </ac:spMkLst>
        </pc:spChg>
        <pc:spChg chg="add del mod">
          <ac:chgData name="장성빈" userId="faed9783-0f2f-452b-b998-4701542ec64c" providerId="ADAL" clId="{70B78485-F003-4230-A573-3634AD8D165F}" dt="2023-11-13T06:52:52.943" v="16419" actId="478"/>
          <ac:spMkLst>
            <pc:docMk/>
            <pc:sldMk cId="3233306833" sldId="374"/>
            <ac:spMk id="42" creationId="{7632A9A2-1616-46FF-770D-7F8BDEBDBD5C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43" creationId="{35FA0781-6AA0-25B6-A591-A9DBBC4EAA37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44" creationId="{5860F597-7A4A-A332-FC57-86459FFF122A}"/>
          </ac:spMkLst>
        </pc:spChg>
        <pc:spChg chg="add del mod">
          <ac:chgData name="장성빈" userId="faed9783-0f2f-452b-b998-4701542ec64c" providerId="ADAL" clId="{70B78485-F003-4230-A573-3634AD8D165F}" dt="2023-11-13T06:53:01.119" v="16423"/>
          <ac:spMkLst>
            <pc:docMk/>
            <pc:sldMk cId="3233306833" sldId="374"/>
            <ac:spMk id="45" creationId="{43D72FCD-2DD4-9113-1009-F2842A67067B}"/>
          </ac:spMkLst>
        </pc:spChg>
        <pc:spChg chg="add del mod">
          <ac:chgData name="장성빈" userId="faed9783-0f2f-452b-b998-4701542ec64c" providerId="ADAL" clId="{70B78485-F003-4230-A573-3634AD8D165F}" dt="2023-11-13T06:53:01.119" v="16423"/>
          <ac:spMkLst>
            <pc:docMk/>
            <pc:sldMk cId="3233306833" sldId="374"/>
            <ac:spMk id="46" creationId="{5E726288-EC66-E746-9917-B3EC67036852}"/>
          </ac:spMkLst>
        </pc:spChg>
        <pc:spChg chg="add del mod">
          <ac:chgData name="장성빈" userId="faed9783-0f2f-452b-b998-4701542ec64c" providerId="ADAL" clId="{70B78485-F003-4230-A573-3634AD8D165F}" dt="2023-11-13T06:53:01.119" v="16423"/>
          <ac:spMkLst>
            <pc:docMk/>
            <pc:sldMk cId="3233306833" sldId="374"/>
            <ac:spMk id="47" creationId="{82167BE3-86DE-1E94-F8AF-0DC6B278DB09}"/>
          </ac:spMkLst>
        </pc:spChg>
        <pc:spChg chg="add del mod">
          <ac:chgData name="장성빈" userId="faed9783-0f2f-452b-b998-4701542ec64c" providerId="ADAL" clId="{70B78485-F003-4230-A573-3634AD8D165F}" dt="2023-11-13T06:53:01.119" v="16423"/>
          <ac:spMkLst>
            <pc:docMk/>
            <pc:sldMk cId="3233306833" sldId="374"/>
            <ac:spMk id="48" creationId="{57FCAEEB-DA3C-F8F0-A456-49C07FA6F5CF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49" creationId="{509EABAD-4388-789C-64C8-7B628D78C117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50" creationId="{3428BCD3-A274-586C-8A52-08B0AFC7BAB0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51" creationId="{1C8E0790-3DC7-F84B-BA96-B4DEC1A1EEC5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53" creationId="{8E6E6C00-7E78-75A8-FA66-353BA4BDF138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54" creationId="{976E053F-D0C5-AED8-BA45-CFE7C6966383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55" creationId="{ADA37EAC-6B1B-10BA-BF5E-D247AFF43810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56" creationId="{1D89D6DC-C7DE-D4A5-FF5A-2F5F2F2F7E56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57" creationId="{AB37AF91-5188-BB92-5D11-B9E6C03A66B5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58" creationId="{3DC0735D-CE1B-0CD8-878C-E4A3574AAA5F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59" creationId="{1F724359-5C60-E62B-E5B9-DE63983EAD84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60" creationId="{E54C9804-22D8-29AA-757D-465D34C7C3E0}"/>
          </ac:spMkLst>
        </pc:spChg>
        <pc:spChg chg="add del mod">
          <ac:chgData name="장성빈" userId="faed9783-0f2f-452b-b998-4701542ec64c" providerId="ADAL" clId="{70B78485-F003-4230-A573-3634AD8D165F}" dt="2023-11-13T06:53:41.028" v="16434"/>
          <ac:spMkLst>
            <pc:docMk/>
            <pc:sldMk cId="3233306833" sldId="374"/>
            <ac:spMk id="61" creationId="{47E02839-98BF-1073-3D66-57B6376EA515}"/>
          </ac:spMkLst>
        </pc:spChg>
        <pc:spChg chg="add mod">
          <ac:chgData name="장성빈" userId="faed9783-0f2f-452b-b998-4701542ec64c" providerId="ADAL" clId="{70B78485-F003-4230-A573-3634AD8D165F}" dt="2023-11-13T06:56:39.979" v="16642" actId="164"/>
          <ac:spMkLst>
            <pc:docMk/>
            <pc:sldMk cId="3233306833" sldId="374"/>
            <ac:spMk id="62" creationId="{05764591-56AD-0CBA-F953-18702C76793B}"/>
          </ac:spMkLst>
        </pc:spChg>
        <pc:spChg chg="del">
          <ac:chgData name="장성빈" userId="faed9783-0f2f-452b-b998-4701542ec64c" providerId="ADAL" clId="{70B78485-F003-4230-A573-3634AD8D165F}" dt="2023-11-13T06:39:07.375" v="16148" actId="478"/>
          <ac:spMkLst>
            <pc:docMk/>
            <pc:sldMk cId="3233306833" sldId="374"/>
            <ac:spMk id="87" creationId="{482BB9C5-727E-6244-E519-7BA510B20EAC}"/>
          </ac:spMkLst>
        </pc:spChg>
        <pc:grpChg chg="add mod">
          <ac:chgData name="장성빈" userId="faed9783-0f2f-452b-b998-4701542ec64c" providerId="ADAL" clId="{70B78485-F003-4230-A573-3634AD8D165F}" dt="2023-11-13T07:01:02.949" v="17288" actId="1036"/>
          <ac:grpSpMkLst>
            <pc:docMk/>
            <pc:sldMk cId="3233306833" sldId="374"/>
            <ac:grpSpMk id="63" creationId="{E9932CCA-CED4-8993-2141-4FDDD9664D91}"/>
          </ac:grpSpMkLst>
        </pc:grpChg>
        <pc:grpChg chg="del">
          <ac:chgData name="장성빈" userId="faed9783-0f2f-452b-b998-4701542ec64c" providerId="ADAL" clId="{70B78485-F003-4230-A573-3634AD8D165F}" dt="2023-11-13T06:39:07.375" v="16148" actId="478"/>
          <ac:grpSpMkLst>
            <pc:docMk/>
            <pc:sldMk cId="3233306833" sldId="374"/>
            <ac:grpSpMk id="79" creationId="{3510E088-2211-86C5-4720-369197D01014}"/>
          </ac:grpSpMkLst>
        </pc:grpChg>
        <pc:grpChg chg="del">
          <ac:chgData name="장성빈" userId="faed9783-0f2f-452b-b998-4701542ec64c" providerId="ADAL" clId="{70B78485-F003-4230-A573-3634AD8D165F}" dt="2023-11-13T06:39:07.375" v="16148" actId="478"/>
          <ac:grpSpMkLst>
            <pc:docMk/>
            <pc:sldMk cId="3233306833" sldId="374"/>
            <ac:grpSpMk id="102" creationId="{E9A965DD-D3D9-463F-0FE6-983B5A1AA040}"/>
          </ac:grpSpMkLst>
        </pc:grpChg>
        <pc:grpChg chg="del">
          <ac:chgData name="장성빈" userId="faed9783-0f2f-452b-b998-4701542ec64c" providerId="ADAL" clId="{70B78485-F003-4230-A573-3634AD8D165F}" dt="2023-11-13T06:39:07.375" v="16148" actId="478"/>
          <ac:grpSpMkLst>
            <pc:docMk/>
            <pc:sldMk cId="3233306833" sldId="374"/>
            <ac:grpSpMk id="103" creationId="{7D498DE7-95E7-AB48-62BD-9C0DD1C92619}"/>
          </ac:grpSpMkLst>
        </pc:grpChg>
        <pc:cxnChg chg="mod">
          <ac:chgData name="장성빈" userId="faed9783-0f2f-452b-b998-4701542ec64c" providerId="ADAL" clId="{70B78485-F003-4230-A573-3634AD8D165F}" dt="2023-11-13T06:39:07.375" v="16148" actId="478"/>
          <ac:cxnSpMkLst>
            <pc:docMk/>
            <pc:sldMk cId="3233306833" sldId="374"/>
            <ac:cxnSpMk id="29" creationId="{03E38949-EA9C-EF68-FD38-05035FFCD184}"/>
          </ac:cxnSpMkLst>
        </pc:cxnChg>
        <pc:cxnChg chg="mod">
          <ac:chgData name="장성빈" userId="faed9783-0f2f-452b-b998-4701542ec64c" providerId="ADAL" clId="{70B78485-F003-4230-A573-3634AD8D165F}" dt="2023-11-13T06:39:07.375" v="16148" actId="478"/>
          <ac:cxnSpMkLst>
            <pc:docMk/>
            <pc:sldMk cId="3233306833" sldId="374"/>
            <ac:cxnSpMk id="37" creationId="{22E2B1CB-A253-132D-C7EA-4C313DA93FD6}"/>
          </ac:cxnSpMkLst>
        </pc:cxnChg>
        <pc:cxnChg chg="mod">
          <ac:chgData name="장성빈" userId="faed9783-0f2f-452b-b998-4701542ec64c" providerId="ADAL" clId="{70B78485-F003-4230-A573-3634AD8D165F}" dt="2023-11-13T06:39:07.375" v="16148" actId="478"/>
          <ac:cxnSpMkLst>
            <pc:docMk/>
            <pc:sldMk cId="3233306833" sldId="374"/>
            <ac:cxnSpMk id="52" creationId="{E3FBB26D-D320-1A2B-2772-76A5033ECD85}"/>
          </ac:cxnSpMkLst>
        </pc:cxnChg>
        <pc:cxnChg chg="mod">
          <ac:chgData name="장성빈" userId="faed9783-0f2f-452b-b998-4701542ec64c" providerId="ADAL" clId="{70B78485-F003-4230-A573-3634AD8D165F}" dt="2023-11-13T06:39:07.375" v="16148" actId="478"/>
          <ac:cxnSpMkLst>
            <pc:docMk/>
            <pc:sldMk cId="3233306833" sldId="374"/>
            <ac:cxnSpMk id="64" creationId="{62AD3A4B-74B3-C446-92BD-13934EC410C2}"/>
          </ac:cxnSpMkLst>
        </pc:cxnChg>
        <pc:cxnChg chg="del mod">
          <ac:chgData name="장성빈" userId="faed9783-0f2f-452b-b998-4701542ec64c" providerId="ADAL" clId="{70B78485-F003-4230-A573-3634AD8D165F}" dt="2023-11-13T06:39:07.375" v="16148" actId="478"/>
          <ac:cxnSpMkLst>
            <pc:docMk/>
            <pc:sldMk cId="3233306833" sldId="374"/>
            <ac:cxnSpMk id="96" creationId="{3408FB9C-6019-E1FF-272C-3010B14C7997}"/>
          </ac:cxnSpMkLst>
        </pc:cxnChg>
      </pc:sldChg>
      <pc:sldChg chg="modSp add mod">
        <pc:chgData name="장성빈" userId="faed9783-0f2f-452b-b998-4701542ec64c" providerId="ADAL" clId="{70B78485-F003-4230-A573-3634AD8D165F}" dt="2023-11-13T07:02:13.758" v="17321" actId="20577"/>
        <pc:sldMkLst>
          <pc:docMk/>
          <pc:sldMk cId="1642447064" sldId="375"/>
        </pc:sldMkLst>
        <pc:spChg chg="mod">
          <ac:chgData name="장성빈" userId="faed9783-0f2f-452b-b998-4701542ec64c" providerId="ADAL" clId="{70B78485-F003-4230-A573-3634AD8D165F}" dt="2023-11-13T07:02:13.758" v="17321" actId="20577"/>
          <ac:spMkLst>
            <pc:docMk/>
            <pc:sldMk cId="1642447064" sldId="375"/>
            <ac:spMk id="5" creationId="{23FC4640-2CE6-4BA9-8DAA-C3F2DFAA0595}"/>
          </ac:spMkLst>
        </pc:spChg>
      </pc:sldChg>
    </pc:docChg>
  </pc:docChgLst>
  <pc:docChgLst>
    <pc:chgData name="장성빈" userId="faed9783-0f2f-452b-b998-4701542ec64c" providerId="ADAL" clId="{9303718F-61B8-4F2C-89BB-87B76C357C2D}"/>
    <pc:docChg chg="undo custSel addSld delSld modSld sldOrd">
      <pc:chgData name="장성빈" userId="faed9783-0f2f-452b-b998-4701542ec64c" providerId="ADAL" clId="{9303718F-61B8-4F2C-89BB-87B76C357C2D}" dt="2024-10-16T15:35:28.130" v="7597"/>
      <pc:docMkLst>
        <pc:docMk/>
      </pc:docMkLst>
      <pc:sldChg chg="modNotesTx">
        <pc:chgData name="장성빈" userId="faed9783-0f2f-452b-b998-4701542ec64c" providerId="ADAL" clId="{9303718F-61B8-4F2C-89BB-87B76C357C2D}" dt="2024-10-15T23:01:04.139" v="4881" actId="20577"/>
        <pc:sldMkLst>
          <pc:docMk/>
          <pc:sldMk cId="2946444279" sldId="257"/>
        </pc:sldMkLst>
      </pc:sldChg>
      <pc:sldChg chg="modNotesTx">
        <pc:chgData name="장성빈" userId="faed9783-0f2f-452b-b998-4701542ec64c" providerId="ADAL" clId="{9303718F-61B8-4F2C-89BB-87B76C357C2D}" dt="2024-10-16T08:28:34.877" v="6824" actId="20577"/>
        <pc:sldMkLst>
          <pc:docMk/>
          <pc:sldMk cId="872207861" sldId="370"/>
        </pc:sldMkLst>
      </pc:sldChg>
      <pc:sldChg chg="modNotesTx">
        <pc:chgData name="장성빈" userId="faed9783-0f2f-452b-b998-4701542ec64c" providerId="ADAL" clId="{9303718F-61B8-4F2C-89BB-87B76C357C2D}" dt="2024-10-16T08:28:41.865" v="6834" actId="20577"/>
        <pc:sldMkLst>
          <pc:docMk/>
          <pc:sldMk cId="2852708043" sldId="372"/>
        </pc:sldMkLst>
      </pc:sldChg>
      <pc:sldChg chg="modSp mod modNotesTx">
        <pc:chgData name="장성빈" userId="faed9783-0f2f-452b-b998-4701542ec64c" providerId="ADAL" clId="{9303718F-61B8-4F2C-89BB-87B76C357C2D}" dt="2024-10-16T08:26:06.130" v="6792" actId="20577"/>
        <pc:sldMkLst>
          <pc:docMk/>
          <pc:sldMk cId="1559060248" sldId="381"/>
        </pc:sldMkLst>
        <pc:spChg chg="mod">
          <ac:chgData name="장성빈" userId="faed9783-0f2f-452b-b998-4701542ec64c" providerId="ADAL" clId="{9303718F-61B8-4F2C-89BB-87B76C357C2D}" dt="2024-10-16T00:53:56.267" v="5691" actId="20577"/>
          <ac:spMkLst>
            <pc:docMk/>
            <pc:sldMk cId="1559060248" sldId="381"/>
            <ac:spMk id="3" creationId="{F52459FD-E6AA-90EA-24A5-59950775C237}"/>
          </ac:spMkLst>
        </pc:spChg>
        <pc:spChg chg="mod">
          <ac:chgData name="장성빈" userId="faed9783-0f2f-452b-b998-4701542ec64c" providerId="ADAL" clId="{9303718F-61B8-4F2C-89BB-87B76C357C2D}" dt="2024-10-16T08:26:06.130" v="6792" actId="20577"/>
          <ac:spMkLst>
            <pc:docMk/>
            <pc:sldMk cId="1559060248" sldId="381"/>
            <ac:spMk id="4" creationId="{1A9E1D26-A618-0C61-A2AB-14F1DAD9D828}"/>
          </ac:spMkLst>
        </pc:spChg>
      </pc:sldChg>
      <pc:sldChg chg="modSp mod">
        <pc:chgData name="장성빈" userId="faed9783-0f2f-452b-b998-4701542ec64c" providerId="ADAL" clId="{9303718F-61B8-4F2C-89BB-87B76C357C2D}" dt="2024-10-16T08:22:34.446" v="6714" actId="20577"/>
        <pc:sldMkLst>
          <pc:docMk/>
          <pc:sldMk cId="3744261354" sldId="386"/>
        </pc:sldMkLst>
        <pc:spChg chg="mod">
          <ac:chgData name="장성빈" userId="faed9783-0f2f-452b-b998-4701542ec64c" providerId="ADAL" clId="{9303718F-61B8-4F2C-89BB-87B76C357C2D}" dt="2024-10-16T08:22:34.446" v="6714" actId="20577"/>
          <ac:spMkLst>
            <pc:docMk/>
            <pc:sldMk cId="3744261354" sldId="386"/>
            <ac:spMk id="9" creationId="{41E587F7-B7E2-39FC-57CF-53828D67A090}"/>
          </ac:spMkLst>
        </pc:spChg>
      </pc:sldChg>
      <pc:sldChg chg="modNotesTx">
        <pc:chgData name="장성빈" userId="faed9783-0f2f-452b-b998-4701542ec64c" providerId="ADAL" clId="{9303718F-61B8-4F2C-89BB-87B76C357C2D}" dt="2024-10-16T08:32:11.212" v="7119" actId="20577"/>
        <pc:sldMkLst>
          <pc:docMk/>
          <pc:sldMk cId="2071033562" sldId="410"/>
        </pc:sldMkLst>
      </pc:sldChg>
      <pc:sldChg chg="modNotesTx">
        <pc:chgData name="장성빈" userId="faed9783-0f2f-452b-b998-4701542ec64c" providerId="ADAL" clId="{9303718F-61B8-4F2C-89BB-87B76C357C2D}" dt="2024-10-15T15:42:35.870" v="787" actId="20577"/>
        <pc:sldMkLst>
          <pc:docMk/>
          <pc:sldMk cId="372704864" sldId="417"/>
        </pc:sldMkLst>
      </pc:sldChg>
      <pc:sldChg chg="modNotesTx">
        <pc:chgData name="장성빈" userId="faed9783-0f2f-452b-b998-4701542ec64c" providerId="ADAL" clId="{9303718F-61B8-4F2C-89BB-87B76C357C2D}" dt="2024-10-16T08:34:52.977" v="7311" actId="20577"/>
        <pc:sldMkLst>
          <pc:docMk/>
          <pc:sldMk cId="3550244529" sldId="433"/>
        </pc:sldMkLst>
      </pc:sldChg>
      <pc:sldChg chg="modNotesTx">
        <pc:chgData name="장성빈" userId="faed9783-0f2f-452b-b998-4701542ec64c" providerId="ADAL" clId="{9303718F-61B8-4F2C-89BB-87B76C357C2D}" dt="2024-10-16T00:33:46.535" v="4907" actId="20577"/>
        <pc:sldMkLst>
          <pc:docMk/>
          <pc:sldMk cId="1902783178" sldId="435"/>
        </pc:sldMkLst>
      </pc:sldChg>
      <pc:sldChg chg="modNotesTx">
        <pc:chgData name="장성빈" userId="faed9783-0f2f-452b-b998-4701542ec64c" providerId="ADAL" clId="{9303718F-61B8-4F2C-89BB-87B76C357C2D}" dt="2024-10-15T17:36:03.826" v="4359" actId="20577"/>
        <pc:sldMkLst>
          <pc:docMk/>
          <pc:sldMk cId="1874487558" sldId="441"/>
        </pc:sldMkLst>
      </pc:sldChg>
      <pc:sldChg chg="modSp mod">
        <pc:chgData name="장성빈" userId="faed9783-0f2f-452b-b998-4701542ec64c" providerId="ADAL" clId="{9303718F-61B8-4F2C-89BB-87B76C357C2D}" dt="2024-10-16T08:21:26.970" v="6690" actId="20577"/>
        <pc:sldMkLst>
          <pc:docMk/>
          <pc:sldMk cId="3705674805" sldId="452"/>
        </pc:sldMkLst>
        <pc:spChg chg="mod">
          <ac:chgData name="장성빈" userId="faed9783-0f2f-452b-b998-4701542ec64c" providerId="ADAL" clId="{9303718F-61B8-4F2C-89BB-87B76C357C2D}" dt="2024-10-16T08:21:26.970" v="6690" actId="20577"/>
          <ac:spMkLst>
            <pc:docMk/>
            <pc:sldMk cId="3705674805" sldId="452"/>
            <ac:spMk id="21" creationId="{4A4365E4-7EA1-5A5C-B62B-5D71C1E08299}"/>
          </ac:spMkLst>
        </pc:spChg>
      </pc:sldChg>
      <pc:sldChg chg="modNotesTx">
        <pc:chgData name="장성빈" userId="faed9783-0f2f-452b-b998-4701542ec64c" providerId="ADAL" clId="{9303718F-61B8-4F2C-89BB-87B76C357C2D}" dt="2024-10-16T00:52:44.862" v="5621" actId="20577"/>
        <pc:sldMkLst>
          <pc:docMk/>
          <pc:sldMk cId="1920918624" sldId="462"/>
        </pc:sldMkLst>
      </pc:sldChg>
      <pc:sldChg chg="delSp mod modNotesTx">
        <pc:chgData name="장성빈" userId="faed9783-0f2f-452b-b998-4701542ec64c" providerId="ADAL" clId="{9303718F-61B8-4F2C-89BB-87B76C357C2D}" dt="2024-10-16T07:58:08.378" v="5962" actId="478"/>
        <pc:sldMkLst>
          <pc:docMk/>
          <pc:sldMk cId="1688625632" sldId="496"/>
        </pc:sldMkLst>
        <pc:spChg chg="del">
          <ac:chgData name="장성빈" userId="faed9783-0f2f-452b-b998-4701542ec64c" providerId="ADAL" clId="{9303718F-61B8-4F2C-89BB-87B76C357C2D}" dt="2024-10-16T07:58:08.378" v="5962" actId="478"/>
          <ac:spMkLst>
            <pc:docMk/>
            <pc:sldMk cId="1688625632" sldId="496"/>
            <ac:spMk id="31" creationId="{C953A88A-81DA-8E57-F2CA-0BE7097D71E9}"/>
          </ac:spMkLst>
        </pc:spChg>
      </pc:sldChg>
      <pc:sldChg chg="modSp mod">
        <pc:chgData name="장성빈" userId="faed9783-0f2f-452b-b998-4701542ec64c" providerId="ADAL" clId="{9303718F-61B8-4F2C-89BB-87B76C357C2D}" dt="2024-10-16T08:25:51.933" v="6786" actId="20577"/>
        <pc:sldMkLst>
          <pc:docMk/>
          <pc:sldMk cId="1833461247" sldId="501"/>
        </pc:sldMkLst>
        <pc:spChg chg="mod">
          <ac:chgData name="장성빈" userId="faed9783-0f2f-452b-b998-4701542ec64c" providerId="ADAL" clId="{9303718F-61B8-4F2C-89BB-87B76C357C2D}" dt="2024-10-16T08:25:51.933" v="6786" actId="20577"/>
          <ac:spMkLst>
            <pc:docMk/>
            <pc:sldMk cId="1833461247" sldId="501"/>
            <ac:spMk id="4" creationId="{4F4051A9-F8CD-9CAF-0444-289E3B954D44}"/>
          </ac:spMkLst>
        </pc:spChg>
      </pc:sldChg>
      <pc:sldChg chg="modSp mod modNotesTx">
        <pc:chgData name="장성빈" userId="faed9783-0f2f-452b-b998-4701542ec64c" providerId="ADAL" clId="{9303718F-61B8-4F2C-89BB-87B76C357C2D}" dt="2024-10-16T08:23:34.931" v="6744" actId="20577"/>
        <pc:sldMkLst>
          <pc:docMk/>
          <pc:sldMk cId="4252113560" sldId="505"/>
        </pc:sldMkLst>
        <pc:spChg chg="mod">
          <ac:chgData name="장성빈" userId="faed9783-0f2f-452b-b998-4701542ec64c" providerId="ADAL" clId="{9303718F-61B8-4F2C-89BB-87B76C357C2D}" dt="2024-10-16T08:23:34.931" v="6744" actId="20577"/>
          <ac:spMkLst>
            <pc:docMk/>
            <pc:sldMk cId="4252113560" sldId="505"/>
            <ac:spMk id="4" creationId="{6A897769-D6F1-B4A5-A9ED-59B816074FA0}"/>
          </ac:spMkLst>
        </pc:spChg>
      </pc:sldChg>
      <pc:sldChg chg="modSp mod">
        <pc:chgData name="장성빈" userId="faed9783-0f2f-452b-b998-4701542ec64c" providerId="ADAL" clId="{9303718F-61B8-4F2C-89BB-87B76C357C2D}" dt="2024-10-16T08:23:43.904" v="6748" actId="20577"/>
        <pc:sldMkLst>
          <pc:docMk/>
          <pc:sldMk cId="3759766618" sldId="506"/>
        </pc:sldMkLst>
        <pc:spChg chg="mod">
          <ac:chgData name="장성빈" userId="faed9783-0f2f-452b-b998-4701542ec64c" providerId="ADAL" clId="{9303718F-61B8-4F2C-89BB-87B76C357C2D}" dt="2024-10-16T08:23:43.904" v="6748" actId="20577"/>
          <ac:spMkLst>
            <pc:docMk/>
            <pc:sldMk cId="3759766618" sldId="506"/>
            <ac:spMk id="5" creationId="{B66D2601-8ECC-02C5-681C-50EBDA408125}"/>
          </ac:spMkLst>
        </pc:spChg>
      </pc:sldChg>
      <pc:sldChg chg="modSp mod">
        <pc:chgData name="장성빈" userId="faed9783-0f2f-452b-b998-4701542ec64c" providerId="ADAL" clId="{9303718F-61B8-4F2C-89BB-87B76C357C2D}" dt="2024-10-16T08:24:56.810" v="6764" actId="20577"/>
        <pc:sldMkLst>
          <pc:docMk/>
          <pc:sldMk cId="4940672" sldId="508"/>
        </pc:sldMkLst>
        <pc:spChg chg="mod">
          <ac:chgData name="장성빈" userId="faed9783-0f2f-452b-b998-4701542ec64c" providerId="ADAL" clId="{9303718F-61B8-4F2C-89BB-87B76C357C2D}" dt="2024-10-16T08:24:56.810" v="6764" actId="20577"/>
          <ac:spMkLst>
            <pc:docMk/>
            <pc:sldMk cId="4940672" sldId="508"/>
            <ac:spMk id="7" creationId="{199581C9-B13A-5B40-922C-86C569E77993}"/>
          </ac:spMkLst>
        </pc:spChg>
      </pc:sldChg>
      <pc:sldChg chg="modNotesTx">
        <pc:chgData name="장성빈" userId="faed9783-0f2f-452b-b998-4701542ec64c" providerId="ADAL" clId="{9303718F-61B8-4F2C-89BB-87B76C357C2D}" dt="2024-10-16T08:35:29.126" v="7321" actId="20577"/>
        <pc:sldMkLst>
          <pc:docMk/>
          <pc:sldMk cId="2487268773" sldId="510"/>
        </pc:sldMkLst>
      </pc:sldChg>
      <pc:sldChg chg="addSp delSp modSp mod">
        <pc:chgData name="장성빈" userId="faed9783-0f2f-452b-b998-4701542ec64c" providerId="ADAL" clId="{9303718F-61B8-4F2C-89BB-87B76C357C2D}" dt="2024-10-16T08:22:06.839" v="6706" actId="20577"/>
        <pc:sldMkLst>
          <pc:docMk/>
          <pc:sldMk cId="709887292" sldId="512"/>
        </pc:sldMkLst>
        <pc:spChg chg="mod">
          <ac:chgData name="장성빈" userId="faed9783-0f2f-452b-b998-4701542ec64c" providerId="ADAL" clId="{9303718F-61B8-4F2C-89BB-87B76C357C2D}" dt="2024-10-15T16:54:45.680" v="1237" actId="20577"/>
          <ac:spMkLst>
            <pc:docMk/>
            <pc:sldMk cId="709887292" sldId="512"/>
            <ac:spMk id="3" creationId="{F52459FD-E6AA-90EA-24A5-59950775C237}"/>
          </ac:spMkLst>
        </pc:spChg>
        <pc:spChg chg="mod">
          <ac:chgData name="장성빈" userId="faed9783-0f2f-452b-b998-4701542ec64c" providerId="ADAL" clId="{9303718F-61B8-4F2C-89BB-87B76C357C2D}" dt="2024-10-16T08:22:06.839" v="6706" actId="20577"/>
          <ac:spMkLst>
            <pc:docMk/>
            <pc:sldMk cId="709887292" sldId="512"/>
            <ac:spMk id="6" creationId="{BE42F596-7F5A-273A-D377-EF52B685CD77}"/>
          </ac:spMkLst>
        </pc:spChg>
        <pc:picChg chg="add mod">
          <ac:chgData name="장성빈" userId="faed9783-0f2f-452b-b998-4701542ec64c" providerId="ADAL" clId="{9303718F-61B8-4F2C-89BB-87B76C357C2D}" dt="2024-10-15T16:55:11.380" v="1250" actId="1076"/>
          <ac:picMkLst>
            <pc:docMk/>
            <pc:sldMk cId="709887292" sldId="512"/>
            <ac:picMk id="5" creationId="{EFC4E186-16C5-22E1-7CFB-C24D07852067}"/>
          </ac:picMkLst>
        </pc:picChg>
        <pc:picChg chg="del">
          <ac:chgData name="장성빈" userId="faed9783-0f2f-452b-b998-4701542ec64c" providerId="ADAL" clId="{9303718F-61B8-4F2C-89BB-87B76C357C2D}" dt="2024-10-15T16:55:02.446" v="1248" actId="478"/>
          <ac:picMkLst>
            <pc:docMk/>
            <pc:sldMk cId="709887292" sldId="512"/>
            <ac:picMk id="9" creationId="{38FAD47D-043E-B991-9FF8-F64722249D69}"/>
          </ac:picMkLst>
        </pc:picChg>
      </pc:sldChg>
      <pc:sldChg chg="modSp mod modNotesTx">
        <pc:chgData name="장성빈" userId="faed9783-0f2f-452b-b998-4701542ec64c" providerId="ADAL" clId="{9303718F-61B8-4F2C-89BB-87B76C357C2D}" dt="2024-10-16T08:26:00.922" v="6790" actId="20577"/>
        <pc:sldMkLst>
          <pc:docMk/>
          <pc:sldMk cId="4076285873" sldId="519"/>
        </pc:sldMkLst>
        <pc:spChg chg="mod">
          <ac:chgData name="장성빈" userId="faed9783-0f2f-452b-b998-4701542ec64c" providerId="ADAL" clId="{9303718F-61B8-4F2C-89BB-87B76C357C2D}" dt="2024-10-16T08:26:00.922" v="6790" actId="20577"/>
          <ac:spMkLst>
            <pc:docMk/>
            <pc:sldMk cId="4076285873" sldId="519"/>
            <ac:spMk id="4" creationId="{72C27D54-EB9C-FE4B-5D82-919D2BA28192}"/>
          </ac:spMkLst>
        </pc:spChg>
      </pc:sldChg>
      <pc:sldChg chg="modSp mod">
        <pc:chgData name="장성빈" userId="faed9783-0f2f-452b-b998-4701542ec64c" providerId="ADAL" clId="{9303718F-61B8-4F2C-89BB-87B76C357C2D}" dt="2024-10-16T08:20:40.342" v="6672" actId="20577"/>
        <pc:sldMkLst>
          <pc:docMk/>
          <pc:sldMk cId="916884842" sldId="520"/>
        </pc:sldMkLst>
        <pc:spChg chg="mod">
          <ac:chgData name="장성빈" userId="faed9783-0f2f-452b-b998-4701542ec64c" providerId="ADAL" clId="{9303718F-61B8-4F2C-89BB-87B76C357C2D}" dt="2024-10-16T08:20:40.342" v="6672" actId="20577"/>
          <ac:spMkLst>
            <pc:docMk/>
            <pc:sldMk cId="916884842" sldId="520"/>
            <ac:spMk id="8" creationId="{B5184AB6-368A-E90C-7AC2-6875EE91B572}"/>
          </ac:spMkLst>
        </pc:spChg>
      </pc:sldChg>
      <pc:sldChg chg="addSp modSp mod">
        <pc:chgData name="장성빈" userId="faed9783-0f2f-452b-b998-4701542ec64c" providerId="ADAL" clId="{9303718F-61B8-4F2C-89BB-87B76C357C2D}" dt="2024-10-16T08:20:57.143" v="6678" actId="20577"/>
        <pc:sldMkLst>
          <pc:docMk/>
          <pc:sldMk cId="326267132" sldId="521"/>
        </pc:sldMkLst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8" creationId="{119DCF6D-C92D-3547-2EB8-4D35AC71F3F4}"/>
          </ac:spMkLst>
        </pc:spChg>
        <pc:spChg chg="mod">
          <ac:chgData name="장성빈" userId="faed9783-0f2f-452b-b998-4701542ec64c" providerId="ADAL" clId="{9303718F-61B8-4F2C-89BB-87B76C357C2D}" dt="2024-10-16T08:20:57.143" v="6678" actId="20577"/>
          <ac:spMkLst>
            <pc:docMk/>
            <pc:sldMk cId="326267132" sldId="521"/>
            <ac:spMk id="9" creationId="{3DEB2ABD-7013-3ADD-A32E-99E101C32681}"/>
          </ac:spMkLst>
        </pc:spChg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10" creationId="{FE921F94-9981-C586-329D-FD80B6245FCE}"/>
          </ac:spMkLst>
        </pc:spChg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12" creationId="{57209A8D-C0B6-6139-4B9E-21EFA73976D3}"/>
          </ac:spMkLst>
        </pc:spChg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13" creationId="{D0D55A88-91D6-3F9E-66CC-211914D16202}"/>
          </ac:spMkLst>
        </pc:spChg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14" creationId="{129A348C-FA21-634A-A9F5-DCEA4703E146}"/>
          </ac:spMkLst>
        </pc:spChg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15" creationId="{E962F43F-61EF-2A43-C334-313C57CF3A79}"/>
          </ac:spMkLst>
        </pc:spChg>
        <pc:spChg chg="add mod">
          <ac:chgData name="장성빈" userId="faed9783-0f2f-452b-b998-4701542ec64c" providerId="ADAL" clId="{9303718F-61B8-4F2C-89BB-87B76C357C2D}" dt="2024-10-16T08:13:00.463" v="6593"/>
          <ac:spMkLst>
            <pc:docMk/>
            <pc:sldMk cId="326267132" sldId="521"/>
            <ac:spMk id="17" creationId="{6EE199CB-8C58-A620-B2D1-47D7C6BA8FBC}"/>
          </ac:spMkLst>
        </pc:spChg>
        <pc:spChg chg="add mod">
          <ac:chgData name="장성빈" userId="faed9783-0f2f-452b-b998-4701542ec64c" providerId="ADAL" clId="{9303718F-61B8-4F2C-89BB-87B76C357C2D}" dt="2024-10-16T08:13:51.726" v="6602" actId="207"/>
          <ac:spMkLst>
            <pc:docMk/>
            <pc:sldMk cId="326267132" sldId="521"/>
            <ac:spMk id="20" creationId="{4C3CCBAD-B4F7-B22D-DEA4-89F436C0BE80}"/>
          </ac:spMkLst>
        </pc:spChg>
      </pc:sldChg>
      <pc:sldChg chg="del mod modShow">
        <pc:chgData name="장성빈" userId="faed9783-0f2f-452b-b998-4701542ec64c" providerId="ADAL" clId="{9303718F-61B8-4F2C-89BB-87B76C357C2D}" dt="2024-10-16T00:42:34.818" v="5248" actId="2696"/>
        <pc:sldMkLst>
          <pc:docMk/>
          <pc:sldMk cId="2772741599" sldId="523"/>
        </pc:sldMkLst>
      </pc:sldChg>
      <pc:sldChg chg="modSp mod">
        <pc:chgData name="장성빈" userId="faed9783-0f2f-452b-b998-4701542ec64c" providerId="ADAL" clId="{9303718F-61B8-4F2C-89BB-87B76C357C2D}" dt="2024-10-16T08:22:50.259" v="6722" actId="20577"/>
        <pc:sldMkLst>
          <pc:docMk/>
          <pc:sldMk cId="4073532524" sldId="524"/>
        </pc:sldMkLst>
        <pc:spChg chg="mod">
          <ac:chgData name="장성빈" userId="faed9783-0f2f-452b-b998-4701542ec64c" providerId="ADAL" clId="{9303718F-61B8-4F2C-89BB-87B76C357C2D}" dt="2024-10-16T08:22:50.259" v="6722" actId="20577"/>
          <ac:spMkLst>
            <pc:docMk/>
            <pc:sldMk cId="4073532524" sldId="524"/>
            <ac:spMk id="5" creationId="{AB582FE2-C329-180F-7E12-8CE5A98D9621}"/>
          </ac:spMkLst>
        </pc:spChg>
      </pc:sldChg>
      <pc:sldChg chg="addSp delSp modSp mod modNotesTx">
        <pc:chgData name="장성빈" userId="faed9783-0f2f-452b-b998-4701542ec64c" providerId="ADAL" clId="{9303718F-61B8-4F2C-89BB-87B76C357C2D}" dt="2024-10-16T15:35:22.465" v="7593"/>
        <pc:sldMkLst>
          <pc:docMk/>
          <pc:sldMk cId="2138566730" sldId="525"/>
        </pc:sldMkLst>
        <pc:spChg chg="add mod">
          <ac:chgData name="장성빈" userId="faed9783-0f2f-452b-b998-4701542ec64c" providerId="ADAL" clId="{9303718F-61B8-4F2C-89BB-87B76C357C2D}" dt="2024-10-16T15:35:22.465" v="7593"/>
          <ac:spMkLst>
            <pc:docMk/>
            <pc:sldMk cId="2138566730" sldId="525"/>
            <ac:spMk id="5" creationId="{C91351C4-05D1-3174-7159-293D88650774}"/>
          </ac:spMkLst>
        </pc:spChg>
        <pc:spChg chg="mod">
          <ac:chgData name="장성빈" userId="faed9783-0f2f-452b-b998-4701542ec64c" providerId="ADAL" clId="{9303718F-61B8-4F2C-89BB-87B76C357C2D}" dt="2024-10-16T15:35:22.221" v="7592" actId="20577"/>
          <ac:spMkLst>
            <pc:docMk/>
            <pc:sldMk cId="2138566730" sldId="525"/>
            <ac:spMk id="20" creationId="{DF416B7C-27E9-E71A-49C9-9088B350FC26}"/>
          </ac:spMkLst>
        </pc:spChg>
        <pc:spChg chg="del">
          <ac:chgData name="장성빈" userId="faed9783-0f2f-452b-b998-4701542ec64c" providerId="ADAL" clId="{9303718F-61B8-4F2C-89BB-87B76C357C2D}" dt="2024-10-16T15:35:20.133" v="7590" actId="21"/>
          <ac:spMkLst>
            <pc:docMk/>
            <pc:sldMk cId="2138566730" sldId="525"/>
            <ac:spMk id="123" creationId="{C91351C4-05D1-3174-7159-293D88650774}"/>
          </ac:spMkLst>
        </pc:spChg>
      </pc:sldChg>
      <pc:sldChg chg="modSp mod">
        <pc:chgData name="장성빈" userId="faed9783-0f2f-452b-b998-4701542ec64c" providerId="ADAL" clId="{9303718F-61B8-4F2C-89BB-87B76C357C2D}" dt="2024-10-16T15:35:15.169" v="7589" actId="20577"/>
        <pc:sldMkLst>
          <pc:docMk/>
          <pc:sldMk cId="3393170998" sldId="526"/>
        </pc:sldMkLst>
        <pc:spChg chg="mod">
          <ac:chgData name="장성빈" userId="faed9783-0f2f-452b-b998-4701542ec64c" providerId="ADAL" clId="{9303718F-61B8-4F2C-89BB-87B76C357C2D}" dt="2024-10-16T15:35:15.169" v="7589" actId="20577"/>
          <ac:spMkLst>
            <pc:docMk/>
            <pc:sldMk cId="3393170998" sldId="526"/>
            <ac:spMk id="20" creationId="{DF416B7C-27E9-E71A-49C9-9088B350FC26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3:20.801" v="7571"/>
        <pc:sldMkLst>
          <pc:docMk/>
          <pc:sldMk cId="1342989050" sldId="527"/>
        </pc:sldMkLst>
        <pc:spChg chg="del">
          <ac:chgData name="장성빈" userId="faed9783-0f2f-452b-b998-4701542ec64c" providerId="ADAL" clId="{9303718F-61B8-4F2C-89BB-87B76C357C2D}" dt="2024-10-16T15:33:18.333" v="7568" actId="21"/>
          <ac:spMkLst>
            <pc:docMk/>
            <pc:sldMk cId="1342989050" sldId="527"/>
            <ac:spMk id="4" creationId="{DFDA7F79-F888-82AD-2097-4F6B1A4085E1}"/>
          </ac:spMkLst>
        </pc:spChg>
        <pc:spChg chg="add mod">
          <ac:chgData name="장성빈" userId="faed9783-0f2f-452b-b998-4701542ec64c" providerId="ADAL" clId="{9303718F-61B8-4F2C-89BB-87B76C357C2D}" dt="2024-10-16T15:33:20.801" v="7571"/>
          <ac:spMkLst>
            <pc:docMk/>
            <pc:sldMk cId="1342989050" sldId="527"/>
            <ac:spMk id="5" creationId="{DFDA7F79-F888-82AD-2097-4F6B1A4085E1}"/>
          </ac:spMkLst>
        </pc:spChg>
        <pc:spChg chg="mod">
          <ac:chgData name="장성빈" userId="faed9783-0f2f-452b-b998-4701542ec64c" providerId="ADAL" clId="{9303718F-61B8-4F2C-89BB-87B76C357C2D}" dt="2024-10-16T15:33:19.993" v="7570" actId="20577"/>
          <ac:spMkLst>
            <pc:docMk/>
            <pc:sldMk cId="1342989050" sldId="527"/>
            <ac:spMk id="20" creationId="{DF416B7C-27E9-E71A-49C9-9088B350FC26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2:58.759" v="7563"/>
        <pc:sldMkLst>
          <pc:docMk/>
          <pc:sldMk cId="2354642995" sldId="528"/>
        </pc:sldMkLst>
        <pc:spChg chg="add del">
          <ac:chgData name="장성빈" userId="faed9783-0f2f-452b-b998-4701542ec64c" providerId="ADAL" clId="{9303718F-61B8-4F2C-89BB-87B76C357C2D}" dt="2024-10-16T15:32:57.782" v="7562"/>
          <ac:spMkLst>
            <pc:docMk/>
            <pc:sldMk cId="2354642995" sldId="528"/>
            <ac:spMk id="3" creationId="{F52459FD-E6AA-90EA-24A5-59950775C237}"/>
          </ac:spMkLst>
        </pc:spChg>
        <pc:spChg chg="del">
          <ac:chgData name="장성빈" userId="faed9783-0f2f-452b-b998-4701542ec64c" providerId="ADAL" clId="{9303718F-61B8-4F2C-89BB-87B76C357C2D}" dt="2024-10-16T15:32:52.867" v="7558" actId="21"/>
          <ac:spMkLst>
            <pc:docMk/>
            <pc:sldMk cId="2354642995" sldId="528"/>
            <ac:spMk id="6" creationId="{6128E5A4-7CE0-BF56-9372-058E6257FD32}"/>
          </ac:spMkLst>
        </pc:spChg>
        <pc:spChg chg="add mod">
          <ac:chgData name="장성빈" userId="faed9783-0f2f-452b-b998-4701542ec64c" providerId="ADAL" clId="{9303718F-61B8-4F2C-89BB-87B76C357C2D}" dt="2024-10-16T15:32:57.782" v="7562"/>
          <ac:spMkLst>
            <pc:docMk/>
            <pc:sldMk cId="2354642995" sldId="528"/>
            <ac:spMk id="7" creationId="{6128E5A4-7CE0-BF56-9372-058E6257FD32}"/>
          </ac:spMkLst>
        </pc:spChg>
        <pc:spChg chg="add mod">
          <ac:chgData name="장성빈" userId="faed9783-0f2f-452b-b998-4701542ec64c" providerId="ADAL" clId="{9303718F-61B8-4F2C-89BB-87B76C357C2D}" dt="2024-10-16T15:32:58.759" v="7563"/>
          <ac:spMkLst>
            <pc:docMk/>
            <pc:sldMk cId="2354642995" sldId="528"/>
            <ac:spMk id="8" creationId="{C517D8B6-2D56-4549-593F-799A8F7CBFFD}"/>
          </ac:spMkLst>
        </pc:spChg>
        <pc:spChg chg="mod">
          <ac:chgData name="장성빈" userId="faed9783-0f2f-452b-b998-4701542ec64c" providerId="ADAL" clId="{9303718F-61B8-4F2C-89BB-87B76C357C2D}" dt="2024-10-16T15:32:55.490" v="7560" actId="20577"/>
          <ac:spMkLst>
            <pc:docMk/>
            <pc:sldMk cId="2354642995" sldId="528"/>
            <ac:spMk id="20" creationId="{DF416B7C-27E9-E71A-49C9-9088B350FC26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5:28.130" v="7597"/>
        <pc:sldMkLst>
          <pc:docMk/>
          <pc:sldMk cId="3596614297" sldId="529"/>
        </pc:sldMkLst>
        <pc:spChg chg="del">
          <ac:chgData name="장성빈" userId="faed9783-0f2f-452b-b998-4701542ec64c" providerId="ADAL" clId="{9303718F-61B8-4F2C-89BB-87B76C357C2D}" dt="2024-10-16T00:29:29.254" v="4882" actId="478"/>
          <ac:spMkLst>
            <pc:docMk/>
            <pc:sldMk cId="3596614297" sldId="529"/>
            <ac:spMk id="6" creationId="{B5579CA1-6455-04BA-7ACC-695F1A276B13}"/>
          </ac:spMkLst>
        </pc:spChg>
        <pc:spChg chg="add mod">
          <ac:chgData name="장성빈" userId="faed9783-0f2f-452b-b998-4701542ec64c" providerId="ADAL" clId="{9303718F-61B8-4F2C-89BB-87B76C357C2D}" dt="2024-10-16T15:35:28.130" v="7597"/>
          <ac:spMkLst>
            <pc:docMk/>
            <pc:sldMk cId="3596614297" sldId="529"/>
            <ac:spMk id="6" creationId="{C91351C4-05D1-3174-7159-293D88650774}"/>
          </ac:spMkLst>
        </pc:spChg>
        <pc:spChg chg="mod">
          <ac:chgData name="장성빈" userId="faed9783-0f2f-452b-b998-4701542ec64c" providerId="ADAL" clId="{9303718F-61B8-4F2C-89BB-87B76C357C2D}" dt="2024-10-16T15:35:27.585" v="7596" actId="20577"/>
          <ac:spMkLst>
            <pc:docMk/>
            <pc:sldMk cId="3596614297" sldId="529"/>
            <ac:spMk id="20" creationId="{DF416B7C-27E9-E71A-49C9-9088B350FC26}"/>
          </ac:spMkLst>
        </pc:spChg>
        <pc:spChg chg="del">
          <ac:chgData name="장성빈" userId="faed9783-0f2f-452b-b998-4701542ec64c" providerId="ADAL" clId="{9303718F-61B8-4F2C-89BB-87B76C357C2D}" dt="2024-10-16T15:35:25.685" v="7594" actId="21"/>
          <ac:spMkLst>
            <pc:docMk/>
            <pc:sldMk cId="3596614297" sldId="529"/>
            <ac:spMk id="123" creationId="{C91351C4-05D1-3174-7159-293D88650774}"/>
          </ac:spMkLst>
        </pc:spChg>
      </pc:sldChg>
      <pc:sldChg chg="modSp mod modNotesTx">
        <pc:chgData name="장성빈" userId="faed9783-0f2f-452b-b998-4701542ec64c" providerId="ADAL" clId="{9303718F-61B8-4F2C-89BB-87B76C357C2D}" dt="2024-10-16T15:33:13.987" v="7567" actId="20577"/>
        <pc:sldMkLst>
          <pc:docMk/>
          <pc:sldMk cId="3664782657" sldId="530"/>
        </pc:sldMkLst>
        <pc:spChg chg="mod">
          <ac:chgData name="장성빈" userId="faed9783-0f2f-452b-b998-4701542ec64c" providerId="ADAL" clId="{9303718F-61B8-4F2C-89BB-87B76C357C2D}" dt="2024-10-16T15:33:13.987" v="7567" actId="20577"/>
          <ac:spMkLst>
            <pc:docMk/>
            <pc:sldMk cId="3664782657" sldId="530"/>
            <ac:spMk id="20" creationId="{DF416B7C-27E9-E71A-49C9-9088B350FC26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3:41.941" v="7583"/>
        <pc:sldMkLst>
          <pc:docMk/>
          <pc:sldMk cId="1301885244" sldId="531"/>
        </pc:sldMkLst>
        <pc:spChg chg="del">
          <ac:chgData name="장성빈" userId="faed9783-0f2f-452b-b998-4701542ec64c" providerId="ADAL" clId="{9303718F-61B8-4F2C-89BB-87B76C357C2D}" dt="2024-10-16T15:33:38.909" v="7580" actId="21"/>
          <ac:spMkLst>
            <pc:docMk/>
            <pc:sldMk cId="1301885244" sldId="531"/>
            <ac:spMk id="4" creationId="{DFDA7F79-F888-82AD-2097-4F6B1A4085E1}"/>
          </ac:spMkLst>
        </pc:spChg>
        <pc:spChg chg="add mod">
          <ac:chgData name="장성빈" userId="faed9783-0f2f-452b-b998-4701542ec64c" providerId="ADAL" clId="{9303718F-61B8-4F2C-89BB-87B76C357C2D}" dt="2024-10-16T15:33:41.941" v="7583"/>
          <ac:spMkLst>
            <pc:docMk/>
            <pc:sldMk cId="1301885244" sldId="531"/>
            <ac:spMk id="6" creationId="{DFDA7F79-F888-82AD-2097-4F6B1A4085E1}"/>
          </ac:spMkLst>
        </pc:spChg>
        <pc:spChg chg="mod">
          <ac:chgData name="장성빈" userId="faed9783-0f2f-452b-b998-4701542ec64c" providerId="ADAL" clId="{9303718F-61B8-4F2C-89BB-87B76C357C2D}" dt="2024-10-16T15:33:41.493" v="7582" actId="20577"/>
          <ac:spMkLst>
            <pc:docMk/>
            <pc:sldMk cId="1301885244" sldId="531"/>
            <ac:spMk id="20" creationId="{DF416B7C-27E9-E71A-49C9-9088B350FC26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3:28.093" v="7575"/>
        <pc:sldMkLst>
          <pc:docMk/>
          <pc:sldMk cId="2882164709" sldId="532"/>
        </pc:sldMkLst>
        <pc:spChg chg="del">
          <ac:chgData name="장성빈" userId="faed9783-0f2f-452b-b998-4701542ec64c" providerId="ADAL" clId="{9303718F-61B8-4F2C-89BB-87B76C357C2D}" dt="2024-10-16T15:33:25.725" v="7572" actId="21"/>
          <ac:spMkLst>
            <pc:docMk/>
            <pc:sldMk cId="2882164709" sldId="532"/>
            <ac:spMk id="4" creationId="{DFDA7F79-F888-82AD-2097-4F6B1A4085E1}"/>
          </ac:spMkLst>
        </pc:spChg>
        <pc:spChg chg="mod">
          <ac:chgData name="장성빈" userId="faed9783-0f2f-452b-b998-4701542ec64c" providerId="ADAL" clId="{9303718F-61B8-4F2C-89BB-87B76C357C2D}" dt="2024-10-16T15:33:27.758" v="7574" actId="20577"/>
          <ac:spMkLst>
            <pc:docMk/>
            <pc:sldMk cId="2882164709" sldId="532"/>
            <ac:spMk id="20" creationId="{DF416B7C-27E9-E71A-49C9-9088B350FC26}"/>
          </ac:spMkLst>
        </pc:spChg>
        <pc:spChg chg="add mod">
          <ac:chgData name="장성빈" userId="faed9783-0f2f-452b-b998-4701542ec64c" providerId="ADAL" clId="{9303718F-61B8-4F2C-89BB-87B76C357C2D}" dt="2024-10-16T15:33:28.093" v="7575"/>
          <ac:spMkLst>
            <pc:docMk/>
            <pc:sldMk cId="2882164709" sldId="532"/>
            <ac:spMk id="23" creationId="{DFDA7F79-F888-82AD-2097-4F6B1A4085E1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3:48.525" v="7587"/>
        <pc:sldMkLst>
          <pc:docMk/>
          <pc:sldMk cId="584057582" sldId="534"/>
        </pc:sldMkLst>
        <pc:spChg chg="del mod">
          <ac:chgData name="장성빈" userId="faed9783-0f2f-452b-b998-4701542ec64c" providerId="ADAL" clId="{9303718F-61B8-4F2C-89BB-87B76C357C2D}" dt="2024-10-16T15:33:46.221" v="7584" actId="21"/>
          <ac:spMkLst>
            <pc:docMk/>
            <pc:sldMk cId="584057582" sldId="534"/>
            <ac:spMk id="4" creationId="{4600F915-ED12-B9A1-53D4-2ED97E45B925}"/>
          </ac:spMkLst>
        </pc:spChg>
        <pc:spChg chg="add mod">
          <ac:chgData name="장성빈" userId="faed9783-0f2f-452b-b998-4701542ec64c" providerId="ADAL" clId="{9303718F-61B8-4F2C-89BB-87B76C357C2D}" dt="2024-10-16T15:33:48.525" v="7587"/>
          <ac:spMkLst>
            <pc:docMk/>
            <pc:sldMk cId="584057582" sldId="534"/>
            <ac:spMk id="5" creationId="{4600F915-ED12-B9A1-53D4-2ED97E45B925}"/>
          </ac:spMkLst>
        </pc:spChg>
        <pc:spChg chg="mod">
          <ac:chgData name="장성빈" userId="faed9783-0f2f-452b-b998-4701542ec64c" providerId="ADAL" clId="{9303718F-61B8-4F2C-89BB-87B76C357C2D}" dt="2024-10-16T15:33:48.223" v="7586" actId="20577"/>
          <ac:spMkLst>
            <pc:docMk/>
            <pc:sldMk cId="584057582" sldId="534"/>
            <ac:spMk id="20" creationId="{DF416B7C-27E9-E71A-49C9-9088B350FC26}"/>
          </ac:spMkLst>
        </pc:spChg>
      </pc:sldChg>
      <pc:sldChg chg="modNotesTx">
        <pc:chgData name="장성빈" userId="faed9783-0f2f-452b-b998-4701542ec64c" providerId="ADAL" clId="{9303718F-61B8-4F2C-89BB-87B76C357C2D}" dt="2024-10-16T08:27:57.088" v="6805" actId="20577"/>
        <pc:sldMkLst>
          <pc:docMk/>
          <pc:sldMk cId="2728386987" sldId="535"/>
        </pc:sldMkLst>
      </pc:sldChg>
      <pc:sldChg chg="modNotesTx">
        <pc:chgData name="장성빈" userId="faed9783-0f2f-452b-b998-4701542ec64c" providerId="ADAL" clId="{9303718F-61B8-4F2C-89BB-87B76C357C2D}" dt="2024-10-16T08:36:00.774" v="7323" actId="20577"/>
        <pc:sldMkLst>
          <pc:docMk/>
          <pc:sldMk cId="3652494778" sldId="544"/>
        </pc:sldMkLst>
      </pc:sldChg>
      <pc:sldChg chg="modNotesTx">
        <pc:chgData name="장성빈" userId="faed9783-0f2f-452b-b998-4701542ec64c" providerId="ADAL" clId="{9303718F-61B8-4F2C-89BB-87B76C357C2D}" dt="2024-10-16T00:33:08.342" v="4904" actId="20577"/>
        <pc:sldMkLst>
          <pc:docMk/>
          <pc:sldMk cId="681854601" sldId="545"/>
        </pc:sldMkLst>
      </pc:sldChg>
      <pc:sldChg chg="addSp modSp mod modNotesTx">
        <pc:chgData name="장성빈" userId="faed9783-0f2f-452b-b998-4701542ec64c" providerId="ADAL" clId="{9303718F-61B8-4F2C-89BB-87B76C357C2D}" dt="2024-10-16T08:20:48.431" v="6676" actId="20577"/>
        <pc:sldMkLst>
          <pc:docMk/>
          <pc:sldMk cId="2014400326" sldId="548"/>
        </pc:sldMkLst>
        <pc:spChg chg="mod">
          <ac:chgData name="장성빈" userId="faed9783-0f2f-452b-b998-4701542ec64c" providerId="ADAL" clId="{9303718F-61B8-4F2C-89BB-87B76C357C2D}" dt="2024-10-16T08:20:48.431" v="6676" actId="20577"/>
          <ac:spMkLst>
            <pc:docMk/>
            <pc:sldMk cId="2014400326" sldId="548"/>
            <ac:spMk id="8" creationId="{B5184AB6-368A-E90C-7AC2-6875EE91B572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0" creationId="{F72AC954-8E5A-54DE-8CC7-3C26BFF6F7A4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1" creationId="{EBD7BF0A-B0CB-BA7F-B551-2B02D747FBF8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2" creationId="{CEC7C6B4-E502-8D08-6B75-224C669FC8B5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3" creationId="{91A82203-20F7-6FE0-C67F-DD4FFD9C8E2B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4" creationId="{A0FA17A9-250B-1A5F-3B7C-1CB0639DA9D4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5" creationId="{7419561E-1301-289B-7152-01DAEB25FC92}"/>
          </ac:spMkLst>
        </pc:spChg>
        <pc:spChg chg="add mod">
          <ac:chgData name="장성빈" userId="faed9783-0f2f-452b-b998-4701542ec64c" providerId="ADAL" clId="{9303718F-61B8-4F2C-89BB-87B76C357C2D}" dt="2024-10-16T08:13:02.125" v="6594"/>
          <ac:spMkLst>
            <pc:docMk/>
            <pc:sldMk cId="2014400326" sldId="548"/>
            <ac:spMk id="16" creationId="{1DA35ACD-30E9-F8C9-1D3F-336A649C24A0}"/>
          </ac:spMkLst>
        </pc:spChg>
        <pc:spChg chg="add mod">
          <ac:chgData name="장성빈" userId="faed9783-0f2f-452b-b998-4701542ec64c" providerId="ADAL" clId="{9303718F-61B8-4F2C-89BB-87B76C357C2D}" dt="2024-10-16T08:13:28.180" v="6599" actId="207"/>
          <ac:spMkLst>
            <pc:docMk/>
            <pc:sldMk cId="2014400326" sldId="548"/>
            <ac:spMk id="17" creationId="{02069DFB-F286-5F4F-1207-7CD7DA0BC5A4}"/>
          </ac:spMkLst>
        </pc:spChg>
      </pc:sldChg>
      <pc:sldChg chg="modSp mod">
        <pc:chgData name="장성빈" userId="faed9783-0f2f-452b-b998-4701542ec64c" providerId="ADAL" clId="{9303718F-61B8-4F2C-89BB-87B76C357C2D}" dt="2024-10-16T08:20:44.322" v="6674" actId="20577"/>
        <pc:sldMkLst>
          <pc:docMk/>
          <pc:sldMk cId="489454827" sldId="550"/>
        </pc:sldMkLst>
        <pc:spChg chg="mod">
          <ac:chgData name="장성빈" userId="faed9783-0f2f-452b-b998-4701542ec64c" providerId="ADAL" clId="{9303718F-61B8-4F2C-89BB-87B76C357C2D}" dt="2024-10-16T08:20:44.322" v="6674" actId="20577"/>
          <ac:spMkLst>
            <pc:docMk/>
            <pc:sldMk cId="489454827" sldId="550"/>
            <ac:spMk id="8" creationId="{B5184AB6-368A-E90C-7AC2-6875EE91B572}"/>
          </ac:spMkLst>
        </pc:spChg>
        <pc:spChg chg="mod">
          <ac:chgData name="장성빈" userId="faed9783-0f2f-452b-b998-4701542ec64c" providerId="ADAL" clId="{9303718F-61B8-4F2C-89BB-87B76C357C2D}" dt="2024-10-16T08:13:33.017" v="6600" actId="207"/>
          <ac:spMkLst>
            <pc:docMk/>
            <pc:sldMk cId="489454827" sldId="550"/>
            <ac:spMk id="52" creationId="{95EA7C18-C376-616B-776C-6D45C71CD3C4}"/>
          </ac:spMkLst>
        </pc:spChg>
      </pc:sldChg>
      <pc:sldChg chg="modSp mod modNotesTx">
        <pc:chgData name="장성빈" userId="faed9783-0f2f-452b-b998-4701542ec64c" providerId="ADAL" clId="{9303718F-61B8-4F2C-89BB-87B76C357C2D}" dt="2024-10-16T08:20:36.303" v="6670" actId="20577"/>
        <pc:sldMkLst>
          <pc:docMk/>
          <pc:sldMk cId="1547955706" sldId="551"/>
        </pc:sldMkLst>
        <pc:spChg chg="mod">
          <ac:chgData name="장성빈" userId="faed9783-0f2f-452b-b998-4701542ec64c" providerId="ADAL" clId="{9303718F-61B8-4F2C-89BB-87B76C357C2D}" dt="2024-10-16T08:20:36.303" v="6670" actId="20577"/>
          <ac:spMkLst>
            <pc:docMk/>
            <pc:sldMk cId="1547955706" sldId="551"/>
            <ac:spMk id="8" creationId="{B5184AB6-368A-E90C-7AC2-6875EE91B572}"/>
          </ac:spMkLst>
        </pc:spChg>
      </pc:sldChg>
      <pc:sldChg chg="modSp mod">
        <pc:chgData name="장성빈" userId="faed9783-0f2f-452b-b998-4701542ec64c" providerId="ADAL" clId="{9303718F-61B8-4F2C-89BB-87B76C357C2D}" dt="2024-10-16T08:21:31.027" v="6692" actId="20577"/>
        <pc:sldMkLst>
          <pc:docMk/>
          <pc:sldMk cId="945644732" sldId="560"/>
        </pc:sldMkLst>
        <pc:spChg chg="mod">
          <ac:chgData name="장성빈" userId="faed9783-0f2f-452b-b998-4701542ec64c" providerId="ADAL" clId="{9303718F-61B8-4F2C-89BB-87B76C357C2D}" dt="2024-10-16T08:21:31.027" v="6692" actId="20577"/>
          <ac:spMkLst>
            <pc:docMk/>
            <pc:sldMk cId="945644732" sldId="560"/>
            <ac:spMk id="17" creationId="{F5DA73AC-77DA-AF48-9CC4-9DE7EE76E15D}"/>
          </ac:spMkLst>
        </pc:spChg>
      </pc:sldChg>
      <pc:sldChg chg="modSp mod">
        <pc:chgData name="장성빈" userId="faed9783-0f2f-452b-b998-4701542ec64c" providerId="ADAL" clId="{9303718F-61B8-4F2C-89BB-87B76C357C2D}" dt="2024-10-16T08:21:22.229" v="6688" actId="20577"/>
        <pc:sldMkLst>
          <pc:docMk/>
          <pc:sldMk cId="1836520616" sldId="561"/>
        </pc:sldMkLst>
        <pc:spChg chg="mod">
          <ac:chgData name="장성빈" userId="faed9783-0f2f-452b-b998-4701542ec64c" providerId="ADAL" clId="{9303718F-61B8-4F2C-89BB-87B76C357C2D}" dt="2024-10-15T17:00:41.695" v="1463" actId="207"/>
          <ac:spMkLst>
            <pc:docMk/>
            <pc:sldMk cId="1836520616" sldId="561"/>
            <ac:spMk id="3" creationId="{F52459FD-E6AA-90EA-24A5-59950775C237}"/>
          </ac:spMkLst>
        </pc:spChg>
        <pc:spChg chg="mod">
          <ac:chgData name="장성빈" userId="faed9783-0f2f-452b-b998-4701542ec64c" providerId="ADAL" clId="{9303718F-61B8-4F2C-89BB-87B76C357C2D}" dt="2024-10-16T08:21:22.229" v="6688" actId="20577"/>
          <ac:spMkLst>
            <pc:docMk/>
            <pc:sldMk cId="1836520616" sldId="561"/>
            <ac:spMk id="4" creationId="{228F0761-29A9-4FA5-3C07-0BC403F8A4FD}"/>
          </ac:spMkLst>
        </pc:spChg>
      </pc:sldChg>
      <pc:sldChg chg="addSp modSp mod modNotesTx">
        <pc:chgData name="장성빈" userId="faed9783-0f2f-452b-b998-4701542ec64c" providerId="ADAL" clId="{9303718F-61B8-4F2C-89BB-87B76C357C2D}" dt="2024-10-16T08:22:28.989" v="6712" actId="20577"/>
        <pc:sldMkLst>
          <pc:docMk/>
          <pc:sldMk cId="450073950" sldId="562"/>
        </pc:sldMkLst>
        <pc:spChg chg="mod">
          <ac:chgData name="장성빈" userId="faed9783-0f2f-452b-b998-4701542ec64c" providerId="ADAL" clId="{9303718F-61B8-4F2C-89BB-87B76C357C2D}" dt="2024-10-15T17:00:16.812" v="1460"/>
          <ac:spMkLst>
            <pc:docMk/>
            <pc:sldMk cId="450073950" sldId="562"/>
            <ac:spMk id="3" creationId="{F52459FD-E6AA-90EA-24A5-59950775C237}"/>
          </ac:spMkLst>
        </pc:spChg>
        <pc:spChg chg="mod">
          <ac:chgData name="장성빈" userId="faed9783-0f2f-452b-b998-4701542ec64c" providerId="ADAL" clId="{9303718F-61B8-4F2C-89BB-87B76C357C2D}" dt="2024-10-16T08:22:28.989" v="6712" actId="20577"/>
          <ac:spMkLst>
            <pc:docMk/>
            <pc:sldMk cId="450073950" sldId="562"/>
            <ac:spMk id="4" creationId="{228F0761-29A9-4FA5-3C07-0BC403F8A4FD}"/>
          </ac:spMkLst>
        </pc:spChg>
        <pc:spChg chg="add">
          <ac:chgData name="장성빈" userId="faed9783-0f2f-452b-b998-4701542ec64c" providerId="ADAL" clId="{9303718F-61B8-4F2C-89BB-87B76C357C2D}" dt="2024-10-15T16:59:40.608" v="1359"/>
          <ac:spMkLst>
            <pc:docMk/>
            <pc:sldMk cId="450073950" sldId="562"/>
            <ac:spMk id="5" creationId="{3286E9A1-EDD9-7603-3F92-AEE58E8637FB}"/>
          </ac:spMkLst>
        </pc:spChg>
      </pc:sldChg>
      <pc:sldChg chg="modSp mod">
        <pc:chgData name="장성빈" userId="faed9783-0f2f-452b-b998-4701542ec64c" providerId="ADAL" clId="{9303718F-61B8-4F2C-89BB-87B76C357C2D}" dt="2024-10-16T08:21:53.568" v="6700" actId="20577"/>
        <pc:sldMkLst>
          <pc:docMk/>
          <pc:sldMk cId="1550497188" sldId="564"/>
        </pc:sldMkLst>
        <pc:spChg chg="mod">
          <ac:chgData name="장성빈" userId="faed9783-0f2f-452b-b998-4701542ec64c" providerId="ADAL" clId="{9303718F-61B8-4F2C-89BB-87B76C357C2D}" dt="2024-10-16T08:21:53.568" v="6700" actId="20577"/>
          <ac:spMkLst>
            <pc:docMk/>
            <pc:sldMk cId="1550497188" sldId="564"/>
            <ac:spMk id="24" creationId="{52B4F9DF-050F-E8B0-F8A8-CDF2B3E14CC1}"/>
          </ac:spMkLst>
        </pc:spChg>
      </pc:sldChg>
      <pc:sldChg chg="modSp mod modNotesTx">
        <pc:chgData name="장성빈" userId="faed9783-0f2f-452b-b998-4701542ec64c" providerId="ADAL" clId="{9303718F-61B8-4F2C-89BB-87B76C357C2D}" dt="2024-10-16T08:21:36.186" v="6694" actId="20577"/>
        <pc:sldMkLst>
          <pc:docMk/>
          <pc:sldMk cId="3980277381" sldId="565"/>
        </pc:sldMkLst>
        <pc:spChg chg="mod">
          <ac:chgData name="장성빈" userId="faed9783-0f2f-452b-b998-4701542ec64c" providerId="ADAL" clId="{9303718F-61B8-4F2C-89BB-87B76C357C2D}" dt="2024-10-16T08:21:36.186" v="6694" actId="20577"/>
          <ac:spMkLst>
            <pc:docMk/>
            <pc:sldMk cId="3980277381" sldId="565"/>
            <ac:spMk id="4" creationId="{165FD5B3-ECC5-0AAD-2F1F-29242900B38A}"/>
          </ac:spMkLst>
        </pc:spChg>
      </pc:sldChg>
      <pc:sldChg chg="addSp delSp modSp mod modNotesTx">
        <pc:chgData name="장성빈" userId="faed9783-0f2f-452b-b998-4701542ec64c" providerId="ADAL" clId="{9303718F-61B8-4F2C-89BB-87B76C357C2D}" dt="2024-10-16T08:21:58.174" v="6702" actId="20577"/>
        <pc:sldMkLst>
          <pc:docMk/>
          <pc:sldMk cId="3466055629" sldId="566"/>
        </pc:sldMkLst>
        <pc:spChg chg="mod">
          <ac:chgData name="장성빈" userId="faed9783-0f2f-452b-b998-4701542ec64c" providerId="ADAL" clId="{9303718F-61B8-4F2C-89BB-87B76C357C2D}" dt="2024-10-16T08:21:58.174" v="6702" actId="20577"/>
          <ac:spMkLst>
            <pc:docMk/>
            <pc:sldMk cId="3466055629" sldId="566"/>
            <ac:spMk id="7" creationId="{E8AACBEA-3FEB-2F44-0926-3A594FA51D22}"/>
          </ac:spMkLst>
        </pc:spChg>
        <pc:spChg chg="add mod">
          <ac:chgData name="장성빈" userId="faed9783-0f2f-452b-b998-4701542ec64c" providerId="ADAL" clId="{9303718F-61B8-4F2C-89BB-87B76C357C2D}" dt="2024-10-16T00:40:38.638" v="5024" actId="1037"/>
          <ac:spMkLst>
            <pc:docMk/>
            <pc:sldMk cId="3466055629" sldId="566"/>
            <ac:spMk id="17" creationId="{5B58D201-D515-8139-D2A7-331E64A2CBCA}"/>
          </ac:spMkLst>
        </pc:spChg>
        <pc:spChg chg="del">
          <ac:chgData name="장성빈" userId="faed9783-0f2f-452b-b998-4701542ec64c" providerId="ADAL" clId="{9303718F-61B8-4F2C-89BB-87B76C357C2D}" dt="2024-10-16T00:39:05.646" v="5002" actId="478"/>
          <ac:spMkLst>
            <pc:docMk/>
            <pc:sldMk cId="3466055629" sldId="566"/>
            <ac:spMk id="25" creationId="{174FC9FC-9197-8CCC-1BC6-65E6DC60343D}"/>
          </ac:spMkLst>
        </pc:spChg>
        <pc:graphicFrameChg chg="modGraphic">
          <ac:chgData name="장성빈" userId="faed9783-0f2f-452b-b998-4701542ec64c" providerId="ADAL" clId="{9303718F-61B8-4F2C-89BB-87B76C357C2D}" dt="2024-10-16T00:39:19.235" v="5008" actId="207"/>
          <ac:graphicFrameMkLst>
            <pc:docMk/>
            <pc:sldMk cId="3466055629" sldId="566"/>
            <ac:graphicFrameMk id="9" creationId="{C504B62F-7CE8-B340-13C2-D540C4DCBB09}"/>
          </ac:graphicFrameMkLst>
        </pc:graphicFrameChg>
        <pc:graphicFrameChg chg="modGraphic">
          <ac:chgData name="장성빈" userId="faed9783-0f2f-452b-b998-4701542ec64c" providerId="ADAL" clId="{9303718F-61B8-4F2C-89BB-87B76C357C2D}" dt="2024-10-16T00:39:43.527" v="5014" actId="207"/>
          <ac:graphicFrameMkLst>
            <pc:docMk/>
            <pc:sldMk cId="3466055629" sldId="566"/>
            <ac:graphicFrameMk id="12" creationId="{4ED2F66C-DB54-7ADC-DE78-53E538DF5CFC}"/>
          </ac:graphicFrameMkLst>
        </pc:graphicFrameChg>
        <pc:cxnChg chg="del">
          <ac:chgData name="장성빈" userId="faed9783-0f2f-452b-b998-4701542ec64c" providerId="ADAL" clId="{9303718F-61B8-4F2C-89BB-87B76C357C2D}" dt="2024-10-16T00:39:02.556" v="5001" actId="478"/>
          <ac:cxnSpMkLst>
            <pc:docMk/>
            <pc:sldMk cId="3466055629" sldId="566"/>
            <ac:cxnSpMk id="22" creationId="{35627993-9AC2-E912-80FE-61079D419B7B}"/>
          </ac:cxnSpMkLst>
        </pc:cxnChg>
      </pc:sldChg>
      <pc:sldChg chg="modSp mod">
        <pc:chgData name="장성빈" userId="faed9783-0f2f-452b-b998-4701542ec64c" providerId="ADAL" clId="{9303718F-61B8-4F2C-89BB-87B76C357C2D}" dt="2024-10-16T08:21:49.351" v="6698" actId="20577"/>
        <pc:sldMkLst>
          <pc:docMk/>
          <pc:sldMk cId="1668906539" sldId="567"/>
        </pc:sldMkLst>
        <pc:spChg chg="mod">
          <ac:chgData name="장성빈" userId="faed9783-0f2f-452b-b998-4701542ec64c" providerId="ADAL" clId="{9303718F-61B8-4F2C-89BB-87B76C357C2D}" dt="2024-10-16T08:21:49.351" v="6698" actId="20577"/>
          <ac:spMkLst>
            <pc:docMk/>
            <pc:sldMk cId="1668906539" sldId="567"/>
            <ac:spMk id="7" creationId="{BF1CA5F9-5A97-1609-74A8-74ED5AC0B979}"/>
          </ac:spMkLst>
        </pc:spChg>
      </pc:sldChg>
      <pc:sldChg chg="modSp mod modNotesTx">
        <pc:chgData name="장성빈" userId="faed9783-0f2f-452b-b998-4701542ec64c" providerId="ADAL" clId="{9303718F-61B8-4F2C-89BB-87B76C357C2D}" dt="2024-10-16T08:22:12.504" v="6708" actId="20577"/>
        <pc:sldMkLst>
          <pc:docMk/>
          <pc:sldMk cId="2598958794" sldId="568"/>
        </pc:sldMkLst>
        <pc:spChg chg="mod">
          <ac:chgData name="장성빈" userId="faed9783-0f2f-452b-b998-4701542ec64c" providerId="ADAL" clId="{9303718F-61B8-4F2C-89BB-87B76C357C2D}" dt="2024-10-15T16:54:52.299" v="1247" actId="20577"/>
          <ac:spMkLst>
            <pc:docMk/>
            <pc:sldMk cId="2598958794" sldId="568"/>
            <ac:spMk id="3" creationId="{F52459FD-E6AA-90EA-24A5-59950775C237}"/>
          </ac:spMkLst>
        </pc:spChg>
        <pc:spChg chg="mod">
          <ac:chgData name="장성빈" userId="faed9783-0f2f-452b-b998-4701542ec64c" providerId="ADAL" clId="{9303718F-61B8-4F2C-89BB-87B76C357C2D}" dt="2024-10-15T16:56:28.587" v="1284" actId="20577"/>
          <ac:spMkLst>
            <pc:docMk/>
            <pc:sldMk cId="2598958794" sldId="568"/>
            <ac:spMk id="5" creationId="{5D2E0D2B-8AFF-2248-A9EF-ADBD3825BFB0}"/>
          </ac:spMkLst>
        </pc:spChg>
        <pc:spChg chg="mod">
          <ac:chgData name="장성빈" userId="faed9783-0f2f-452b-b998-4701542ec64c" providerId="ADAL" clId="{9303718F-61B8-4F2C-89BB-87B76C357C2D}" dt="2024-10-16T08:22:12.504" v="6708" actId="20577"/>
          <ac:spMkLst>
            <pc:docMk/>
            <pc:sldMk cId="2598958794" sldId="568"/>
            <ac:spMk id="6" creationId="{BE42F596-7F5A-273A-D377-EF52B685CD77}"/>
          </ac:spMkLst>
        </pc:spChg>
      </pc:sldChg>
      <pc:sldChg chg="modSp mod modNotesTx">
        <pc:chgData name="장성빈" userId="faed9783-0f2f-452b-b998-4701542ec64c" providerId="ADAL" clId="{9303718F-61B8-4F2C-89BB-87B76C357C2D}" dt="2024-10-16T08:50:04.910" v="7556" actId="20577"/>
        <pc:sldMkLst>
          <pc:docMk/>
          <pc:sldMk cId="923784058" sldId="569"/>
        </pc:sldMkLst>
        <pc:spChg chg="mod">
          <ac:chgData name="장성빈" userId="faed9783-0f2f-452b-b998-4701542ec64c" providerId="ADAL" clId="{9303718F-61B8-4F2C-89BB-87B76C357C2D}" dt="2024-10-16T08:25:47.794" v="6784" actId="20577"/>
          <ac:spMkLst>
            <pc:docMk/>
            <pc:sldMk cId="923784058" sldId="569"/>
            <ac:spMk id="4" creationId="{808DF60E-B5CC-3D0E-C220-C28A133CC262}"/>
          </ac:spMkLst>
        </pc:spChg>
      </pc:sldChg>
      <pc:sldChg chg="modSp mod">
        <pc:chgData name="장성빈" userId="faed9783-0f2f-452b-b998-4701542ec64c" providerId="ADAL" clId="{9303718F-61B8-4F2C-89BB-87B76C357C2D}" dt="2024-10-16T08:21:10.078" v="6684" actId="20577"/>
        <pc:sldMkLst>
          <pc:docMk/>
          <pc:sldMk cId="3302297075" sldId="572"/>
        </pc:sldMkLst>
        <pc:spChg chg="mod">
          <ac:chgData name="장성빈" userId="faed9783-0f2f-452b-b998-4701542ec64c" providerId="ADAL" clId="{9303718F-61B8-4F2C-89BB-87B76C357C2D}" dt="2024-10-16T08:21:10.078" v="6684" actId="20577"/>
          <ac:spMkLst>
            <pc:docMk/>
            <pc:sldMk cId="3302297075" sldId="572"/>
            <ac:spMk id="9" creationId="{3DEB2ABD-7013-3ADD-A32E-99E101C32681}"/>
          </ac:spMkLst>
        </pc:spChg>
      </pc:sldChg>
      <pc:sldChg chg="modSp mod modNotesTx">
        <pc:chgData name="장성빈" userId="faed9783-0f2f-452b-b998-4701542ec64c" providerId="ADAL" clId="{9303718F-61B8-4F2C-89BB-87B76C357C2D}" dt="2024-10-16T08:21:13.999" v="6686" actId="20577"/>
        <pc:sldMkLst>
          <pc:docMk/>
          <pc:sldMk cId="521570243" sldId="574"/>
        </pc:sldMkLst>
        <pc:spChg chg="mod">
          <ac:chgData name="장성빈" userId="faed9783-0f2f-452b-b998-4701542ec64c" providerId="ADAL" clId="{9303718F-61B8-4F2C-89BB-87B76C357C2D}" dt="2024-10-16T08:21:13.999" v="6686" actId="20577"/>
          <ac:spMkLst>
            <pc:docMk/>
            <pc:sldMk cId="521570243" sldId="574"/>
            <ac:spMk id="9" creationId="{3DEB2ABD-7013-3ADD-A32E-99E101C32681}"/>
          </ac:spMkLst>
        </pc:spChg>
        <pc:spChg chg="mod">
          <ac:chgData name="장성빈" userId="faed9783-0f2f-452b-b998-4701542ec64c" providerId="ADAL" clId="{9303718F-61B8-4F2C-89BB-87B76C357C2D}" dt="2024-10-15T15:41:42.388" v="690" actId="20577"/>
          <ac:spMkLst>
            <pc:docMk/>
            <pc:sldMk cId="521570243" sldId="574"/>
            <ac:spMk id="15" creationId="{1DAF351D-61E7-2754-6539-1BBEC79E4BB0}"/>
          </ac:spMkLst>
        </pc:spChg>
      </pc:sldChg>
      <pc:sldChg chg="del modNotesTx">
        <pc:chgData name="장성빈" userId="faed9783-0f2f-452b-b998-4701542ec64c" providerId="ADAL" clId="{9303718F-61B8-4F2C-89BB-87B76C357C2D}" dt="2024-10-16T00:51:22.030" v="5593" actId="47"/>
        <pc:sldMkLst>
          <pc:docMk/>
          <pc:sldMk cId="3643335856" sldId="576"/>
        </pc:sldMkLst>
      </pc:sldChg>
      <pc:sldChg chg="addSp delSp modSp mod modNotesTx">
        <pc:chgData name="장성빈" userId="faed9783-0f2f-452b-b998-4701542ec64c" providerId="ADAL" clId="{9303718F-61B8-4F2C-89BB-87B76C357C2D}" dt="2024-10-16T08:23:19.348" v="6738" actId="20577"/>
        <pc:sldMkLst>
          <pc:docMk/>
          <pc:sldMk cId="3037163945" sldId="590"/>
        </pc:sldMkLst>
        <pc:spChg chg="mod">
          <ac:chgData name="장성빈" userId="faed9783-0f2f-452b-b998-4701542ec64c" providerId="ADAL" clId="{9303718F-61B8-4F2C-89BB-87B76C357C2D}" dt="2024-10-16T08:23:19.348" v="6738" actId="20577"/>
          <ac:spMkLst>
            <pc:docMk/>
            <pc:sldMk cId="3037163945" sldId="590"/>
            <ac:spMk id="8" creationId="{B5184AB6-368A-E90C-7AC2-6875EE91B572}"/>
          </ac:spMkLst>
        </pc:spChg>
        <pc:spChg chg="add mod">
          <ac:chgData name="장성빈" userId="faed9783-0f2f-452b-b998-4701542ec64c" providerId="ADAL" clId="{9303718F-61B8-4F2C-89BB-87B76C357C2D}" dt="2024-10-16T08:16:50.599" v="6663"/>
          <ac:spMkLst>
            <pc:docMk/>
            <pc:sldMk cId="3037163945" sldId="590"/>
            <ac:spMk id="15" creationId="{4879D89E-3B4A-4ED8-5D2D-DF26628D8DE1}"/>
          </ac:spMkLst>
        </pc:spChg>
        <pc:spChg chg="add mod">
          <ac:chgData name="장성빈" userId="faed9783-0f2f-452b-b998-4701542ec64c" providerId="ADAL" clId="{9303718F-61B8-4F2C-89BB-87B76C357C2D}" dt="2024-10-16T08:16:50.599" v="6663"/>
          <ac:spMkLst>
            <pc:docMk/>
            <pc:sldMk cId="3037163945" sldId="590"/>
            <ac:spMk id="24" creationId="{70DF509C-2EDB-AF23-3ACE-8759B059029C}"/>
          </ac:spMkLst>
        </pc:spChg>
        <pc:spChg chg="del">
          <ac:chgData name="장성빈" userId="faed9783-0f2f-452b-b998-4701542ec64c" providerId="ADAL" clId="{9303718F-61B8-4F2C-89BB-87B76C357C2D}" dt="2024-10-16T08:15:21.259" v="6605" actId="478"/>
          <ac:spMkLst>
            <pc:docMk/>
            <pc:sldMk cId="3037163945" sldId="590"/>
            <ac:spMk id="34" creationId="{1BD173C4-A46F-19C7-1340-D1447A96F0DD}"/>
          </ac:spMkLst>
        </pc:spChg>
      </pc:sldChg>
      <pc:sldChg chg="addSp delSp modSp mod modNotesTx">
        <pc:chgData name="장성빈" userId="faed9783-0f2f-452b-b998-4701542ec64c" providerId="ADAL" clId="{9303718F-61B8-4F2C-89BB-87B76C357C2D}" dt="2024-10-16T08:23:09.827" v="6730" actId="20577"/>
        <pc:sldMkLst>
          <pc:docMk/>
          <pc:sldMk cId="1940351242" sldId="592"/>
        </pc:sldMkLst>
        <pc:spChg chg="add mod">
          <ac:chgData name="장성빈" userId="faed9783-0f2f-452b-b998-4701542ec64c" providerId="ADAL" clId="{9303718F-61B8-4F2C-89BB-87B76C357C2D}" dt="2024-10-16T08:16:15.837" v="6658" actId="1076"/>
          <ac:spMkLst>
            <pc:docMk/>
            <pc:sldMk cId="1940351242" sldId="592"/>
            <ac:spMk id="5" creationId="{DB4C3FA0-5CDC-C4B9-0E96-5AFC048750F3}"/>
          </ac:spMkLst>
        </pc:spChg>
        <pc:spChg chg="add mod">
          <ac:chgData name="장성빈" userId="faed9783-0f2f-452b-b998-4701542ec64c" providerId="ADAL" clId="{9303718F-61B8-4F2C-89BB-87B76C357C2D}" dt="2024-10-16T08:16:40.409" v="6662" actId="208"/>
          <ac:spMkLst>
            <pc:docMk/>
            <pc:sldMk cId="1940351242" sldId="592"/>
            <ac:spMk id="6" creationId="{6E800C7B-83BA-47C2-4DA9-B106853B7C39}"/>
          </ac:spMkLst>
        </pc:spChg>
        <pc:spChg chg="mod">
          <ac:chgData name="장성빈" userId="faed9783-0f2f-452b-b998-4701542ec64c" providerId="ADAL" clId="{9303718F-61B8-4F2C-89BB-87B76C357C2D}" dt="2024-10-16T08:23:09.827" v="6730" actId="20577"/>
          <ac:spMkLst>
            <pc:docMk/>
            <pc:sldMk cId="1940351242" sldId="592"/>
            <ac:spMk id="8" creationId="{B5184AB6-368A-E90C-7AC2-6875EE91B572}"/>
          </ac:spMkLst>
        </pc:spChg>
        <pc:spChg chg="del">
          <ac:chgData name="장성빈" userId="faed9783-0f2f-452b-b998-4701542ec64c" providerId="ADAL" clId="{9303718F-61B8-4F2C-89BB-87B76C357C2D}" dt="2024-10-16T08:15:13.933" v="6604" actId="478"/>
          <ac:spMkLst>
            <pc:docMk/>
            <pc:sldMk cId="1940351242" sldId="592"/>
            <ac:spMk id="34" creationId="{1BD173C4-A46F-19C7-1340-D1447A96F0DD}"/>
          </ac:spMkLst>
        </pc:spChg>
      </pc:sldChg>
      <pc:sldChg chg="modSp mod modNotesTx">
        <pc:chgData name="장성빈" userId="faed9783-0f2f-452b-b998-4701542ec64c" providerId="ADAL" clId="{9303718F-61B8-4F2C-89BB-87B76C357C2D}" dt="2024-10-16T08:23:51.044" v="6750" actId="20577"/>
        <pc:sldMkLst>
          <pc:docMk/>
          <pc:sldMk cId="2987473098" sldId="595"/>
        </pc:sldMkLst>
        <pc:spChg chg="mod">
          <ac:chgData name="장성빈" userId="faed9783-0f2f-452b-b998-4701542ec64c" providerId="ADAL" clId="{9303718F-61B8-4F2C-89BB-87B76C357C2D}" dt="2024-10-16T08:23:51.044" v="6750" actId="20577"/>
          <ac:spMkLst>
            <pc:docMk/>
            <pc:sldMk cId="2987473098" sldId="595"/>
            <ac:spMk id="8" creationId="{B5184AB6-368A-E90C-7AC2-6875EE91B572}"/>
          </ac:spMkLst>
        </pc:spChg>
      </pc:sldChg>
      <pc:sldChg chg="modSp mod">
        <pc:chgData name="장성빈" userId="faed9783-0f2f-452b-b998-4701542ec64c" providerId="ADAL" clId="{9303718F-61B8-4F2C-89BB-87B76C357C2D}" dt="2024-10-16T08:23:56.369" v="6752" actId="20577"/>
        <pc:sldMkLst>
          <pc:docMk/>
          <pc:sldMk cId="1464018350" sldId="597"/>
        </pc:sldMkLst>
        <pc:spChg chg="mod">
          <ac:chgData name="장성빈" userId="faed9783-0f2f-452b-b998-4701542ec64c" providerId="ADAL" clId="{9303718F-61B8-4F2C-89BB-87B76C357C2D}" dt="2024-10-16T08:23:56.369" v="6752" actId="20577"/>
          <ac:spMkLst>
            <pc:docMk/>
            <pc:sldMk cId="1464018350" sldId="597"/>
            <ac:spMk id="7" creationId="{22B74CF7-EF88-9994-1228-927F88F396C0}"/>
          </ac:spMkLst>
        </pc:spChg>
      </pc:sldChg>
      <pc:sldChg chg="modSp mod modNotesTx">
        <pc:chgData name="장성빈" userId="faed9783-0f2f-452b-b998-4701542ec64c" providerId="ADAL" clId="{9303718F-61B8-4F2C-89BB-87B76C357C2D}" dt="2024-10-16T08:45:56.775" v="7461" actId="20577"/>
        <pc:sldMkLst>
          <pc:docMk/>
          <pc:sldMk cId="915502622" sldId="599"/>
        </pc:sldMkLst>
        <pc:spChg chg="mod">
          <ac:chgData name="장성빈" userId="faed9783-0f2f-452b-b998-4701542ec64c" providerId="ADAL" clId="{9303718F-61B8-4F2C-89BB-87B76C357C2D}" dt="2024-10-16T08:24:10.311" v="6758" actId="20577"/>
          <ac:spMkLst>
            <pc:docMk/>
            <pc:sldMk cId="915502622" sldId="599"/>
            <ac:spMk id="16" creationId="{C065CB75-39DE-AC15-F45F-16128444C33C}"/>
          </ac:spMkLst>
        </pc:spChg>
      </pc:sldChg>
      <pc:sldChg chg="modNotesTx">
        <pc:chgData name="장성빈" userId="faed9783-0f2f-452b-b998-4701542ec64c" providerId="ADAL" clId="{9303718F-61B8-4F2C-89BB-87B76C357C2D}" dt="2024-10-16T00:47:13.301" v="5336" actId="20577"/>
        <pc:sldMkLst>
          <pc:docMk/>
          <pc:sldMk cId="3066088440" sldId="600"/>
        </pc:sldMkLst>
      </pc:sldChg>
      <pc:sldChg chg="modNotesTx">
        <pc:chgData name="장성빈" userId="faed9783-0f2f-452b-b998-4701542ec64c" providerId="ADAL" clId="{9303718F-61B8-4F2C-89BB-87B76C357C2D}" dt="2024-10-16T00:48:18.071" v="5389" actId="20577"/>
        <pc:sldMkLst>
          <pc:docMk/>
          <pc:sldMk cId="3650473137" sldId="602"/>
        </pc:sldMkLst>
      </pc:sldChg>
      <pc:sldChg chg="modNotesTx">
        <pc:chgData name="장성빈" userId="faed9783-0f2f-452b-b998-4701542ec64c" providerId="ADAL" clId="{9303718F-61B8-4F2C-89BB-87B76C357C2D}" dt="2024-10-16T08:47:47.670" v="7551" actId="20577"/>
        <pc:sldMkLst>
          <pc:docMk/>
          <pc:sldMk cId="2045553123" sldId="603"/>
        </pc:sldMkLst>
      </pc:sldChg>
      <pc:sldChg chg="modNotesTx">
        <pc:chgData name="장성빈" userId="faed9783-0f2f-452b-b998-4701542ec64c" providerId="ADAL" clId="{9303718F-61B8-4F2C-89BB-87B76C357C2D}" dt="2024-10-15T17:21:46.797" v="3237" actId="20577"/>
        <pc:sldMkLst>
          <pc:docMk/>
          <pc:sldMk cId="1317206955" sldId="604"/>
        </pc:sldMkLst>
      </pc:sldChg>
      <pc:sldChg chg="modSp mod">
        <pc:chgData name="장성빈" userId="faed9783-0f2f-452b-b998-4701542ec64c" providerId="ADAL" clId="{9303718F-61B8-4F2C-89BB-87B76C357C2D}" dt="2024-10-16T08:25:56.811" v="6788" actId="20577"/>
        <pc:sldMkLst>
          <pc:docMk/>
          <pc:sldMk cId="1060383309" sldId="607"/>
        </pc:sldMkLst>
        <pc:spChg chg="mod">
          <ac:chgData name="장성빈" userId="faed9783-0f2f-452b-b998-4701542ec64c" providerId="ADAL" clId="{9303718F-61B8-4F2C-89BB-87B76C357C2D}" dt="2024-10-16T08:25:56.811" v="6788" actId="20577"/>
          <ac:spMkLst>
            <pc:docMk/>
            <pc:sldMk cId="1060383309" sldId="607"/>
            <ac:spMk id="4" creationId="{BF664B3E-3B05-73C1-E7D4-92702E6F5692}"/>
          </ac:spMkLst>
        </pc:spChg>
      </pc:sldChg>
      <pc:sldChg chg="modNotesTx">
        <pc:chgData name="장성빈" userId="faed9783-0f2f-452b-b998-4701542ec64c" providerId="ADAL" clId="{9303718F-61B8-4F2C-89BB-87B76C357C2D}" dt="2024-10-16T08:32:43.370" v="7153" actId="20577"/>
        <pc:sldMkLst>
          <pc:docMk/>
          <pc:sldMk cId="3754355983" sldId="608"/>
        </pc:sldMkLst>
      </pc:sldChg>
      <pc:sldChg chg="modNotesTx">
        <pc:chgData name="장성빈" userId="faed9783-0f2f-452b-b998-4701542ec64c" providerId="ADAL" clId="{9303718F-61B8-4F2C-89BB-87B76C357C2D}" dt="2024-10-16T08:34:20.266" v="7302"/>
        <pc:sldMkLst>
          <pc:docMk/>
          <pc:sldMk cId="1946928299" sldId="609"/>
        </pc:sldMkLst>
      </pc:sldChg>
      <pc:sldChg chg="modNotesTx">
        <pc:chgData name="장성빈" userId="faed9783-0f2f-452b-b998-4701542ec64c" providerId="ADAL" clId="{9303718F-61B8-4F2C-89BB-87B76C357C2D}" dt="2024-10-16T08:34:09.118" v="7301" actId="20577"/>
        <pc:sldMkLst>
          <pc:docMk/>
          <pc:sldMk cId="316785846" sldId="610"/>
        </pc:sldMkLst>
      </pc:sldChg>
      <pc:sldChg chg="modNotesTx">
        <pc:chgData name="장성빈" userId="faed9783-0f2f-452b-b998-4701542ec64c" providerId="ADAL" clId="{9303718F-61B8-4F2C-89BB-87B76C357C2D}" dt="2024-10-16T00:32:33.728" v="4902" actId="20577"/>
        <pc:sldMkLst>
          <pc:docMk/>
          <pc:sldMk cId="156028194" sldId="611"/>
        </pc:sldMkLst>
      </pc:sldChg>
      <pc:sldChg chg="delSp mod modNotesTx">
        <pc:chgData name="장성빈" userId="faed9783-0f2f-452b-b998-4701542ec64c" providerId="ADAL" clId="{9303718F-61B8-4F2C-89BB-87B76C357C2D}" dt="2024-10-16T07:57:56.486" v="5960" actId="478"/>
        <pc:sldMkLst>
          <pc:docMk/>
          <pc:sldMk cId="251454497" sldId="613"/>
        </pc:sldMkLst>
        <pc:spChg chg="del">
          <ac:chgData name="장성빈" userId="faed9783-0f2f-452b-b998-4701542ec64c" providerId="ADAL" clId="{9303718F-61B8-4F2C-89BB-87B76C357C2D}" dt="2024-10-16T07:57:56.486" v="5960" actId="478"/>
          <ac:spMkLst>
            <pc:docMk/>
            <pc:sldMk cId="251454497" sldId="613"/>
            <ac:spMk id="31" creationId="{2D58D70A-E4B2-EDA8-DDEB-68210E41135B}"/>
          </ac:spMkLst>
        </pc:spChg>
      </pc:sldChg>
      <pc:sldChg chg="delSp mod modNotesTx">
        <pc:chgData name="장성빈" userId="faed9783-0f2f-452b-b998-4701542ec64c" providerId="ADAL" clId="{9303718F-61B8-4F2C-89BB-87B76C357C2D}" dt="2024-10-16T08:37:11.535" v="7347" actId="20577"/>
        <pc:sldMkLst>
          <pc:docMk/>
          <pc:sldMk cId="2212340916" sldId="614"/>
        </pc:sldMkLst>
        <pc:spChg chg="del">
          <ac:chgData name="장성빈" userId="faed9783-0f2f-452b-b998-4701542ec64c" providerId="ADAL" clId="{9303718F-61B8-4F2C-89BB-87B76C357C2D}" dt="2024-10-16T07:58:12.735" v="5963" actId="478"/>
          <ac:spMkLst>
            <pc:docMk/>
            <pc:sldMk cId="2212340916" sldId="614"/>
            <ac:spMk id="31" creationId="{487DBA5A-512D-025A-2B24-F8DBCC9D382B}"/>
          </ac:spMkLst>
        </pc:spChg>
      </pc:sldChg>
      <pc:sldChg chg="delSp mod">
        <pc:chgData name="장성빈" userId="faed9783-0f2f-452b-b998-4701542ec64c" providerId="ADAL" clId="{9303718F-61B8-4F2C-89BB-87B76C357C2D}" dt="2024-10-16T07:58:04.190" v="5961" actId="478"/>
        <pc:sldMkLst>
          <pc:docMk/>
          <pc:sldMk cId="106387394" sldId="615"/>
        </pc:sldMkLst>
        <pc:spChg chg="del">
          <ac:chgData name="장성빈" userId="faed9783-0f2f-452b-b998-4701542ec64c" providerId="ADAL" clId="{9303718F-61B8-4F2C-89BB-87B76C357C2D}" dt="2024-10-16T07:58:04.190" v="5961" actId="478"/>
          <ac:spMkLst>
            <pc:docMk/>
            <pc:sldMk cId="106387394" sldId="615"/>
            <ac:spMk id="31" creationId="{420D74C0-9C51-DF02-21B3-15D25B2AEE07}"/>
          </ac:spMkLst>
        </pc:spChg>
      </pc:sldChg>
      <pc:sldChg chg="addSp modSp mod">
        <pc:chgData name="장성빈" userId="faed9783-0f2f-452b-b998-4701542ec64c" providerId="ADAL" clId="{9303718F-61B8-4F2C-89BB-87B76C357C2D}" dt="2024-10-16T08:21:02.430" v="6682" actId="20577"/>
        <pc:sldMkLst>
          <pc:docMk/>
          <pc:sldMk cId="3680479489" sldId="617"/>
        </pc:sldMkLst>
        <pc:spChg chg="mod">
          <ac:chgData name="장성빈" userId="faed9783-0f2f-452b-b998-4701542ec64c" providerId="ADAL" clId="{9303718F-61B8-4F2C-89BB-87B76C357C2D}" dt="2024-10-16T08:21:02.430" v="6682" actId="20577"/>
          <ac:spMkLst>
            <pc:docMk/>
            <pc:sldMk cId="3680479489" sldId="617"/>
            <ac:spMk id="9" creationId="{99489BD3-C0CA-A85B-1068-25A8933C5416}"/>
          </ac:spMkLst>
        </pc:spChg>
        <pc:spChg chg="add mod">
          <ac:chgData name="장성빈" userId="faed9783-0f2f-452b-b998-4701542ec64c" providerId="ADAL" clId="{9303718F-61B8-4F2C-89BB-87B76C357C2D}" dt="2024-10-16T08:13:57.161" v="6603"/>
          <ac:spMkLst>
            <pc:docMk/>
            <pc:sldMk cId="3680479489" sldId="617"/>
            <ac:spMk id="15" creationId="{1A76DD41-ACA3-1D3D-869B-CD29BB92FC9F}"/>
          </ac:spMkLst>
        </pc:spChg>
      </pc:sldChg>
      <pc:sldChg chg="modSp mod">
        <pc:chgData name="장성빈" userId="faed9783-0f2f-452b-b998-4701542ec64c" providerId="ADAL" clId="{9303718F-61B8-4F2C-89BB-87B76C357C2D}" dt="2024-10-16T08:22:40.277" v="6718" actId="20577"/>
        <pc:sldMkLst>
          <pc:docMk/>
          <pc:sldMk cId="1950507406" sldId="618"/>
        </pc:sldMkLst>
        <pc:spChg chg="mod">
          <ac:chgData name="장성빈" userId="faed9783-0f2f-452b-b998-4701542ec64c" providerId="ADAL" clId="{9303718F-61B8-4F2C-89BB-87B76C357C2D}" dt="2024-10-16T08:22:40.277" v="6718" actId="20577"/>
          <ac:spMkLst>
            <pc:docMk/>
            <pc:sldMk cId="1950507406" sldId="618"/>
            <ac:spMk id="9" creationId="{BE907488-B36B-3608-0C16-78EE8155E833}"/>
          </ac:spMkLst>
        </pc:spChg>
      </pc:sldChg>
      <pc:sldChg chg="del modNotesTx">
        <pc:chgData name="장성빈" userId="faed9783-0f2f-452b-b998-4701542ec64c" providerId="ADAL" clId="{9303718F-61B8-4F2C-89BB-87B76C357C2D}" dt="2024-10-16T00:43:17.104" v="5250" actId="47"/>
        <pc:sldMkLst>
          <pc:docMk/>
          <pc:sldMk cId="1795364372" sldId="619"/>
        </pc:sldMkLst>
      </pc:sldChg>
      <pc:sldChg chg="modSp mod modNotesTx">
        <pc:chgData name="장성빈" userId="faed9783-0f2f-452b-b998-4701542ec64c" providerId="ADAL" clId="{9303718F-61B8-4F2C-89BB-87B76C357C2D}" dt="2024-10-16T08:23:23.221" v="6740" actId="20577"/>
        <pc:sldMkLst>
          <pc:docMk/>
          <pc:sldMk cId="4168118215" sldId="620"/>
        </pc:sldMkLst>
        <pc:spChg chg="mod">
          <ac:chgData name="장성빈" userId="faed9783-0f2f-452b-b998-4701542ec64c" providerId="ADAL" clId="{9303718F-61B8-4F2C-89BB-87B76C357C2D}" dt="2024-10-16T08:23:23.221" v="6740" actId="20577"/>
          <ac:spMkLst>
            <pc:docMk/>
            <pc:sldMk cId="4168118215" sldId="620"/>
            <ac:spMk id="8" creationId="{037B5C26-6848-FB42-5F4E-3C518EBC9DFE}"/>
          </ac:spMkLst>
        </pc:spChg>
      </pc:sldChg>
      <pc:sldChg chg="modSp mod modNotesTx">
        <pc:chgData name="장성빈" userId="faed9783-0f2f-452b-b998-4701542ec64c" providerId="ADAL" clId="{9303718F-61B8-4F2C-89BB-87B76C357C2D}" dt="2024-10-16T08:23:28.865" v="6742" actId="20577"/>
        <pc:sldMkLst>
          <pc:docMk/>
          <pc:sldMk cId="21710717" sldId="621"/>
        </pc:sldMkLst>
        <pc:spChg chg="mod">
          <ac:chgData name="장성빈" userId="faed9783-0f2f-452b-b998-4701542ec64c" providerId="ADAL" clId="{9303718F-61B8-4F2C-89BB-87B76C357C2D}" dt="2024-10-16T08:23:28.865" v="6742" actId="20577"/>
          <ac:spMkLst>
            <pc:docMk/>
            <pc:sldMk cId="21710717" sldId="621"/>
            <ac:spMk id="8" creationId="{29596D4F-276B-FFA8-F33C-52FD62B06A1A}"/>
          </ac:spMkLst>
        </pc:spChg>
      </pc:sldChg>
      <pc:sldChg chg="modSp mod modNotesTx">
        <pc:chgData name="장성빈" userId="faed9783-0f2f-452b-b998-4701542ec64c" providerId="ADAL" clId="{9303718F-61B8-4F2C-89BB-87B76C357C2D}" dt="2024-10-16T08:44:06.260" v="7358" actId="20577"/>
        <pc:sldMkLst>
          <pc:docMk/>
          <pc:sldMk cId="3408397411" sldId="622"/>
        </pc:sldMkLst>
        <pc:spChg chg="mod">
          <ac:chgData name="장성빈" userId="faed9783-0f2f-452b-b998-4701542ec64c" providerId="ADAL" clId="{9303718F-61B8-4F2C-89BB-87B76C357C2D}" dt="2024-10-16T08:23:40.078" v="6746" actId="20577"/>
          <ac:spMkLst>
            <pc:docMk/>
            <pc:sldMk cId="3408397411" sldId="622"/>
            <ac:spMk id="4" creationId="{CFF1407D-2A88-3394-8F59-A0434B97C725}"/>
          </ac:spMkLst>
        </pc:spChg>
      </pc:sldChg>
      <pc:sldChg chg="modSp mod">
        <pc:chgData name="장성빈" userId="faed9783-0f2f-452b-b998-4701542ec64c" providerId="ADAL" clId="{9303718F-61B8-4F2C-89BB-87B76C357C2D}" dt="2024-10-16T15:33:04.469" v="7565" actId="20577"/>
        <pc:sldMkLst>
          <pc:docMk/>
          <pc:sldMk cId="2707827751" sldId="629"/>
        </pc:sldMkLst>
        <pc:spChg chg="mod">
          <ac:chgData name="장성빈" userId="faed9783-0f2f-452b-b998-4701542ec64c" providerId="ADAL" clId="{9303718F-61B8-4F2C-89BB-87B76C357C2D}" dt="2024-10-16T15:33:04.469" v="7565" actId="20577"/>
          <ac:spMkLst>
            <pc:docMk/>
            <pc:sldMk cId="2707827751" sldId="629"/>
            <ac:spMk id="20" creationId="{525FADB3-8081-D4F1-79DC-418D6D9A426C}"/>
          </ac:spMkLst>
        </pc:spChg>
      </pc:sldChg>
      <pc:sldChg chg="modSp mod modNotesTx">
        <pc:chgData name="장성빈" userId="faed9783-0f2f-452b-b998-4701542ec64c" providerId="ADAL" clId="{9303718F-61B8-4F2C-89BB-87B76C357C2D}" dt="2024-10-16T08:22:56.896" v="6724" actId="20577"/>
        <pc:sldMkLst>
          <pc:docMk/>
          <pc:sldMk cId="1585031205" sldId="631"/>
        </pc:sldMkLst>
        <pc:spChg chg="mod">
          <ac:chgData name="장성빈" userId="faed9783-0f2f-452b-b998-4701542ec64c" providerId="ADAL" clId="{9303718F-61B8-4F2C-89BB-87B76C357C2D}" dt="2024-10-15T17:04:50.474" v="1662" actId="403"/>
          <ac:spMkLst>
            <pc:docMk/>
            <pc:sldMk cId="1585031205" sldId="631"/>
            <ac:spMk id="4" creationId="{6A6D1EC3-8820-F4C1-1350-B5B71EB8400D}"/>
          </ac:spMkLst>
        </pc:spChg>
        <pc:spChg chg="mod">
          <ac:chgData name="장성빈" userId="faed9783-0f2f-452b-b998-4701542ec64c" providerId="ADAL" clId="{9303718F-61B8-4F2C-89BB-87B76C357C2D}" dt="2024-10-16T08:22:56.896" v="6724" actId="20577"/>
          <ac:spMkLst>
            <pc:docMk/>
            <pc:sldMk cId="1585031205" sldId="631"/>
            <ac:spMk id="5" creationId="{83E1DF09-1325-65FE-1633-A8CF48C2A484}"/>
          </ac:spMkLst>
        </pc:spChg>
      </pc:sldChg>
      <pc:sldChg chg="modSp mod modNotesTx">
        <pc:chgData name="장성빈" userId="faed9783-0f2f-452b-b998-4701542ec64c" providerId="ADAL" clId="{9303718F-61B8-4F2C-89BB-87B76C357C2D}" dt="2024-10-16T08:44:56.612" v="7420" actId="20577"/>
        <pc:sldMkLst>
          <pc:docMk/>
          <pc:sldMk cId="831842985" sldId="632"/>
        </pc:sldMkLst>
        <pc:spChg chg="mod">
          <ac:chgData name="장성빈" userId="faed9783-0f2f-452b-b998-4701542ec64c" providerId="ADAL" clId="{9303718F-61B8-4F2C-89BB-87B76C357C2D}" dt="2024-10-16T08:24:00.247" v="6754" actId="20577"/>
          <ac:spMkLst>
            <pc:docMk/>
            <pc:sldMk cId="831842985" sldId="632"/>
            <ac:spMk id="9" creationId="{6E57CD33-D300-B019-96B7-73A0CFBFCBD9}"/>
          </ac:spMkLst>
        </pc:spChg>
      </pc:sldChg>
      <pc:sldChg chg="modSp mod modNotesTx">
        <pc:chgData name="장성빈" userId="faed9783-0f2f-452b-b998-4701542ec64c" providerId="ADAL" clId="{9303718F-61B8-4F2C-89BB-87B76C357C2D}" dt="2024-10-16T08:45:31.301" v="7449" actId="20577"/>
        <pc:sldMkLst>
          <pc:docMk/>
          <pc:sldMk cId="2077182973" sldId="633"/>
        </pc:sldMkLst>
        <pc:spChg chg="mod">
          <ac:chgData name="장성빈" userId="faed9783-0f2f-452b-b998-4701542ec64c" providerId="ADAL" clId="{9303718F-61B8-4F2C-89BB-87B76C357C2D}" dt="2024-10-16T08:24:05.710" v="6756" actId="20577"/>
          <ac:spMkLst>
            <pc:docMk/>
            <pc:sldMk cId="2077182973" sldId="633"/>
            <ac:spMk id="9" creationId="{0EF0458B-4933-061B-68AE-107A8E78A6FB}"/>
          </ac:spMkLst>
        </pc:spChg>
      </pc:sldChg>
      <pc:sldChg chg="modSp mod modNotesTx">
        <pc:chgData name="장성빈" userId="faed9783-0f2f-452b-b998-4701542ec64c" providerId="ADAL" clId="{9303718F-61B8-4F2C-89BB-87B76C357C2D}" dt="2024-10-16T08:46:09.598" v="7481" actId="20577"/>
        <pc:sldMkLst>
          <pc:docMk/>
          <pc:sldMk cId="656472868" sldId="634"/>
        </pc:sldMkLst>
        <pc:spChg chg="mod">
          <ac:chgData name="장성빈" userId="faed9783-0f2f-452b-b998-4701542ec64c" providerId="ADAL" clId="{9303718F-61B8-4F2C-89BB-87B76C357C2D}" dt="2024-10-16T08:24:17.292" v="6760" actId="20577"/>
          <ac:spMkLst>
            <pc:docMk/>
            <pc:sldMk cId="656472868" sldId="634"/>
            <ac:spMk id="16" creationId="{6855EF6D-AB56-3BD2-878C-84DB3790F129}"/>
          </ac:spMkLst>
        </pc:spChg>
      </pc:sldChg>
      <pc:sldChg chg="modNotesTx">
        <pc:chgData name="장성빈" userId="faed9783-0f2f-452b-b998-4701542ec64c" providerId="ADAL" clId="{9303718F-61B8-4F2C-89BB-87B76C357C2D}" dt="2024-10-15T17:21:33.264" v="3213" actId="20577"/>
        <pc:sldMkLst>
          <pc:docMk/>
          <pc:sldMk cId="1687297427" sldId="635"/>
        </pc:sldMkLst>
      </pc:sldChg>
      <pc:sldChg chg="mod modShow modNotesTx">
        <pc:chgData name="장성빈" userId="faed9783-0f2f-452b-b998-4701542ec64c" providerId="ADAL" clId="{9303718F-61B8-4F2C-89BB-87B76C357C2D}" dt="2024-10-16T08:48:36.976" v="7553" actId="729"/>
        <pc:sldMkLst>
          <pc:docMk/>
          <pc:sldMk cId="185272651" sldId="636"/>
        </pc:sldMkLst>
      </pc:sldChg>
      <pc:sldChg chg="modSp mod modNotesTx">
        <pc:chgData name="장성빈" userId="faed9783-0f2f-452b-b998-4701542ec64c" providerId="ADAL" clId="{9303718F-61B8-4F2C-89BB-87B76C357C2D}" dt="2024-10-16T08:25:05.521" v="6770" actId="20577"/>
        <pc:sldMkLst>
          <pc:docMk/>
          <pc:sldMk cId="2366607100" sldId="637"/>
        </pc:sldMkLst>
        <pc:spChg chg="mod">
          <ac:chgData name="장성빈" userId="faed9783-0f2f-452b-b998-4701542ec64c" providerId="ADAL" clId="{9303718F-61B8-4F2C-89BB-87B76C357C2D}" dt="2024-10-16T08:25:05.521" v="6770" actId="20577"/>
          <ac:spMkLst>
            <pc:docMk/>
            <pc:sldMk cId="2366607100" sldId="637"/>
            <ac:spMk id="26" creationId="{C1E3E374-2FA4-E60D-1556-AA1C8A699B59}"/>
          </ac:spMkLst>
        </pc:spChg>
      </pc:sldChg>
      <pc:sldChg chg="modSp mod modNotesTx">
        <pc:chgData name="장성빈" userId="faed9783-0f2f-452b-b998-4701542ec64c" providerId="ADAL" clId="{9303718F-61B8-4F2C-89BB-87B76C357C2D}" dt="2024-10-16T08:25:09.793" v="6772" actId="20577"/>
        <pc:sldMkLst>
          <pc:docMk/>
          <pc:sldMk cId="1346582478" sldId="638"/>
        </pc:sldMkLst>
        <pc:spChg chg="mod">
          <ac:chgData name="장성빈" userId="faed9783-0f2f-452b-b998-4701542ec64c" providerId="ADAL" clId="{9303718F-61B8-4F2C-89BB-87B76C357C2D}" dt="2024-10-16T08:25:09.793" v="6772" actId="20577"/>
          <ac:spMkLst>
            <pc:docMk/>
            <pc:sldMk cId="1346582478" sldId="638"/>
            <ac:spMk id="26" creationId="{6FBB556C-B9CD-7C98-CE46-5776F19935BD}"/>
          </ac:spMkLst>
        </pc:spChg>
      </pc:sldChg>
      <pc:sldChg chg="modSp mod ord modNotesTx">
        <pc:chgData name="장성빈" userId="faed9783-0f2f-452b-b998-4701542ec64c" providerId="ADAL" clId="{9303718F-61B8-4F2C-89BB-87B76C357C2D}" dt="2024-10-16T08:25:29.351" v="6782"/>
        <pc:sldMkLst>
          <pc:docMk/>
          <pc:sldMk cId="3270154980" sldId="641"/>
        </pc:sldMkLst>
        <pc:spChg chg="mod">
          <ac:chgData name="장성빈" userId="faed9783-0f2f-452b-b998-4701542ec64c" providerId="ADAL" clId="{9303718F-61B8-4F2C-89BB-87B76C357C2D}" dt="2024-10-15T17:31:54.812" v="4026" actId="20577"/>
          <ac:spMkLst>
            <pc:docMk/>
            <pc:sldMk cId="3270154980" sldId="641"/>
            <ac:spMk id="2" creationId="{83F3A7CB-C9AB-FD41-A172-1B3FBEAA9781}"/>
          </ac:spMkLst>
        </pc:spChg>
        <pc:spChg chg="mod">
          <ac:chgData name="장성빈" userId="faed9783-0f2f-452b-b998-4701542ec64c" providerId="ADAL" clId="{9303718F-61B8-4F2C-89BB-87B76C357C2D}" dt="2024-10-15T17:32:34.569" v="4118" actId="113"/>
          <ac:spMkLst>
            <pc:docMk/>
            <pc:sldMk cId="3270154980" sldId="641"/>
            <ac:spMk id="3" creationId="{DD9A5579-4287-B8B6-26BB-8510B7F11BD0}"/>
          </ac:spMkLst>
        </pc:spChg>
        <pc:spChg chg="mod">
          <ac:chgData name="장성빈" userId="faed9783-0f2f-452b-b998-4701542ec64c" providerId="ADAL" clId="{9303718F-61B8-4F2C-89BB-87B76C357C2D}" dt="2024-10-16T08:25:22.461" v="6778" actId="20577"/>
          <ac:spMkLst>
            <pc:docMk/>
            <pc:sldMk cId="3270154980" sldId="641"/>
            <ac:spMk id="26" creationId="{E26969AF-4086-21AE-1B39-BECA343F850E}"/>
          </ac:spMkLst>
        </pc:spChg>
      </pc:sldChg>
      <pc:sldChg chg="modNotesTx">
        <pc:chgData name="장성빈" userId="faed9783-0f2f-452b-b998-4701542ec64c" providerId="ADAL" clId="{9303718F-61B8-4F2C-89BB-87B76C357C2D}" dt="2024-10-16T08:29:29.180" v="6965" actId="20577"/>
        <pc:sldMkLst>
          <pc:docMk/>
          <pc:sldMk cId="361933276" sldId="643"/>
        </pc:sldMkLst>
      </pc:sldChg>
      <pc:sldChg chg="modNotesTx">
        <pc:chgData name="장성빈" userId="faed9783-0f2f-452b-b998-4701542ec64c" providerId="ADAL" clId="{9303718F-61B8-4F2C-89BB-87B76C357C2D}" dt="2024-10-15T17:28:10.867" v="3543" actId="20577"/>
        <pc:sldMkLst>
          <pc:docMk/>
          <pc:sldMk cId="1746571911" sldId="647"/>
        </pc:sldMkLst>
      </pc:sldChg>
      <pc:sldChg chg="modNotesTx">
        <pc:chgData name="장성빈" userId="faed9783-0f2f-452b-b998-4701542ec64c" providerId="ADAL" clId="{9303718F-61B8-4F2C-89BB-87B76C357C2D}" dt="2024-10-15T17:28:33.861" v="3639" actId="20577"/>
        <pc:sldMkLst>
          <pc:docMk/>
          <pc:sldMk cId="2881925672" sldId="648"/>
        </pc:sldMkLst>
      </pc:sldChg>
      <pc:sldChg chg="modSp mod modNotesTx">
        <pc:chgData name="장성빈" userId="faed9783-0f2f-452b-b998-4701542ec64c" providerId="ADAL" clId="{9303718F-61B8-4F2C-89BB-87B76C357C2D}" dt="2024-10-16T08:25:13.657" v="6774" actId="20577"/>
        <pc:sldMkLst>
          <pc:docMk/>
          <pc:sldMk cId="306576571" sldId="649"/>
        </pc:sldMkLst>
        <pc:spChg chg="mod">
          <ac:chgData name="장성빈" userId="faed9783-0f2f-452b-b998-4701542ec64c" providerId="ADAL" clId="{9303718F-61B8-4F2C-89BB-87B76C357C2D}" dt="2024-10-16T08:25:13.657" v="6774" actId="20577"/>
          <ac:spMkLst>
            <pc:docMk/>
            <pc:sldMk cId="306576571" sldId="649"/>
            <ac:spMk id="26" creationId="{6953C0D8-59BB-82CF-D302-6CC6F3BE9549}"/>
          </ac:spMkLst>
        </pc:spChg>
      </pc:sldChg>
      <pc:sldChg chg="modNotesTx">
        <pc:chgData name="장성빈" userId="faed9783-0f2f-452b-b998-4701542ec64c" providerId="ADAL" clId="{9303718F-61B8-4F2C-89BB-87B76C357C2D}" dt="2024-10-16T08:46:57.768" v="7542" actId="20577"/>
        <pc:sldMkLst>
          <pc:docMk/>
          <pc:sldMk cId="4141877045" sldId="650"/>
        </pc:sldMkLst>
      </pc:sldChg>
      <pc:sldChg chg="modSp mod modNotesTx">
        <pc:chgData name="장성빈" userId="faed9783-0f2f-452b-b998-4701542ec64c" providerId="ADAL" clId="{9303718F-61B8-4F2C-89BB-87B76C357C2D}" dt="2024-10-16T08:47:58.976" v="7552" actId="20577"/>
        <pc:sldMkLst>
          <pc:docMk/>
          <pc:sldMk cId="891846723" sldId="651"/>
        </pc:sldMkLst>
        <pc:spChg chg="mod">
          <ac:chgData name="장성빈" userId="faed9783-0f2f-452b-b998-4701542ec64c" providerId="ADAL" clId="{9303718F-61B8-4F2C-89BB-87B76C357C2D}" dt="2024-10-15T17:20:43.621" v="3132" actId="1035"/>
          <ac:spMkLst>
            <pc:docMk/>
            <pc:sldMk cId="891846723" sldId="651"/>
            <ac:spMk id="5" creationId="{DBEECB94-168F-2DE9-1623-C6EFD2AB8824}"/>
          </ac:spMkLst>
        </pc:spChg>
        <pc:spChg chg="mod">
          <ac:chgData name="장성빈" userId="faed9783-0f2f-452b-b998-4701542ec64c" providerId="ADAL" clId="{9303718F-61B8-4F2C-89BB-87B76C357C2D}" dt="2024-10-16T08:24:31.749" v="6762" actId="20577"/>
          <ac:spMkLst>
            <pc:docMk/>
            <pc:sldMk cId="891846723" sldId="651"/>
            <ac:spMk id="8" creationId="{5D568661-66B7-EBFB-509E-FA32D7F0590B}"/>
          </ac:spMkLst>
        </pc:spChg>
      </pc:sldChg>
      <pc:sldChg chg="modSp mod modNotesTx">
        <pc:chgData name="장성빈" userId="faed9783-0f2f-452b-b998-4701542ec64c" providerId="ADAL" clId="{9303718F-61B8-4F2C-89BB-87B76C357C2D}" dt="2024-10-16T08:25:01.482" v="6768" actId="20577"/>
        <pc:sldMkLst>
          <pc:docMk/>
          <pc:sldMk cId="2695236459" sldId="652"/>
        </pc:sldMkLst>
        <pc:spChg chg="mod">
          <ac:chgData name="장성빈" userId="faed9783-0f2f-452b-b998-4701542ec64c" providerId="ADAL" clId="{9303718F-61B8-4F2C-89BB-87B76C357C2D}" dt="2024-10-16T08:25:01.482" v="6768" actId="20577"/>
          <ac:spMkLst>
            <pc:docMk/>
            <pc:sldMk cId="2695236459" sldId="652"/>
            <ac:spMk id="8" creationId="{AF7FDE6E-0428-7E3F-062E-B52858812DD3}"/>
          </ac:spMkLst>
        </pc:spChg>
      </pc:sldChg>
      <pc:sldChg chg="modSp mod ord modNotesTx">
        <pc:chgData name="장성빈" userId="faed9783-0f2f-452b-b998-4701542ec64c" providerId="ADAL" clId="{9303718F-61B8-4F2C-89BB-87B76C357C2D}" dt="2024-10-16T08:25:18.316" v="6776" actId="20577"/>
        <pc:sldMkLst>
          <pc:docMk/>
          <pc:sldMk cId="3789586435" sldId="653"/>
        </pc:sldMkLst>
        <pc:spChg chg="mod">
          <ac:chgData name="장성빈" userId="faed9783-0f2f-452b-b998-4701542ec64c" providerId="ADAL" clId="{9303718F-61B8-4F2C-89BB-87B76C357C2D}" dt="2024-10-16T08:25:18.316" v="6776" actId="20577"/>
          <ac:spMkLst>
            <pc:docMk/>
            <pc:sldMk cId="3789586435" sldId="653"/>
            <ac:spMk id="8" creationId="{B060CADC-FE7E-76F0-1676-5773A545E8A5}"/>
          </ac:spMkLst>
        </pc:spChg>
      </pc:sldChg>
      <pc:sldChg chg="del">
        <pc:chgData name="장성빈" userId="faed9783-0f2f-452b-b998-4701542ec64c" providerId="ADAL" clId="{9303718F-61B8-4F2C-89BB-87B76C357C2D}" dt="2024-10-15T17:32:43.039" v="4121" actId="47"/>
        <pc:sldMkLst>
          <pc:docMk/>
          <pc:sldMk cId="47700493" sldId="655"/>
        </pc:sldMkLst>
      </pc:sldChg>
      <pc:sldChg chg="modSp add mod modNotesTx">
        <pc:chgData name="장성빈" userId="faed9783-0f2f-452b-b998-4701542ec64c" providerId="ADAL" clId="{9303718F-61B8-4F2C-89BB-87B76C357C2D}" dt="2024-10-16T08:22:23.868" v="6710" actId="20577"/>
        <pc:sldMkLst>
          <pc:docMk/>
          <pc:sldMk cId="494499061" sldId="656"/>
        </pc:sldMkLst>
        <pc:spChg chg="mod">
          <ac:chgData name="장성빈" userId="faed9783-0f2f-452b-b998-4701542ec64c" providerId="ADAL" clId="{9303718F-61B8-4F2C-89BB-87B76C357C2D}" dt="2024-10-16T08:22:23.868" v="6710" actId="20577"/>
          <ac:spMkLst>
            <pc:docMk/>
            <pc:sldMk cId="494499061" sldId="656"/>
            <ac:spMk id="6" creationId="{CB9CA212-7A9B-9C8D-88F6-AFF4B761EE77}"/>
          </ac:spMkLst>
        </pc:spChg>
      </pc:sldChg>
      <pc:sldChg chg="modSp add mod modNotesTx">
        <pc:chgData name="장성빈" userId="faed9783-0f2f-452b-b998-4701542ec64c" providerId="ADAL" clId="{9303718F-61B8-4F2C-89BB-87B76C357C2D}" dt="2024-10-16T08:23:01.196" v="6726" actId="20577"/>
        <pc:sldMkLst>
          <pc:docMk/>
          <pc:sldMk cId="1685406837" sldId="657"/>
        </pc:sldMkLst>
        <pc:spChg chg="mod">
          <ac:chgData name="장성빈" userId="faed9783-0f2f-452b-b998-4701542ec64c" providerId="ADAL" clId="{9303718F-61B8-4F2C-89BB-87B76C357C2D}" dt="2024-10-15T17:04:42.288" v="1661" actId="207"/>
          <ac:spMkLst>
            <pc:docMk/>
            <pc:sldMk cId="1685406837" sldId="657"/>
            <ac:spMk id="4" creationId="{20874D54-D4DA-30A0-058F-FEC33CD2ECAF}"/>
          </ac:spMkLst>
        </pc:spChg>
        <pc:spChg chg="mod">
          <ac:chgData name="장성빈" userId="faed9783-0f2f-452b-b998-4701542ec64c" providerId="ADAL" clId="{9303718F-61B8-4F2C-89BB-87B76C357C2D}" dt="2024-10-16T08:23:01.196" v="6726" actId="20577"/>
          <ac:spMkLst>
            <pc:docMk/>
            <pc:sldMk cId="1685406837" sldId="657"/>
            <ac:spMk id="5" creationId="{858FE270-7D8B-0F40-7974-E640C168EEFB}"/>
          </ac:spMkLst>
        </pc:spChg>
      </pc:sldChg>
      <pc:sldChg chg="addSp modSp add mod modNotesTx">
        <pc:chgData name="장성빈" userId="faed9783-0f2f-452b-b998-4701542ec64c" providerId="ADAL" clId="{9303718F-61B8-4F2C-89BB-87B76C357C2D}" dt="2024-10-16T08:25:27.060" v="6780" actId="20577"/>
        <pc:sldMkLst>
          <pc:docMk/>
          <pc:sldMk cId="1276707961" sldId="658"/>
        </pc:sldMkLst>
        <pc:spChg chg="add mod">
          <ac:chgData name="장성빈" userId="faed9783-0f2f-452b-b998-4701542ec64c" providerId="ADAL" clId="{9303718F-61B8-4F2C-89BB-87B76C357C2D}" dt="2024-10-15T17:34:44.285" v="4301" actId="403"/>
          <ac:spMkLst>
            <pc:docMk/>
            <pc:sldMk cId="1276707961" sldId="658"/>
            <ac:spMk id="6" creationId="{B1F2215C-5892-FB2E-83F1-9A606D1030B4}"/>
          </ac:spMkLst>
        </pc:spChg>
        <pc:spChg chg="mod">
          <ac:chgData name="장성빈" userId="faed9783-0f2f-452b-b998-4701542ec64c" providerId="ADAL" clId="{9303718F-61B8-4F2C-89BB-87B76C357C2D}" dt="2024-10-16T08:25:27.060" v="6780" actId="20577"/>
          <ac:spMkLst>
            <pc:docMk/>
            <pc:sldMk cId="1276707961" sldId="658"/>
            <ac:spMk id="26" creationId="{377EE763-D9BD-D85F-5A5B-3868C0989774}"/>
          </ac:spMkLst>
        </pc:spChg>
      </pc:sldChg>
      <pc:sldChg chg="modSp add mod modNotesTx">
        <pc:chgData name="장성빈" userId="faed9783-0f2f-452b-b998-4701542ec64c" providerId="ADAL" clId="{9303718F-61B8-4F2C-89BB-87B76C357C2D}" dt="2024-10-16T08:22:02.386" v="6704" actId="20577"/>
        <pc:sldMkLst>
          <pc:docMk/>
          <pc:sldMk cId="303417958" sldId="659"/>
        </pc:sldMkLst>
        <pc:spChg chg="mod">
          <ac:chgData name="장성빈" userId="faed9783-0f2f-452b-b998-4701542ec64c" providerId="ADAL" clId="{9303718F-61B8-4F2C-89BB-87B76C357C2D}" dt="2024-10-16T08:22:02.386" v="6704" actId="20577"/>
          <ac:spMkLst>
            <pc:docMk/>
            <pc:sldMk cId="303417958" sldId="659"/>
            <ac:spMk id="7" creationId="{DB56ADD2-E1D1-9791-2D1A-CC7311085F7E}"/>
          </ac:spMkLst>
        </pc:spChg>
      </pc:sldChg>
      <pc:sldChg chg="modSp add mod">
        <pc:chgData name="장성빈" userId="faed9783-0f2f-452b-b998-4701542ec64c" providerId="ADAL" clId="{9303718F-61B8-4F2C-89BB-87B76C357C2D}" dt="2024-10-16T08:22:45.913" v="6720" actId="20577"/>
        <pc:sldMkLst>
          <pc:docMk/>
          <pc:sldMk cId="1301631037" sldId="660"/>
        </pc:sldMkLst>
        <pc:spChg chg="mod">
          <ac:chgData name="장성빈" userId="faed9783-0f2f-452b-b998-4701542ec64c" providerId="ADAL" clId="{9303718F-61B8-4F2C-89BB-87B76C357C2D}" dt="2024-10-16T08:22:45.913" v="6720" actId="20577"/>
          <ac:spMkLst>
            <pc:docMk/>
            <pc:sldMk cId="1301631037" sldId="660"/>
            <ac:spMk id="9" creationId="{8CD08A40-8407-65DA-46EC-FCE23F5BD370}"/>
          </ac:spMkLst>
        </pc:spChg>
      </pc:sldChg>
      <pc:sldChg chg="modSp add mod modNotesTx">
        <pc:chgData name="장성빈" userId="faed9783-0f2f-452b-b998-4701542ec64c" providerId="ADAL" clId="{9303718F-61B8-4F2C-89BB-87B76C357C2D}" dt="2024-10-16T08:26:18.642" v="6794" actId="20577"/>
        <pc:sldMkLst>
          <pc:docMk/>
          <pc:sldMk cId="377766429" sldId="661"/>
        </pc:sldMkLst>
        <pc:spChg chg="mod">
          <ac:chgData name="장성빈" userId="faed9783-0f2f-452b-b998-4701542ec64c" providerId="ADAL" clId="{9303718F-61B8-4F2C-89BB-87B76C357C2D}" dt="2024-10-16T00:54:20.309" v="5713" actId="20577"/>
          <ac:spMkLst>
            <pc:docMk/>
            <pc:sldMk cId="377766429" sldId="661"/>
            <ac:spMk id="3" creationId="{503DCBFB-170C-D5A1-E2E0-94ED66C9F043}"/>
          </ac:spMkLst>
        </pc:spChg>
        <pc:spChg chg="mod">
          <ac:chgData name="장성빈" userId="faed9783-0f2f-452b-b998-4701542ec64c" providerId="ADAL" clId="{9303718F-61B8-4F2C-89BB-87B76C357C2D}" dt="2024-10-16T08:26:18.642" v="6794" actId="20577"/>
          <ac:spMkLst>
            <pc:docMk/>
            <pc:sldMk cId="377766429" sldId="661"/>
            <ac:spMk id="4" creationId="{D0222FD9-C3E7-7431-D9BE-F92DE5C9A34B}"/>
          </ac:spMkLst>
        </pc:spChg>
      </pc:sldChg>
      <pc:sldChg chg="modSp add mod modNotesTx">
        <pc:chgData name="장성빈" userId="faed9783-0f2f-452b-b998-4701542ec64c" providerId="ADAL" clId="{9303718F-61B8-4F2C-89BB-87B76C357C2D}" dt="2024-10-16T08:51:32.470" v="7557" actId="20577"/>
        <pc:sldMkLst>
          <pc:docMk/>
          <pc:sldMk cId="966802722" sldId="662"/>
        </pc:sldMkLst>
        <pc:spChg chg="mod">
          <ac:chgData name="장성빈" userId="faed9783-0f2f-452b-b998-4701542ec64c" providerId="ADAL" clId="{9303718F-61B8-4F2C-89BB-87B76C357C2D}" dt="2024-10-16T08:26:26.003" v="6796" actId="20577"/>
          <ac:spMkLst>
            <pc:docMk/>
            <pc:sldMk cId="966802722" sldId="662"/>
            <ac:spMk id="4" creationId="{14C01B99-7FC8-048B-C9CB-CB407D46B0DC}"/>
          </ac:spMkLst>
        </pc:spChg>
      </pc:sldChg>
      <pc:sldChg chg="addSp delSp modSp mod">
        <pc:chgData name="장성빈" userId="faed9783-0f2f-452b-b998-4701542ec64c" providerId="ADAL" clId="{9303718F-61B8-4F2C-89BB-87B76C357C2D}" dt="2024-10-16T15:33:35.566" v="7579"/>
        <pc:sldMkLst>
          <pc:docMk/>
          <pc:sldMk cId="2006800894" sldId="663"/>
        </pc:sldMkLst>
        <pc:spChg chg="del">
          <ac:chgData name="장성빈" userId="faed9783-0f2f-452b-b998-4701542ec64c" providerId="ADAL" clId="{9303718F-61B8-4F2C-89BB-87B76C357C2D}" dt="2024-10-16T15:33:32.071" v="7576" actId="21"/>
          <ac:spMkLst>
            <pc:docMk/>
            <pc:sldMk cId="2006800894" sldId="663"/>
            <ac:spMk id="4" creationId="{DB5F6A3D-F515-5AA2-8AE0-81EA105AC64F}"/>
          </ac:spMkLst>
        </pc:spChg>
        <pc:spChg chg="mod">
          <ac:chgData name="장성빈" userId="faed9783-0f2f-452b-b998-4701542ec64c" providerId="ADAL" clId="{9303718F-61B8-4F2C-89BB-87B76C357C2D}" dt="2024-10-16T15:33:34.187" v="7578" actId="20577"/>
          <ac:spMkLst>
            <pc:docMk/>
            <pc:sldMk cId="2006800894" sldId="663"/>
            <ac:spMk id="20" creationId="{B00C8355-DBD2-9D72-DF5F-FD0B76A22D00}"/>
          </ac:spMkLst>
        </pc:spChg>
        <pc:spChg chg="add mod">
          <ac:chgData name="장성빈" userId="faed9783-0f2f-452b-b998-4701542ec64c" providerId="ADAL" clId="{9303718F-61B8-4F2C-89BB-87B76C357C2D}" dt="2024-10-16T15:33:35.566" v="7579"/>
          <ac:spMkLst>
            <pc:docMk/>
            <pc:sldMk cId="2006800894" sldId="663"/>
            <ac:spMk id="23" creationId="{DB5F6A3D-F515-5AA2-8AE0-81EA105AC64F}"/>
          </ac:spMkLst>
        </pc:spChg>
      </pc:sldChg>
      <pc:sldChg chg="addSp delSp modSp add mod modNotesTx">
        <pc:chgData name="장성빈" userId="faed9783-0f2f-452b-b998-4701542ec64c" providerId="ADAL" clId="{9303718F-61B8-4F2C-89BB-87B76C357C2D}" dt="2024-10-16T08:11:03.806" v="6475" actId="20577"/>
        <pc:sldMkLst>
          <pc:docMk/>
          <pc:sldMk cId="318470299" sldId="664"/>
        </pc:sldMkLst>
        <pc:spChg chg="mod">
          <ac:chgData name="장성빈" userId="faed9783-0f2f-452b-b998-4701542ec64c" providerId="ADAL" clId="{9303718F-61B8-4F2C-89BB-87B76C357C2D}" dt="2024-10-16T07:50:59.394" v="5730" actId="20577"/>
          <ac:spMkLst>
            <pc:docMk/>
            <pc:sldMk cId="318470299" sldId="664"/>
            <ac:spMk id="2" creationId="{0F38D20C-8315-FEEE-D883-0D4EA50ED43C}"/>
          </ac:spMkLst>
        </pc:spChg>
        <pc:spChg chg="mod">
          <ac:chgData name="장성빈" userId="faed9783-0f2f-452b-b998-4701542ec64c" providerId="ADAL" clId="{9303718F-61B8-4F2C-89BB-87B76C357C2D}" dt="2024-10-16T07:55:32.116" v="5959" actId="20577"/>
          <ac:spMkLst>
            <pc:docMk/>
            <pc:sldMk cId="318470299" sldId="664"/>
            <ac:spMk id="3" creationId="{A7390730-39C6-1563-D472-BEB313399E98}"/>
          </ac:spMkLst>
        </pc:spChg>
        <pc:spChg chg="add mod">
          <ac:chgData name="장성빈" userId="faed9783-0f2f-452b-b998-4701542ec64c" providerId="ADAL" clId="{9303718F-61B8-4F2C-89BB-87B76C357C2D}" dt="2024-10-16T08:00:06.137" v="5985" actId="1076"/>
          <ac:spMkLst>
            <pc:docMk/>
            <pc:sldMk cId="318470299" sldId="664"/>
            <ac:spMk id="4" creationId="{8899B691-84A1-3BA1-E333-D6EB4E29A8CF}"/>
          </ac:spMkLst>
        </pc:spChg>
        <pc:spChg chg="add mod">
          <ac:chgData name="장성빈" userId="faed9783-0f2f-452b-b998-4701542ec64c" providerId="ADAL" clId="{9303718F-61B8-4F2C-89BB-87B76C357C2D}" dt="2024-10-16T08:00:06.137" v="5985" actId="1076"/>
          <ac:spMkLst>
            <pc:docMk/>
            <pc:sldMk cId="318470299" sldId="664"/>
            <ac:spMk id="5" creationId="{DF9DF290-0134-086D-8826-EE733199D112}"/>
          </ac:spMkLst>
        </pc:spChg>
        <pc:spChg chg="add del mod">
          <ac:chgData name="장성빈" userId="faed9783-0f2f-452b-b998-4701542ec64c" providerId="ADAL" clId="{9303718F-61B8-4F2C-89BB-87B76C357C2D}" dt="2024-10-16T07:59:20.539" v="5975" actId="478"/>
          <ac:spMkLst>
            <pc:docMk/>
            <pc:sldMk cId="318470299" sldId="664"/>
            <ac:spMk id="6" creationId="{70DF38C1-94D9-5022-50A2-D097A5491E0E}"/>
          </ac:spMkLst>
        </pc:spChg>
        <pc:spChg chg="add del mod">
          <ac:chgData name="장성빈" userId="faed9783-0f2f-452b-b998-4701542ec64c" providerId="ADAL" clId="{9303718F-61B8-4F2C-89BB-87B76C357C2D}" dt="2024-10-16T07:59:19.309" v="5974" actId="478"/>
          <ac:spMkLst>
            <pc:docMk/>
            <pc:sldMk cId="318470299" sldId="664"/>
            <ac:spMk id="7" creationId="{956A844C-A792-9786-697E-5AB1790556E8}"/>
          </ac:spMkLst>
        </pc:spChg>
        <pc:spChg chg="add mod">
          <ac:chgData name="장성빈" userId="faed9783-0f2f-452b-b998-4701542ec64c" providerId="ADAL" clId="{9303718F-61B8-4F2C-89BB-87B76C357C2D}" dt="2024-10-16T08:00:06.137" v="5985" actId="1076"/>
          <ac:spMkLst>
            <pc:docMk/>
            <pc:sldMk cId="318470299" sldId="664"/>
            <ac:spMk id="8" creationId="{3A21F1E2-A8B1-3D34-9A0A-0CD615670911}"/>
          </ac:spMkLst>
        </pc:spChg>
        <pc:spChg chg="add mod">
          <ac:chgData name="장성빈" userId="faed9783-0f2f-452b-b998-4701542ec64c" providerId="ADAL" clId="{9303718F-61B8-4F2C-89BB-87B76C357C2D}" dt="2024-10-16T08:01:46.946" v="6015" actId="1076"/>
          <ac:spMkLst>
            <pc:docMk/>
            <pc:sldMk cId="318470299" sldId="664"/>
            <ac:spMk id="9" creationId="{C9545B67-DEBC-49E9-F449-8E5F4E09BEED}"/>
          </ac:spMkLst>
        </pc:spChg>
        <pc:spChg chg="add del mod">
          <ac:chgData name="장성빈" userId="faed9783-0f2f-452b-b998-4701542ec64c" providerId="ADAL" clId="{9303718F-61B8-4F2C-89BB-87B76C357C2D}" dt="2024-10-16T08:01:31.235" v="5991" actId="478"/>
          <ac:spMkLst>
            <pc:docMk/>
            <pc:sldMk cId="318470299" sldId="664"/>
            <ac:spMk id="10" creationId="{EBA4306D-CF5A-3D34-06CB-ADE225E07054}"/>
          </ac:spMkLst>
        </pc:spChg>
        <pc:spChg chg="add mod">
          <ac:chgData name="장성빈" userId="faed9783-0f2f-452b-b998-4701542ec64c" providerId="ADAL" clId="{9303718F-61B8-4F2C-89BB-87B76C357C2D}" dt="2024-10-16T08:02:01.892" v="6019" actId="20577"/>
          <ac:spMkLst>
            <pc:docMk/>
            <pc:sldMk cId="318470299" sldId="664"/>
            <ac:spMk id="11" creationId="{1C399A3D-FB61-E4A4-286C-D45900C68963}"/>
          </ac:spMkLst>
        </pc:spChg>
        <pc:spChg chg="mod">
          <ac:chgData name="장성빈" userId="faed9783-0f2f-452b-b998-4701542ec64c" providerId="ADAL" clId="{9303718F-61B8-4F2C-89BB-87B76C357C2D}" dt="2024-10-16T08:00:06.137" v="5985" actId="1076"/>
          <ac:spMkLst>
            <pc:docMk/>
            <pc:sldMk cId="318470299" sldId="664"/>
            <ac:spMk id="15" creationId="{8D4FDF40-65BA-F443-2BDE-7105918C1826}"/>
          </ac:spMkLst>
        </pc:spChg>
        <pc:spChg chg="mod">
          <ac:chgData name="장성빈" userId="faed9783-0f2f-452b-b998-4701542ec64c" providerId="ADAL" clId="{9303718F-61B8-4F2C-89BB-87B76C357C2D}" dt="2024-10-16T08:00:06.137" v="5985" actId="1076"/>
          <ac:spMkLst>
            <pc:docMk/>
            <pc:sldMk cId="318470299" sldId="664"/>
            <ac:spMk id="17" creationId="{3DAEA41D-28C0-73BC-2ADD-4D59307D4AA3}"/>
          </ac:spMkLst>
        </pc:spChg>
        <pc:spChg chg="del mod">
          <ac:chgData name="장성빈" userId="faed9783-0f2f-452b-b998-4701542ec64c" providerId="ADAL" clId="{9303718F-61B8-4F2C-89BB-87B76C357C2D}" dt="2024-10-16T07:59:12.082" v="5972" actId="478"/>
          <ac:spMkLst>
            <pc:docMk/>
            <pc:sldMk cId="318470299" sldId="664"/>
            <ac:spMk id="20" creationId="{8EE80231-DFCC-13F7-C71C-B9928159E41E}"/>
          </ac:spMkLst>
        </pc:spChg>
        <pc:spChg chg="del mod">
          <ac:chgData name="장성빈" userId="faed9783-0f2f-452b-b998-4701542ec64c" providerId="ADAL" clId="{9303718F-61B8-4F2C-89BB-87B76C357C2D}" dt="2024-10-16T07:59:15.089" v="5973" actId="478"/>
          <ac:spMkLst>
            <pc:docMk/>
            <pc:sldMk cId="318470299" sldId="664"/>
            <ac:spMk id="23" creationId="{1EFA9872-865E-9733-D499-3FBE69E557F5}"/>
          </ac:spMkLst>
        </pc:spChg>
        <pc:spChg chg="mod">
          <ac:chgData name="장성빈" userId="faed9783-0f2f-452b-b998-4701542ec64c" providerId="ADAL" clId="{9303718F-61B8-4F2C-89BB-87B76C357C2D}" dt="2024-10-16T08:00:06.137" v="5985" actId="1076"/>
          <ac:spMkLst>
            <pc:docMk/>
            <pc:sldMk cId="318470299" sldId="664"/>
            <ac:spMk id="24" creationId="{3E1B4908-C68A-A1F2-E3FD-C6DD1F14554C}"/>
          </ac:spMkLst>
        </pc:spChg>
        <pc:spChg chg="del">
          <ac:chgData name="장성빈" userId="faed9783-0f2f-452b-b998-4701542ec64c" providerId="ADAL" clId="{9303718F-61B8-4F2C-89BB-87B76C357C2D}" dt="2024-10-16T07:58:16.499" v="5964" actId="478"/>
          <ac:spMkLst>
            <pc:docMk/>
            <pc:sldMk cId="318470299" sldId="664"/>
            <ac:spMk id="31" creationId="{95D95A24-885F-7DDD-273A-C746AB8D817C}"/>
          </ac:spMkLst>
        </pc:spChg>
        <pc:spChg chg="mod">
          <ac:chgData name="장성빈" userId="faed9783-0f2f-452b-b998-4701542ec64c" providerId="ADAL" clId="{9303718F-61B8-4F2C-89BB-87B76C357C2D}" dt="2024-10-16T08:05:10.457" v="6091" actId="20577"/>
          <ac:spMkLst>
            <pc:docMk/>
            <pc:sldMk cId="318470299" sldId="664"/>
            <ac:spMk id="32" creationId="{CC982645-5DDA-3A7C-BD1B-33E742F69198}"/>
          </ac:spMkLst>
        </pc:spChg>
        <pc:spChg chg="del">
          <ac:chgData name="장성빈" userId="faed9783-0f2f-452b-b998-4701542ec64c" providerId="ADAL" clId="{9303718F-61B8-4F2C-89BB-87B76C357C2D}" dt="2024-10-16T07:58:37.055" v="5965" actId="478"/>
          <ac:spMkLst>
            <pc:docMk/>
            <pc:sldMk cId="318470299" sldId="664"/>
            <ac:spMk id="35" creationId="{5D5FCA9A-C0CF-8559-F5C5-8895E81E1CFD}"/>
          </ac:spMkLst>
        </pc:spChg>
        <pc:spChg chg="del">
          <ac:chgData name="장성빈" userId="faed9783-0f2f-452b-b998-4701542ec64c" providerId="ADAL" clId="{9303718F-61B8-4F2C-89BB-87B76C357C2D}" dt="2024-10-16T07:58:37.055" v="5965" actId="478"/>
          <ac:spMkLst>
            <pc:docMk/>
            <pc:sldMk cId="318470299" sldId="664"/>
            <ac:spMk id="36" creationId="{5A258A6E-3AA8-9670-52E0-0B74B3B47C77}"/>
          </ac:spMkLst>
        </pc:spChg>
        <pc:spChg chg="del">
          <ac:chgData name="장성빈" userId="faed9783-0f2f-452b-b998-4701542ec64c" providerId="ADAL" clId="{9303718F-61B8-4F2C-89BB-87B76C357C2D}" dt="2024-10-16T07:58:40.793" v="5966" actId="478"/>
          <ac:spMkLst>
            <pc:docMk/>
            <pc:sldMk cId="318470299" sldId="664"/>
            <ac:spMk id="42" creationId="{2347220E-7666-23D0-DD2A-131EABABFD82}"/>
          </ac:spMkLst>
        </pc:spChg>
        <pc:spChg chg="del">
          <ac:chgData name="장성빈" userId="faed9783-0f2f-452b-b998-4701542ec64c" providerId="ADAL" clId="{9303718F-61B8-4F2C-89BB-87B76C357C2D}" dt="2024-10-16T07:58:40.793" v="5966" actId="478"/>
          <ac:spMkLst>
            <pc:docMk/>
            <pc:sldMk cId="318470299" sldId="664"/>
            <ac:spMk id="55" creationId="{B0C65D16-8EA5-B8B7-D0E9-0423959BACD1}"/>
          </ac:spMkLst>
        </pc:spChg>
        <pc:cxnChg chg="del mod">
          <ac:chgData name="장성빈" userId="faed9783-0f2f-452b-b998-4701542ec64c" providerId="ADAL" clId="{9303718F-61B8-4F2C-89BB-87B76C357C2D}" dt="2024-10-16T07:58:37.055" v="5965" actId="478"/>
          <ac:cxnSpMkLst>
            <pc:docMk/>
            <pc:sldMk cId="318470299" sldId="664"/>
            <ac:cxnSpMk id="14" creationId="{52872F0B-D5F0-9004-50B3-28105186773E}"/>
          </ac:cxnSpMkLst>
        </pc:cxnChg>
        <pc:cxnChg chg="del mod">
          <ac:chgData name="장성빈" userId="faed9783-0f2f-452b-b998-4701542ec64c" providerId="ADAL" clId="{9303718F-61B8-4F2C-89BB-87B76C357C2D}" dt="2024-10-16T07:58:37.055" v="5965" actId="478"/>
          <ac:cxnSpMkLst>
            <pc:docMk/>
            <pc:sldMk cId="318470299" sldId="664"/>
            <ac:cxnSpMk id="22" creationId="{27463BF1-5C96-2D94-8D53-52D47C284F0D}"/>
          </ac:cxnSpMkLst>
        </pc:cxnChg>
        <pc:cxnChg chg="del mod">
          <ac:chgData name="장성빈" userId="faed9783-0f2f-452b-b998-4701542ec64c" providerId="ADAL" clId="{9303718F-61B8-4F2C-89BB-87B76C357C2D}" dt="2024-10-16T07:58:42.980" v="5967" actId="478"/>
          <ac:cxnSpMkLst>
            <pc:docMk/>
            <pc:sldMk cId="318470299" sldId="664"/>
            <ac:cxnSpMk id="41" creationId="{DB3AA017-FA4C-C663-FC96-38DD2C63E90F}"/>
          </ac:cxnSpMkLst>
        </pc:cxnChg>
        <pc:cxnChg chg="del mod">
          <ac:chgData name="장성빈" userId="faed9783-0f2f-452b-b998-4701542ec64c" providerId="ADAL" clId="{9303718F-61B8-4F2C-89BB-87B76C357C2D}" dt="2024-10-16T07:58:45.552" v="5968" actId="478"/>
          <ac:cxnSpMkLst>
            <pc:docMk/>
            <pc:sldMk cId="318470299" sldId="664"/>
            <ac:cxnSpMk id="43" creationId="{CBDD106A-C0CA-4CC7-8938-0F101691DD91}"/>
          </ac:cxnSpMkLst>
        </pc:cxnChg>
        <pc:cxnChg chg="del mod">
          <ac:chgData name="장성빈" userId="faed9783-0f2f-452b-b998-4701542ec64c" providerId="ADAL" clId="{9303718F-61B8-4F2C-89BB-87B76C357C2D}" dt="2024-10-16T07:58:40.793" v="5966" actId="478"/>
          <ac:cxnSpMkLst>
            <pc:docMk/>
            <pc:sldMk cId="318470299" sldId="664"/>
            <ac:cxnSpMk id="52" creationId="{CA58BDC5-955F-BE0E-475C-2BB9D47A1A0A}"/>
          </ac:cxnSpMkLst>
        </pc:cxnChg>
      </pc:sldChg>
      <pc:sldChg chg="modSp add mod ord modNotesTx">
        <pc:chgData name="장성빈" userId="faed9783-0f2f-452b-b998-4701542ec64c" providerId="ADAL" clId="{9303718F-61B8-4F2C-89BB-87B76C357C2D}" dt="2024-10-16T08:10:54.622" v="6456"/>
        <pc:sldMkLst>
          <pc:docMk/>
          <pc:sldMk cId="3761553505" sldId="665"/>
        </pc:sldMkLst>
        <pc:spChg chg="mod">
          <ac:chgData name="장성빈" userId="faed9783-0f2f-452b-b998-4701542ec64c" providerId="ADAL" clId="{9303718F-61B8-4F2C-89BB-87B76C357C2D}" dt="2024-10-16T08:05:06.116" v="6089" actId="20577"/>
          <ac:spMkLst>
            <pc:docMk/>
            <pc:sldMk cId="3761553505" sldId="665"/>
            <ac:spMk id="32" creationId="{55DF10D0-73F9-E3EE-3B96-1294D3E7E910}"/>
          </ac:spMkLst>
        </pc:spChg>
      </pc:sldChg>
      <pc:sldChg chg="add del">
        <pc:chgData name="장성빈" userId="faed9783-0f2f-452b-b998-4701542ec64c" providerId="ADAL" clId="{9303718F-61B8-4F2C-89BB-87B76C357C2D}" dt="2024-10-16T08:03:04.661" v="6024" actId="47"/>
        <pc:sldMkLst>
          <pc:docMk/>
          <pc:sldMk cId="1421641560" sldId="666"/>
        </pc:sldMkLst>
      </pc:sldChg>
      <pc:sldChg chg="addSp modSp add mod ord modNotesTx">
        <pc:chgData name="장성빈" userId="faed9783-0f2f-452b-b998-4701542ec64c" providerId="ADAL" clId="{9303718F-61B8-4F2C-89BB-87B76C357C2D}" dt="2024-10-16T08:38:27.707" v="7353" actId="14100"/>
        <pc:sldMkLst>
          <pc:docMk/>
          <pc:sldMk cId="3054787855" sldId="667"/>
        </pc:sldMkLst>
        <pc:spChg chg="add mod">
          <ac:chgData name="장성빈" userId="faed9783-0f2f-452b-b998-4701542ec64c" providerId="ADAL" clId="{9303718F-61B8-4F2C-89BB-87B76C357C2D}" dt="2024-10-16T08:04:24.736" v="6079" actId="1076"/>
          <ac:spMkLst>
            <pc:docMk/>
            <pc:sldMk cId="3054787855" sldId="667"/>
            <ac:spMk id="6" creationId="{E0F5EBD3-3E98-1279-2D77-07431B425D72}"/>
          </ac:spMkLst>
        </pc:spChg>
        <pc:spChg chg="mod">
          <ac:chgData name="장성빈" userId="faed9783-0f2f-452b-b998-4701542ec64c" providerId="ADAL" clId="{9303718F-61B8-4F2C-89BB-87B76C357C2D}" dt="2024-10-16T08:38:27.707" v="7353" actId="14100"/>
          <ac:spMkLst>
            <pc:docMk/>
            <pc:sldMk cId="3054787855" sldId="667"/>
            <ac:spMk id="8" creationId="{3E415007-9A23-1142-0CE5-AFEC888678FE}"/>
          </ac:spMkLst>
        </pc:spChg>
        <pc:spChg chg="mod">
          <ac:chgData name="장성빈" userId="faed9783-0f2f-452b-b998-4701542ec64c" providerId="ADAL" clId="{9303718F-61B8-4F2C-89BB-87B76C357C2D}" dt="2024-10-16T08:05:13.556" v="6093" actId="20577"/>
          <ac:spMkLst>
            <pc:docMk/>
            <pc:sldMk cId="3054787855" sldId="667"/>
            <ac:spMk id="32" creationId="{D6F0784E-0444-394D-E404-1BC6FA5EC741}"/>
          </ac:spMkLst>
        </pc:spChg>
      </pc:sldChg>
      <pc:sldChg chg="addSp modSp add del mod modNotesTx">
        <pc:chgData name="장성빈" userId="faed9783-0f2f-452b-b998-4701542ec64c" providerId="ADAL" clId="{9303718F-61B8-4F2C-89BB-87B76C357C2D}" dt="2024-10-16T08:39:03.902" v="7357" actId="47"/>
        <pc:sldMkLst>
          <pc:docMk/>
          <pc:sldMk cId="3873810203" sldId="668"/>
        </pc:sldMkLst>
        <pc:spChg chg="add mod">
          <ac:chgData name="장성빈" userId="faed9783-0f2f-452b-b998-4701542ec64c" providerId="ADAL" clId="{9303718F-61B8-4F2C-89BB-87B76C357C2D}" dt="2024-10-16T08:07:30.220" v="6142" actId="404"/>
          <ac:spMkLst>
            <pc:docMk/>
            <pc:sldMk cId="3873810203" sldId="668"/>
            <ac:spMk id="7" creationId="{B9FA7EE7-3CD4-6CAD-3039-749440989F4F}"/>
          </ac:spMkLst>
        </pc:spChg>
        <pc:spChg chg="mod">
          <ac:chgData name="장성빈" userId="faed9783-0f2f-452b-b998-4701542ec64c" providerId="ADAL" clId="{9303718F-61B8-4F2C-89BB-87B76C357C2D}" dt="2024-10-16T08:05:19.758" v="6095" actId="20577"/>
          <ac:spMkLst>
            <pc:docMk/>
            <pc:sldMk cId="3873810203" sldId="668"/>
            <ac:spMk id="32" creationId="{9FB2B385-FBF0-890D-A2B3-4674A4288D74}"/>
          </ac:spMkLst>
        </pc:spChg>
      </pc:sldChg>
      <pc:sldChg chg="add del">
        <pc:chgData name="장성빈" userId="faed9783-0f2f-452b-b998-4701542ec64c" providerId="ADAL" clId="{9303718F-61B8-4F2C-89BB-87B76C357C2D}" dt="2024-10-16T08:05:31.205" v="6096" actId="47"/>
        <pc:sldMkLst>
          <pc:docMk/>
          <pc:sldMk cId="700640135" sldId="669"/>
        </pc:sldMkLst>
      </pc:sldChg>
      <pc:sldChg chg="addSp delSp modSp add mod ord modNotesTx">
        <pc:chgData name="장성빈" userId="faed9783-0f2f-452b-b998-4701542ec64c" providerId="ADAL" clId="{9303718F-61B8-4F2C-89BB-87B76C357C2D}" dt="2024-10-16T08:23:13.652" v="6734" actId="20577"/>
        <pc:sldMkLst>
          <pc:docMk/>
          <pc:sldMk cId="3321283486" sldId="669"/>
        </pc:sldMkLst>
        <pc:spChg chg="mod">
          <ac:chgData name="장성빈" userId="faed9783-0f2f-452b-b998-4701542ec64c" providerId="ADAL" clId="{9303718F-61B8-4F2C-89BB-87B76C357C2D}" dt="2024-10-16T08:23:13.652" v="6734" actId="20577"/>
          <ac:spMkLst>
            <pc:docMk/>
            <pc:sldMk cId="3321283486" sldId="669"/>
            <ac:spMk id="8" creationId="{BFC857C5-77A0-3A93-6550-CFB941540E9A}"/>
          </ac:spMkLst>
        </pc:spChg>
        <pc:spChg chg="add mod">
          <ac:chgData name="장성빈" userId="faed9783-0f2f-452b-b998-4701542ec64c" providerId="ADAL" clId="{9303718F-61B8-4F2C-89BB-87B76C357C2D}" dt="2024-10-16T08:16:52.091" v="6664"/>
          <ac:spMkLst>
            <pc:docMk/>
            <pc:sldMk cId="3321283486" sldId="669"/>
            <ac:spMk id="15" creationId="{ECBF9FF8-1C4A-5E9D-4B69-91B2E4C4EEDD}"/>
          </ac:spMkLst>
        </pc:spChg>
        <pc:spChg chg="add mod">
          <ac:chgData name="장성빈" userId="faed9783-0f2f-452b-b998-4701542ec64c" providerId="ADAL" clId="{9303718F-61B8-4F2C-89BB-87B76C357C2D}" dt="2024-10-16T08:16:52.091" v="6664"/>
          <ac:spMkLst>
            <pc:docMk/>
            <pc:sldMk cId="3321283486" sldId="669"/>
            <ac:spMk id="24" creationId="{85D6DB4E-0E44-E63B-8FE0-B8B1546C13A7}"/>
          </ac:spMkLst>
        </pc:spChg>
        <pc:grpChg chg="del">
          <ac:chgData name="장성빈" userId="faed9783-0f2f-452b-b998-4701542ec64c" providerId="ADAL" clId="{9303718F-61B8-4F2C-89BB-87B76C357C2D}" dt="2024-10-16T08:16:57.112" v="6665" actId="478"/>
          <ac:grpSpMkLst>
            <pc:docMk/>
            <pc:sldMk cId="3321283486" sldId="669"/>
            <ac:grpSpMk id="4" creationId="{70396B4E-167A-D491-E8CC-7618CDCDE2BE}"/>
          </ac:grpSpMkLst>
        </pc:grpChg>
      </pc:sldChg>
      <pc:sldChg chg="addSp modSp add modNotesTx">
        <pc:chgData name="장성빈" userId="faed9783-0f2f-452b-b998-4701542ec64c" providerId="ADAL" clId="{9303718F-61B8-4F2C-89BB-87B76C357C2D}" dt="2024-10-16T08:39:01.833" v="7356"/>
        <pc:sldMkLst>
          <pc:docMk/>
          <pc:sldMk cId="1936054195" sldId="670"/>
        </pc:sldMkLst>
        <pc:spChg chg="add mod">
          <ac:chgData name="장성빈" userId="faed9783-0f2f-452b-b998-4701542ec64c" providerId="ADAL" clId="{9303718F-61B8-4F2C-89BB-87B76C357C2D}" dt="2024-10-16T08:38:56.544" v="7355"/>
          <ac:spMkLst>
            <pc:docMk/>
            <pc:sldMk cId="1936054195" sldId="670"/>
            <ac:spMk id="7" creationId="{E81D7563-4393-B9FA-49F4-3840C5291E4C}"/>
          </ac:spMkLst>
        </pc:spChg>
      </pc:sldChg>
    </pc:docChg>
  </pc:docChgLst>
  <pc:docChgLst>
    <pc:chgData name="장성빈" userId="faed9783-0f2f-452b-b998-4701542ec64c" providerId="ADAL" clId="{85F81306-34AE-C245-A15B-EEEB0B83D0E8}"/>
    <pc:docChg chg="undo custSel addSld delSld modSld sldOrd">
      <pc:chgData name="장성빈" userId="faed9783-0f2f-452b-b998-4701542ec64c" providerId="ADAL" clId="{85F81306-34AE-C245-A15B-EEEB0B83D0E8}" dt="2024-10-07T08:35:41.659" v="1561" actId="207"/>
      <pc:docMkLst>
        <pc:docMk/>
      </pc:docMkLst>
      <pc:sldChg chg="delSp modSp ord">
        <pc:chgData name="장성빈" userId="faed9783-0f2f-452b-b998-4701542ec64c" providerId="ADAL" clId="{85F81306-34AE-C245-A15B-EEEB0B83D0E8}" dt="2024-10-07T07:51:35.962" v="718" actId="20577"/>
        <pc:sldMkLst>
          <pc:docMk/>
          <pc:sldMk cId="1902783178" sldId="435"/>
        </pc:sldMkLst>
        <pc:spChg chg="mod">
          <ac:chgData name="장성빈" userId="faed9783-0f2f-452b-b998-4701542ec64c" providerId="ADAL" clId="{85F81306-34AE-C245-A15B-EEEB0B83D0E8}" dt="2024-10-07T07:49:09.031" v="630" actId="20577"/>
          <ac:spMkLst>
            <pc:docMk/>
            <pc:sldMk cId="1902783178" sldId="435"/>
            <ac:spMk id="2" creationId="{66AC8BA4-0F03-A855-365B-B7A0B262B301}"/>
          </ac:spMkLst>
        </pc:spChg>
        <pc:spChg chg="mod">
          <ac:chgData name="장성빈" userId="faed9783-0f2f-452b-b998-4701542ec64c" providerId="ADAL" clId="{85F81306-34AE-C245-A15B-EEEB0B83D0E8}" dt="2024-10-07T07:51:35.962" v="718" actId="20577"/>
          <ac:spMkLst>
            <pc:docMk/>
            <pc:sldMk cId="1902783178" sldId="435"/>
            <ac:spMk id="3" creationId="{F52459FD-E6AA-90EA-24A5-59950775C237}"/>
          </ac:spMkLst>
        </pc:spChg>
        <pc:spChg chg="mod">
          <ac:chgData name="장성빈" userId="faed9783-0f2f-452b-b998-4701542ec64c" providerId="ADAL" clId="{85F81306-34AE-C245-A15B-EEEB0B83D0E8}" dt="2024-10-07T07:49:27.679" v="633" actId="20577"/>
          <ac:spMkLst>
            <pc:docMk/>
            <pc:sldMk cId="1902783178" sldId="435"/>
            <ac:spMk id="4" creationId="{11DBAD39-D015-4679-7882-CF993D2AFA0E}"/>
          </ac:spMkLst>
        </pc:spChg>
        <pc:spChg chg="del">
          <ac:chgData name="장성빈" userId="faed9783-0f2f-452b-b998-4701542ec64c" providerId="ADAL" clId="{85F81306-34AE-C245-A15B-EEEB0B83D0E8}" dt="2024-10-07T07:46:21.932" v="519" actId="21"/>
          <ac:spMkLst>
            <pc:docMk/>
            <pc:sldMk cId="1902783178" sldId="435"/>
            <ac:spMk id="10" creationId="{705B25E2-B805-CF03-A3E6-FF87B8D8A32E}"/>
          </ac:spMkLst>
        </pc:spChg>
        <pc:cxnChg chg="del">
          <ac:chgData name="장성빈" userId="faed9783-0f2f-452b-b998-4701542ec64c" providerId="ADAL" clId="{85F81306-34AE-C245-A15B-EEEB0B83D0E8}" dt="2024-10-07T07:46:25.367" v="520" actId="21"/>
          <ac:cxnSpMkLst>
            <pc:docMk/>
            <pc:sldMk cId="1902783178" sldId="435"/>
            <ac:cxnSpMk id="7" creationId="{BF99AD3F-F210-F53E-7354-6AD9990E1BD3}"/>
          </ac:cxnSpMkLst>
        </pc:cxnChg>
      </pc:sldChg>
      <pc:sldChg chg="addSp modSp del ord">
        <pc:chgData name="장성빈" userId="faed9783-0f2f-452b-b998-4701542ec64c" providerId="ADAL" clId="{85F81306-34AE-C245-A15B-EEEB0B83D0E8}" dt="2024-10-07T07:49:48.083" v="638" actId="21"/>
        <pc:sldMkLst>
          <pc:docMk/>
          <pc:sldMk cId="4198336829" sldId="438"/>
        </pc:sldMkLst>
        <pc:spChg chg="mod">
          <ac:chgData name="장성빈" userId="faed9783-0f2f-452b-b998-4701542ec64c" providerId="ADAL" clId="{85F81306-34AE-C245-A15B-EEEB0B83D0E8}" dt="2024-10-07T07:41:23.071" v="378" actId="22"/>
          <ac:spMkLst>
            <pc:docMk/>
            <pc:sldMk cId="4198336829" sldId="438"/>
            <ac:spMk id="3" creationId="{F52459FD-E6AA-90EA-24A5-59950775C237}"/>
          </ac:spMkLst>
        </pc:spChg>
        <pc:spChg chg="add">
          <ac:chgData name="장성빈" userId="faed9783-0f2f-452b-b998-4701542ec64c" providerId="ADAL" clId="{85F81306-34AE-C245-A15B-EEEB0B83D0E8}" dt="2024-10-07T07:41:35.177" v="379" actId="22"/>
          <ac:spMkLst>
            <pc:docMk/>
            <pc:sldMk cId="4198336829" sldId="438"/>
            <ac:spMk id="7" creationId="{AA133C07-F2CF-41B5-222B-E69029154E83}"/>
          </ac:spMkLst>
        </pc:spChg>
      </pc:sldChg>
      <pc:sldChg chg="addSp modSp">
        <pc:chgData name="장성빈" userId="faed9783-0f2f-452b-b998-4701542ec64c" providerId="ADAL" clId="{85F81306-34AE-C245-A15B-EEEB0B83D0E8}" dt="2024-10-07T08:35:41.659" v="1561" actId="207"/>
        <pc:sldMkLst>
          <pc:docMk/>
          <pc:sldMk cId="3705674805" sldId="452"/>
        </pc:sldMkLst>
        <pc:spChg chg="mod">
          <ac:chgData name="장성빈" userId="faed9783-0f2f-452b-b998-4701542ec64c" providerId="ADAL" clId="{85F81306-34AE-C245-A15B-EEEB0B83D0E8}" dt="2024-10-07T08:35:41.659" v="1561" actId="207"/>
          <ac:spMkLst>
            <pc:docMk/>
            <pc:sldMk cId="3705674805" sldId="452"/>
            <ac:spMk id="3" creationId="{F52459FD-E6AA-90EA-24A5-59950775C237}"/>
          </ac:spMkLst>
        </pc:spChg>
        <pc:spChg chg="mod">
          <ac:chgData name="장성빈" userId="faed9783-0f2f-452b-b998-4701542ec64c" providerId="ADAL" clId="{85F81306-34AE-C245-A15B-EEEB0B83D0E8}" dt="2024-10-07T08:33:30.288" v="1522" actId="22"/>
          <ac:spMkLst>
            <pc:docMk/>
            <pc:sldMk cId="3705674805" sldId="452"/>
            <ac:spMk id="5" creationId="{815ED30E-42D3-D532-7BC9-34EB7414B192}"/>
          </ac:spMkLst>
        </pc:spChg>
        <pc:spChg chg="add mod">
          <ac:chgData name="장성빈" userId="faed9783-0f2f-452b-b998-4701542ec64c" providerId="ADAL" clId="{85F81306-34AE-C245-A15B-EEEB0B83D0E8}" dt="2024-10-07T08:34:28.345" v="1536" actId="1076"/>
          <ac:spMkLst>
            <pc:docMk/>
            <pc:sldMk cId="3705674805" sldId="452"/>
            <ac:spMk id="13" creationId="{B074C267-91D3-CBFE-6D76-23FD75F37E68}"/>
          </ac:spMkLst>
        </pc:spChg>
        <pc:graphicFrameChg chg="add mod modGraphic">
          <ac:chgData name="장성빈" userId="faed9783-0f2f-452b-b998-4701542ec64c" providerId="ADAL" clId="{85F81306-34AE-C245-A15B-EEEB0B83D0E8}" dt="2024-10-07T08:35:01.407" v="1558" actId="20577"/>
          <ac:graphicFrameMkLst>
            <pc:docMk/>
            <pc:sldMk cId="3705674805" sldId="452"/>
            <ac:graphicFrameMk id="15" creationId="{D5C2B14C-96F5-2EE0-93F7-4CAF11E8F149}"/>
          </ac:graphicFrameMkLst>
        </pc:graphicFrameChg>
      </pc:sldChg>
      <pc:sldChg chg="addSp delSp modSp add del">
        <pc:chgData name="장성빈" userId="faed9783-0f2f-452b-b998-4701542ec64c" providerId="ADAL" clId="{85F81306-34AE-C245-A15B-EEEB0B83D0E8}" dt="2024-10-07T07:55:21.033" v="770" actId="478"/>
        <pc:sldMkLst>
          <pc:docMk/>
          <pc:sldMk cId="1688625632" sldId="496"/>
        </pc:sldMkLst>
        <pc:spChg chg="mod">
          <ac:chgData name="장성빈" userId="faed9783-0f2f-452b-b998-4701542ec64c" providerId="ADAL" clId="{85F81306-34AE-C245-A15B-EEEB0B83D0E8}" dt="2024-10-07T07:53:03.167" v="723" actId="207"/>
          <ac:spMkLst>
            <pc:docMk/>
            <pc:sldMk cId="1688625632" sldId="496"/>
            <ac:spMk id="3" creationId="{F52459FD-E6AA-90EA-24A5-59950775C237}"/>
          </ac:spMkLst>
        </pc:spChg>
        <pc:spChg chg="mod">
          <ac:chgData name="장성빈" userId="faed9783-0f2f-452b-b998-4701542ec64c" providerId="ADAL" clId="{85F81306-34AE-C245-A15B-EEEB0B83D0E8}" dt="2024-10-07T07:54:13.263" v="755" actId="20577"/>
          <ac:spMkLst>
            <pc:docMk/>
            <pc:sldMk cId="1688625632" sldId="496"/>
            <ac:spMk id="6" creationId="{BC890A00-3A45-F571-4A20-A2B775C0596C}"/>
          </ac:spMkLst>
        </pc:spChg>
        <pc:spChg chg="del">
          <ac:chgData name="장성빈" userId="faed9783-0f2f-452b-b998-4701542ec64c" providerId="ADAL" clId="{85F81306-34AE-C245-A15B-EEEB0B83D0E8}" dt="2024-10-07T07:55:16.146" v="768" actId="478"/>
          <ac:spMkLst>
            <pc:docMk/>
            <pc:sldMk cId="1688625632" sldId="496"/>
            <ac:spMk id="19" creationId="{E8DE08A7-8CCB-95E0-20DF-B88344036591}"/>
          </ac:spMkLst>
        </pc:spChg>
        <pc:spChg chg="del">
          <ac:chgData name="장성빈" userId="faed9783-0f2f-452b-b998-4701542ec64c" providerId="ADAL" clId="{85F81306-34AE-C245-A15B-EEEB0B83D0E8}" dt="2024-10-07T07:55:16.146" v="768" actId="478"/>
          <ac:spMkLst>
            <pc:docMk/>
            <pc:sldMk cId="1688625632" sldId="496"/>
            <ac:spMk id="22" creationId="{24370749-8FF6-3DA0-B7A1-AA473800E494}"/>
          </ac:spMkLst>
        </pc:spChg>
        <pc:spChg chg="mod">
          <ac:chgData name="장성빈" userId="faed9783-0f2f-452b-b998-4701542ec64c" providerId="ADAL" clId="{85F81306-34AE-C245-A15B-EEEB0B83D0E8}" dt="2024-10-07T07:53:49.910" v="747" actId="20577"/>
          <ac:spMkLst>
            <pc:docMk/>
            <pc:sldMk cId="1688625632" sldId="496"/>
            <ac:spMk id="25" creationId="{D6C8E676-4751-77B4-F682-FA1FA1859B33}"/>
          </ac:spMkLst>
        </pc:spChg>
        <pc:spChg chg="add mod">
          <ac:chgData name="장성빈" userId="faed9783-0f2f-452b-b998-4701542ec64c" providerId="ADAL" clId="{85F81306-34AE-C245-A15B-EEEB0B83D0E8}" dt="2024-10-07T07:49:58.820" v="646" actId="20577"/>
          <ac:spMkLst>
            <pc:docMk/>
            <pc:sldMk cId="1688625632" sldId="496"/>
            <ac:spMk id="32" creationId="{D7929DD1-5BB2-17BF-5B59-B1605A4E8FBD}"/>
          </ac:spMkLst>
        </pc:spChg>
        <pc:cxnChg chg="del mod">
          <ac:chgData name="장성빈" userId="faed9783-0f2f-452b-b998-4701542ec64c" providerId="ADAL" clId="{85F81306-34AE-C245-A15B-EEEB0B83D0E8}" dt="2024-10-07T07:55:21.033" v="770" actId="478"/>
          <ac:cxnSpMkLst>
            <pc:docMk/>
            <pc:sldMk cId="1688625632" sldId="496"/>
            <ac:cxnSpMk id="18" creationId="{1158AF21-C8ED-C9A6-138D-6A7ED4366142}"/>
          </ac:cxnSpMkLst>
        </pc:cxnChg>
        <pc:cxnChg chg="del mod">
          <ac:chgData name="장성빈" userId="faed9783-0f2f-452b-b998-4701542ec64c" providerId="ADAL" clId="{85F81306-34AE-C245-A15B-EEEB0B83D0E8}" dt="2024-10-07T07:55:16.146" v="768" actId="478"/>
          <ac:cxnSpMkLst>
            <pc:docMk/>
            <pc:sldMk cId="1688625632" sldId="496"/>
            <ac:cxnSpMk id="21" creationId="{80FC23C0-C9BD-D2DB-A3B2-642A82CE5901}"/>
          </ac:cxnSpMkLst>
        </pc:cxnChg>
        <pc:cxnChg chg="add del mod">
          <ac:chgData name="장성빈" userId="faed9783-0f2f-452b-b998-4701542ec64c" providerId="ADAL" clId="{85F81306-34AE-C245-A15B-EEEB0B83D0E8}" dt="2024-10-07T07:55:18.756" v="769" actId="478"/>
          <ac:cxnSpMkLst>
            <pc:docMk/>
            <pc:sldMk cId="1688625632" sldId="496"/>
            <ac:cxnSpMk id="26" creationId="{8F64C4B5-1FBC-56D7-859C-280D32D446C0}"/>
          </ac:cxnSpMkLst>
        </pc:cxnChg>
      </pc:sldChg>
      <pc:sldChg chg="addSp delSp modSp ord">
        <pc:chgData name="장성빈" userId="faed9783-0f2f-452b-b998-4701542ec64c" providerId="ADAL" clId="{85F81306-34AE-C245-A15B-EEEB0B83D0E8}" dt="2024-10-07T07:48:59.636" v="623" actId="1076"/>
        <pc:sldMkLst>
          <pc:docMk/>
          <pc:sldMk cId="2487268773" sldId="510"/>
        </pc:sldMkLst>
        <pc:spChg chg="mod">
          <ac:chgData name="장성빈" userId="faed9783-0f2f-452b-b998-4701542ec64c" providerId="ADAL" clId="{85F81306-34AE-C245-A15B-EEEB0B83D0E8}" dt="2024-10-07T07:44:19.724" v="516" actId="113"/>
          <ac:spMkLst>
            <pc:docMk/>
            <pc:sldMk cId="2487268773" sldId="510"/>
            <ac:spMk id="3" creationId="{F52459FD-E6AA-90EA-24A5-59950775C237}"/>
          </ac:spMkLst>
        </pc:spChg>
        <pc:spChg chg="add mod">
          <ac:chgData name="장성빈" userId="faed9783-0f2f-452b-b998-4701542ec64c" providerId="ADAL" clId="{85F81306-34AE-C245-A15B-EEEB0B83D0E8}" dt="2024-10-07T07:41:41.210" v="383" actId="20577"/>
          <ac:spMkLst>
            <pc:docMk/>
            <pc:sldMk cId="2487268773" sldId="510"/>
            <ac:spMk id="19" creationId="{39512B3D-DDCA-FD30-81E8-9137FD1D3D4E}"/>
          </ac:spMkLst>
        </pc:spChg>
        <pc:spChg chg="del">
          <ac:chgData name="장성빈" userId="faed9783-0f2f-452b-b998-4701542ec64c" providerId="ADAL" clId="{85F81306-34AE-C245-A15B-EEEB0B83D0E8}" dt="2024-10-07T07:43:02.271" v="466" actId="21"/>
          <ac:spMkLst>
            <pc:docMk/>
            <pc:sldMk cId="2487268773" sldId="510"/>
            <ac:spMk id="27" creationId="{E63B8A92-5D27-6C70-BE4B-823B21C34658}"/>
          </ac:spMkLst>
        </pc:spChg>
        <pc:cxnChg chg="del mod">
          <ac:chgData name="장성빈" userId="faed9783-0f2f-452b-b998-4701542ec64c" providerId="ADAL" clId="{85F81306-34AE-C245-A15B-EEEB0B83D0E8}" dt="2024-10-07T07:43:16.484" v="467" actId="21"/>
          <ac:cxnSpMkLst>
            <pc:docMk/>
            <pc:sldMk cId="2487268773" sldId="510"/>
            <ac:cxnSpMk id="28" creationId="{198771DC-4648-1DE9-49E8-220FD5685F7D}"/>
          </ac:cxnSpMkLst>
        </pc:cxnChg>
        <pc:cxnChg chg="mod">
          <ac:chgData name="장성빈" userId="faed9783-0f2f-452b-b998-4701542ec64c" providerId="ADAL" clId="{85F81306-34AE-C245-A15B-EEEB0B83D0E8}" dt="2024-10-07T07:43:33.993" v="469" actId="14100"/>
          <ac:cxnSpMkLst>
            <pc:docMk/>
            <pc:sldMk cId="2487268773" sldId="510"/>
            <ac:cxnSpMk id="30" creationId="{E003A993-86CB-498B-8813-A89DCC6B6337}"/>
          </ac:cxnSpMkLst>
        </pc:cxnChg>
      </pc:sldChg>
      <pc:sldChg chg="addSp delSp modSp add del ord">
        <pc:chgData name="장성빈" userId="faed9783-0f2f-452b-b998-4701542ec64c" providerId="ADAL" clId="{85F81306-34AE-C245-A15B-EEEB0B83D0E8}" dt="2024-10-07T07:59:55.471" v="830" actId="21"/>
        <pc:sldMkLst>
          <pc:docMk/>
          <pc:sldMk cId="916884842" sldId="520"/>
        </pc:sldMkLst>
        <pc:spChg chg="mod">
          <ac:chgData name="장성빈" userId="faed9783-0f2f-452b-b998-4701542ec64c" providerId="ADAL" clId="{85F81306-34AE-C245-A15B-EEEB0B83D0E8}" dt="2024-10-07T07:58:37.163" v="813" actId="20577"/>
          <ac:spMkLst>
            <pc:docMk/>
            <pc:sldMk cId="916884842" sldId="520"/>
            <ac:spMk id="3" creationId="{F52459FD-E6AA-90EA-24A5-59950775C237}"/>
          </ac:spMkLst>
        </pc:spChg>
        <pc:spChg chg="add mod">
          <ac:chgData name="장성빈" userId="faed9783-0f2f-452b-b998-4701542ec64c" providerId="ADAL" clId="{85F81306-34AE-C245-A15B-EEEB0B83D0E8}" dt="2024-10-07T07:50:17.359" v="650" actId="20577"/>
          <ac:spMkLst>
            <pc:docMk/>
            <pc:sldMk cId="916884842" sldId="520"/>
            <ac:spMk id="8" creationId="{B5184AB6-368A-E90C-7AC2-6875EE91B572}"/>
          </ac:spMkLst>
        </pc:spChg>
        <pc:spChg chg="del">
          <ac:chgData name="장성빈" userId="faed9783-0f2f-452b-b998-4701542ec64c" providerId="ADAL" clId="{85F81306-34AE-C245-A15B-EEEB0B83D0E8}" dt="2024-10-07T07:59:12.469" v="818" actId="21"/>
          <ac:spMkLst>
            <pc:docMk/>
            <pc:sldMk cId="916884842" sldId="520"/>
            <ac:spMk id="40" creationId="{84904413-8DA3-2357-DA61-5A72D53620BF}"/>
          </ac:spMkLst>
        </pc:spChg>
        <pc:spChg chg="del">
          <ac:chgData name="장성빈" userId="faed9783-0f2f-452b-b998-4701542ec64c" providerId="ADAL" clId="{85F81306-34AE-C245-A15B-EEEB0B83D0E8}" dt="2024-10-07T07:59:12.469" v="818" actId="21"/>
          <ac:spMkLst>
            <pc:docMk/>
            <pc:sldMk cId="916884842" sldId="520"/>
            <ac:spMk id="41" creationId="{90FAF10C-0B8F-5E68-AB2B-767500BC0240}"/>
          </ac:spMkLst>
        </pc:spChg>
        <pc:spChg chg="del">
          <ac:chgData name="장성빈" userId="faed9783-0f2f-452b-b998-4701542ec64c" providerId="ADAL" clId="{85F81306-34AE-C245-A15B-EEEB0B83D0E8}" dt="2024-10-07T07:59:12.469" v="818" actId="21"/>
          <ac:spMkLst>
            <pc:docMk/>
            <pc:sldMk cId="916884842" sldId="520"/>
            <ac:spMk id="47" creationId="{49B01C4A-8276-625C-00F7-9D24E96CDE30}"/>
          </ac:spMkLst>
        </pc:spChg>
        <pc:spChg chg="del">
          <ac:chgData name="장성빈" userId="faed9783-0f2f-452b-b998-4701542ec64c" providerId="ADAL" clId="{85F81306-34AE-C245-A15B-EEEB0B83D0E8}" dt="2024-10-07T07:59:12.469" v="818" actId="21"/>
          <ac:spMkLst>
            <pc:docMk/>
            <pc:sldMk cId="916884842" sldId="520"/>
            <ac:spMk id="48" creationId="{8A423C7F-D940-501A-79F9-6CFE7DFF1755}"/>
          </ac:spMkLst>
        </pc:spChg>
        <pc:spChg chg="del">
          <ac:chgData name="장성빈" userId="faed9783-0f2f-452b-b998-4701542ec64c" providerId="ADAL" clId="{85F81306-34AE-C245-A15B-EEEB0B83D0E8}" dt="2024-10-07T07:59:12.469" v="818" actId="21"/>
          <ac:spMkLst>
            <pc:docMk/>
            <pc:sldMk cId="916884842" sldId="520"/>
            <ac:spMk id="49" creationId="{1FE4396B-1383-2F85-DB00-F754F6140C9F}"/>
          </ac:spMkLst>
        </pc:spChg>
        <pc:spChg chg="del">
          <ac:chgData name="장성빈" userId="faed9783-0f2f-452b-b998-4701542ec64c" providerId="ADAL" clId="{85F81306-34AE-C245-A15B-EEEB0B83D0E8}" dt="2024-10-07T07:59:17.689" v="819" actId="21"/>
          <ac:spMkLst>
            <pc:docMk/>
            <pc:sldMk cId="916884842" sldId="520"/>
            <ac:spMk id="51" creationId="{3B2A1AC6-4258-1122-001D-2BB8D9FEFFA6}"/>
          </ac:spMkLst>
        </pc:spChg>
        <pc:spChg chg="add del">
          <ac:chgData name="장성빈" userId="faed9783-0f2f-452b-b998-4701542ec64c" providerId="ADAL" clId="{85F81306-34AE-C245-A15B-EEEB0B83D0E8}" dt="2024-10-07T07:59:55.471" v="830" actId="21"/>
          <ac:spMkLst>
            <pc:docMk/>
            <pc:sldMk cId="916884842" sldId="520"/>
            <ac:spMk id="52" creationId="{95EA7C18-C376-616B-776C-6D45C71CD3C4}"/>
          </ac:spMkLst>
        </pc:spChg>
      </pc:sldChg>
      <pc:sldChg chg="addSp delSp modSp add del ord">
        <pc:chgData name="장성빈" userId="faed9783-0f2f-452b-b998-4701542ec64c" providerId="ADAL" clId="{85F81306-34AE-C245-A15B-EEEB0B83D0E8}" dt="2024-10-07T08:19:13.216" v="1194" actId="21"/>
        <pc:sldMkLst>
          <pc:docMk/>
          <pc:sldMk cId="326267132" sldId="521"/>
        </pc:sldMkLst>
        <pc:spChg chg="mod">
          <ac:chgData name="장성빈" userId="faed9783-0f2f-452b-b998-4701542ec64c" providerId="ADAL" clId="{85F81306-34AE-C245-A15B-EEEB0B83D0E8}" dt="2024-10-07T08:03:07.084" v="990" actId="20577"/>
          <ac:spMkLst>
            <pc:docMk/>
            <pc:sldMk cId="326267132" sldId="521"/>
            <ac:spMk id="2" creationId="{66AC8BA4-0F03-A855-365B-B7A0B262B301}"/>
          </ac:spMkLst>
        </pc:spChg>
        <pc:spChg chg="mod">
          <ac:chgData name="장성빈" userId="faed9783-0f2f-452b-b998-4701542ec64c" providerId="ADAL" clId="{85F81306-34AE-C245-A15B-EEEB0B83D0E8}" dt="2024-10-07T08:02:08.553" v="960" actId="20577"/>
          <ac:spMkLst>
            <pc:docMk/>
            <pc:sldMk cId="326267132" sldId="521"/>
            <ac:spMk id="3" creationId="{F52459FD-E6AA-90EA-24A5-59950775C237}"/>
          </ac:spMkLst>
        </pc:spChg>
        <pc:spChg chg="add del">
          <ac:chgData name="장성빈" userId="faed9783-0f2f-452b-b998-4701542ec64c" providerId="ADAL" clId="{85F81306-34AE-C245-A15B-EEEB0B83D0E8}" dt="2024-10-07T08:06:28.489" v="1064" actId="478"/>
          <ac:spMkLst>
            <pc:docMk/>
            <pc:sldMk cId="326267132" sldId="521"/>
            <ac:spMk id="5" creationId="{C157E8B0-B901-ADD3-8CC0-CC7D30AFC7F9}"/>
          </ac:spMkLst>
        </pc:spChg>
        <pc:spChg chg="add mod">
          <ac:chgData name="장성빈" userId="faed9783-0f2f-452b-b998-4701542ec64c" providerId="ADAL" clId="{85F81306-34AE-C245-A15B-EEEB0B83D0E8}" dt="2024-10-07T07:50:21.488" v="652" actId="20577"/>
          <ac:spMkLst>
            <pc:docMk/>
            <pc:sldMk cId="326267132" sldId="521"/>
            <ac:spMk id="9" creationId="{3DEB2ABD-7013-3ADD-A32E-99E101C32681}"/>
          </ac:spMkLst>
        </pc:spChg>
        <pc:spChg chg="add del mod">
          <ac:chgData name="장성빈" userId="faed9783-0f2f-452b-b998-4701542ec64c" providerId="ADAL" clId="{85F81306-34AE-C245-A15B-EEEB0B83D0E8}" dt="2024-10-07T08:06:52.758" v="1069" actId="21"/>
          <ac:spMkLst>
            <pc:docMk/>
            <pc:sldMk cId="326267132" sldId="521"/>
            <ac:spMk id="15" creationId="{0CF14F77-1524-E897-281C-D890F7BAB3BF}"/>
          </ac:spMkLst>
        </pc:spChg>
        <pc:spChg chg="add mod">
          <ac:chgData name="장성빈" userId="faed9783-0f2f-452b-b998-4701542ec64c" providerId="ADAL" clId="{85F81306-34AE-C245-A15B-EEEB0B83D0E8}" dt="2024-10-07T08:07:40.241" v="1089" actId="1076"/>
          <ac:spMkLst>
            <pc:docMk/>
            <pc:sldMk cId="326267132" sldId="521"/>
            <ac:spMk id="18" creationId="{89B66405-0E7A-77F0-7827-E4DBB2CF029C}"/>
          </ac:spMkLst>
        </pc:spChg>
        <pc:spChg chg="del">
          <ac:chgData name="장성빈" userId="faed9783-0f2f-452b-b998-4701542ec64c" providerId="ADAL" clId="{85F81306-34AE-C245-A15B-EEEB0B83D0E8}" dt="2024-10-07T08:06:03.766" v="1061" actId="478"/>
          <ac:spMkLst>
            <pc:docMk/>
            <pc:sldMk cId="326267132" sldId="521"/>
            <ac:spMk id="42" creationId="{DF70C7A1-99F0-22DF-E946-3CB6F6C4A79A}"/>
          </ac:spMkLst>
        </pc:spChg>
        <pc:spChg chg="del">
          <ac:chgData name="장성빈" userId="faed9783-0f2f-452b-b998-4701542ec64c" providerId="ADAL" clId="{85F81306-34AE-C245-A15B-EEEB0B83D0E8}" dt="2024-10-07T08:06:10.512" v="1062" actId="478"/>
          <ac:spMkLst>
            <pc:docMk/>
            <pc:sldMk cId="326267132" sldId="521"/>
            <ac:spMk id="43" creationId="{43C24EC4-4138-7A8B-6C2D-F91267AEE07F}"/>
          </ac:spMkLst>
        </pc:spChg>
        <pc:spChg chg="mod">
          <ac:chgData name="장성빈" userId="faed9783-0f2f-452b-b998-4701542ec64c" providerId="ADAL" clId="{85F81306-34AE-C245-A15B-EEEB0B83D0E8}" dt="2024-10-07T08:10:42.401" v="1132" actId="1076"/>
          <ac:spMkLst>
            <pc:docMk/>
            <pc:sldMk cId="326267132" sldId="521"/>
            <ac:spMk id="51" creationId="{3B2A1AC6-4258-1122-001D-2BB8D9FEFFA6}"/>
          </ac:spMkLst>
        </pc:spChg>
        <pc:spChg chg="add del mod">
          <ac:chgData name="장성빈" userId="faed9783-0f2f-452b-b998-4701542ec64c" providerId="ADAL" clId="{85F81306-34AE-C245-A15B-EEEB0B83D0E8}" dt="2024-10-07T08:19:13.216" v="1194" actId="21"/>
          <ac:spMkLst>
            <pc:docMk/>
            <pc:sldMk cId="326267132" sldId="521"/>
            <ac:spMk id="67" creationId="{DC8EED66-C4F9-6F0F-A84E-D461175A3C2E}"/>
          </ac:spMkLst>
        </pc:spChg>
        <pc:cxnChg chg="mod">
          <ac:chgData name="장성빈" userId="faed9783-0f2f-452b-b998-4701542ec64c" providerId="ADAL" clId="{85F81306-34AE-C245-A15B-EEEB0B83D0E8}" dt="2024-10-07T08:07:47.863" v="1090" actId="14100"/>
          <ac:cxnSpMkLst>
            <pc:docMk/>
            <pc:sldMk cId="326267132" sldId="521"/>
            <ac:cxnSpMk id="16" creationId="{41E39D36-3E5F-5547-5D27-D7EBAEDD0A2C}"/>
          </ac:cxnSpMkLst>
        </pc:cxnChg>
        <pc:cxnChg chg="mod">
          <ac:chgData name="장성빈" userId="faed9783-0f2f-452b-b998-4701542ec64c" providerId="ADAL" clId="{85F81306-34AE-C245-A15B-EEEB0B83D0E8}" dt="2024-10-07T08:08:02.396" v="1093" actId="14100"/>
          <ac:cxnSpMkLst>
            <pc:docMk/>
            <pc:sldMk cId="326267132" sldId="521"/>
            <ac:cxnSpMk id="19" creationId="{C6E75F4C-D1B7-1D28-A17A-9C060CBE7B61}"/>
          </ac:cxnSpMkLst>
        </pc:cxnChg>
        <pc:cxnChg chg="mod">
          <ac:chgData name="장성빈" userId="faed9783-0f2f-452b-b998-4701542ec64c" providerId="ADAL" clId="{85F81306-34AE-C245-A15B-EEEB0B83D0E8}" dt="2024-10-07T08:07:59.128" v="1092" actId="14100"/>
          <ac:cxnSpMkLst>
            <pc:docMk/>
            <pc:sldMk cId="326267132" sldId="521"/>
            <ac:cxnSpMk id="22" creationId="{D00A4FA0-6574-DCB9-A602-740B1FBC8FD9}"/>
          </ac:cxnSpMkLst>
        </pc:cxnChg>
        <pc:cxnChg chg="add mod">
          <ac:chgData name="장성빈" userId="faed9783-0f2f-452b-b998-4701542ec64c" providerId="ADAL" clId="{85F81306-34AE-C245-A15B-EEEB0B83D0E8}" dt="2024-10-07T08:08:20.505" v="1098" actId="14100"/>
          <ac:cxnSpMkLst>
            <pc:docMk/>
            <pc:sldMk cId="326267132" sldId="521"/>
            <ac:cxnSpMk id="28" creationId="{F9DD5D2E-A24E-AB7A-C495-DF27AEB3A3B1}"/>
          </ac:cxnSpMkLst>
        </pc:cxnChg>
        <pc:cxnChg chg="mod">
          <ac:chgData name="장성빈" userId="faed9783-0f2f-452b-b998-4701542ec64c" providerId="ADAL" clId="{85F81306-34AE-C245-A15B-EEEB0B83D0E8}" dt="2024-10-07T08:07:55.576" v="1091" actId="14100"/>
          <ac:cxnSpMkLst>
            <pc:docMk/>
            <pc:sldMk cId="326267132" sldId="521"/>
            <ac:cxnSpMk id="33" creationId="{16585EF0-6FC3-A7D4-EA62-93BB03B2F894}"/>
          </ac:cxnSpMkLst>
        </pc:cxnChg>
        <pc:cxnChg chg="add mod">
          <ac:chgData name="장성빈" userId="faed9783-0f2f-452b-b998-4701542ec64c" providerId="ADAL" clId="{85F81306-34AE-C245-A15B-EEEB0B83D0E8}" dt="2024-10-07T08:08:39.833" v="1107" actId="14100"/>
          <ac:cxnSpMkLst>
            <pc:docMk/>
            <pc:sldMk cId="326267132" sldId="521"/>
            <ac:cxnSpMk id="35" creationId="{66D9BF29-0835-5363-6E81-F621054FD07B}"/>
          </ac:cxnSpMkLst>
        </pc:cxnChg>
        <pc:cxnChg chg="mod">
          <ac:chgData name="장성빈" userId="faed9783-0f2f-452b-b998-4701542ec64c" providerId="ADAL" clId="{85F81306-34AE-C245-A15B-EEEB0B83D0E8}" dt="2024-10-07T08:08:09.625" v="1095" actId="14100"/>
          <ac:cxnSpMkLst>
            <pc:docMk/>
            <pc:sldMk cId="326267132" sldId="521"/>
            <ac:cxnSpMk id="36" creationId="{063E24AA-5AD0-6FBB-4BD3-10FC0D822056}"/>
          </ac:cxnSpMkLst>
        </pc:cxnChg>
        <pc:cxnChg chg="add mod">
          <ac:chgData name="장성빈" userId="faed9783-0f2f-452b-b998-4701542ec64c" providerId="ADAL" clId="{85F81306-34AE-C245-A15B-EEEB0B83D0E8}" dt="2024-10-07T08:08:49.744" v="1110" actId="14100"/>
          <ac:cxnSpMkLst>
            <pc:docMk/>
            <pc:sldMk cId="326267132" sldId="521"/>
            <ac:cxnSpMk id="38" creationId="{24D601C5-324C-2093-EB7F-74AF333CB912}"/>
          </ac:cxnSpMkLst>
        </pc:cxnChg>
        <pc:cxnChg chg="add mod">
          <ac:chgData name="장성빈" userId="faed9783-0f2f-452b-b998-4701542ec64c" providerId="ADAL" clId="{85F81306-34AE-C245-A15B-EEEB0B83D0E8}" dt="2024-10-07T08:08:31.587" v="1105" actId="14100"/>
          <ac:cxnSpMkLst>
            <pc:docMk/>
            <pc:sldMk cId="326267132" sldId="521"/>
            <ac:cxnSpMk id="49" creationId="{7BF4B809-7661-21E7-DDA8-19D83ADF5E0D}"/>
          </ac:cxnSpMkLst>
        </pc:cxnChg>
        <pc:cxnChg chg="add del mod">
          <ac:chgData name="장성빈" userId="faed9783-0f2f-452b-b998-4701542ec64c" providerId="ADAL" clId="{85F81306-34AE-C245-A15B-EEEB0B83D0E8}" dt="2024-10-07T08:08:24.637" v="1103" actId="22"/>
          <ac:cxnSpMkLst>
            <pc:docMk/>
            <pc:sldMk cId="326267132" sldId="521"/>
            <ac:cxnSpMk id="54" creationId="{0B44C751-C448-0AAA-43A4-B1F995B01D12}"/>
          </ac:cxnSpMkLst>
        </pc:cxnChg>
        <pc:cxnChg chg="add mod">
          <ac:chgData name="장성빈" userId="faed9783-0f2f-452b-b998-4701542ec64c" providerId="ADAL" clId="{85F81306-34AE-C245-A15B-EEEB0B83D0E8}" dt="2024-10-07T08:08:56.443" v="1113" actId="14100"/>
          <ac:cxnSpMkLst>
            <pc:docMk/>
            <pc:sldMk cId="326267132" sldId="521"/>
            <ac:cxnSpMk id="63" creationId="{5874B727-988C-395E-227B-8F62E3789341}"/>
          </ac:cxnSpMkLst>
        </pc:cxnChg>
      </pc:sldChg>
      <pc:sldChg chg="addSp modSp del ord">
        <pc:chgData name="장성빈" userId="faed9783-0f2f-452b-b998-4701542ec64c" providerId="ADAL" clId="{85F81306-34AE-C245-A15B-EEEB0B83D0E8}" dt="2024-10-07T08:20:53.469" v="1201" actId="2696"/>
        <pc:sldMkLst>
          <pc:docMk/>
          <pc:sldMk cId="2929243199" sldId="522"/>
        </pc:sldMkLst>
        <pc:spChg chg="add mod">
          <ac:chgData name="장성빈" userId="faed9783-0f2f-452b-b998-4701542ec64c" providerId="ADAL" clId="{85F81306-34AE-C245-A15B-EEEB0B83D0E8}" dt="2024-10-07T07:50:29.028" v="655" actId="20577"/>
          <ac:spMkLst>
            <pc:docMk/>
            <pc:sldMk cId="2929243199" sldId="522"/>
            <ac:spMk id="9" creationId="{E2AFAAFF-69CE-A330-5345-97C270949CCA}"/>
          </ac:spMkLst>
        </pc:spChg>
      </pc:sldChg>
      <pc:sldChg chg="modSp">
        <pc:chgData name="장성빈" userId="faed9783-0f2f-452b-b998-4701542ec64c" providerId="ADAL" clId="{85F81306-34AE-C245-A15B-EEEB0B83D0E8}" dt="2024-10-07T08:29:03.907" v="1520" actId="20577"/>
        <pc:sldMkLst>
          <pc:docMk/>
          <pc:sldMk cId="2772741599" sldId="523"/>
        </pc:sldMkLst>
        <pc:spChg chg="mod">
          <ac:chgData name="장성빈" userId="faed9783-0f2f-452b-b998-4701542ec64c" providerId="ADAL" clId="{85F81306-34AE-C245-A15B-EEEB0B83D0E8}" dt="2024-10-07T08:29:03.907" v="1520" actId="20577"/>
          <ac:spMkLst>
            <pc:docMk/>
            <pc:sldMk cId="2772741599" sldId="523"/>
            <ac:spMk id="3" creationId="{F52459FD-E6AA-90EA-24A5-59950775C237}"/>
          </ac:spMkLst>
        </pc:spChg>
      </pc:sldChg>
      <pc:sldChg chg="modSp">
        <pc:chgData name="장성빈" userId="faed9783-0f2f-452b-b998-4701542ec64c" providerId="ADAL" clId="{85F81306-34AE-C245-A15B-EEEB0B83D0E8}" dt="2024-10-07T07:42:39.445" v="465" actId="1038"/>
        <pc:sldMkLst>
          <pc:docMk/>
          <pc:sldMk cId="1366456387" sldId="538"/>
        </pc:sldMkLst>
        <pc:spChg chg="mod">
          <ac:chgData name="장성빈" userId="faed9783-0f2f-452b-b998-4701542ec64c" providerId="ADAL" clId="{85F81306-34AE-C245-A15B-EEEB0B83D0E8}" dt="2024-10-07T07:42:23.729" v="402" actId="1037"/>
          <ac:spMkLst>
            <pc:docMk/>
            <pc:sldMk cId="1366456387" sldId="538"/>
            <ac:spMk id="18" creationId="{5ADF85FB-64A6-21C5-1283-CAA4D9EC5328}"/>
          </ac:spMkLst>
        </pc:spChg>
        <pc:spChg chg="mod">
          <ac:chgData name="장성빈" userId="faed9783-0f2f-452b-b998-4701542ec64c" providerId="ADAL" clId="{85F81306-34AE-C245-A15B-EEEB0B83D0E8}" dt="2024-10-07T07:42:28.317" v="421" actId="1037"/>
          <ac:spMkLst>
            <pc:docMk/>
            <pc:sldMk cId="1366456387" sldId="538"/>
            <ac:spMk id="19" creationId="{FCA1C8B4-BC15-4C0A-7ADC-FD0C7AD9FFA4}"/>
          </ac:spMkLst>
        </pc:spChg>
        <pc:spChg chg="mod">
          <ac:chgData name="장성빈" userId="faed9783-0f2f-452b-b998-4701542ec64c" providerId="ADAL" clId="{85F81306-34AE-C245-A15B-EEEB0B83D0E8}" dt="2024-10-07T07:42:33.574" v="449" actId="1037"/>
          <ac:spMkLst>
            <pc:docMk/>
            <pc:sldMk cId="1366456387" sldId="538"/>
            <ac:spMk id="20" creationId="{DA8B8A82-4069-99F3-96CE-0962201CC11E}"/>
          </ac:spMkLst>
        </pc:spChg>
        <pc:spChg chg="mod">
          <ac:chgData name="장성빈" userId="faed9783-0f2f-452b-b998-4701542ec64c" providerId="ADAL" clId="{85F81306-34AE-C245-A15B-EEEB0B83D0E8}" dt="2024-10-07T07:42:39.445" v="465" actId="1038"/>
          <ac:spMkLst>
            <pc:docMk/>
            <pc:sldMk cId="1366456387" sldId="538"/>
            <ac:spMk id="21" creationId="{B372B676-A5EA-E721-D96C-8BFD9BE279A7}"/>
          </ac:spMkLst>
        </pc:spChg>
        <pc:cxnChg chg="mod">
          <ac:chgData name="장성빈" userId="faed9783-0f2f-452b-b998-4701542ec64c" providerId="ADAL" clId="{85F81306-34AE-C245-A15B-EEEB0B83D0E8}" dt="2024-10-07T07:42:23.729" v="402" actId="1037"/>
          <ac:cxnSpMkLst>
            <pc:docMk/>
            <pc:sldMk cId="1366456387" sldId="538"/>
            <ac:cxnSpMk id="23" creationId="{63AC03DD-C1B5-6CF4-399C-C0826E37D201}"/>
          </ac:cxnSpMkLst>
        </pc:cxnChg>
        <pc:cxnChg chg="mod">
          <ac:chgData name="장성빈" userId="faed9783-0f2f-452b-b998-4701542ec64c" providerId="ADAL" clId="{85F81306-34AE-C245-A15B-EEEB0B83D0E8}" dt="2024-10-07T07:42:28.317" v="421" actId="1037"/>
          <ac:cxnSpMkLst>
            <pc:docMk/>
            <pc:sldMk cId="1366456387" sldId="538"/>
            <ac:cxnSpMk id="24" creationId="{92F860F6-E830-F1D1-FA48-13CC4378FAB6}"/>
          </ac:cxnSpMkLst>
        </pc:cxnChg>
        <pc:cxnChg chg="mod">
          <ac:chgData name="장성빈" userId="faed9783-0f2f-452b-b998-4701542ec64c" providerId="ADAL" clId="{85F81306-34AE-C245-A15B-EEEB0B83D0E8}" dt="2024-10-07T07:42:33.574" v="449" actId="1037"/>
          <ac:cxnSpMkLst>
            <pc:docMk/>
            <pc:sldMk cId="1366456387" sldId="538"/>
            <ac:cxnSpMk id="27" creationId="{907E0790-2CBB-22FE-2182-66B184D948E3}"/>
          </ac:cxnSpMkLst>
        </pc:cxnChg>
        <pc:cxnChg chg="mod">
          <ac:chgData name="장성빈" userId="faed9783-0f2f-452b-b998-4701542ec64c" providerId="ADAL" clId="{85F81306-34AE-C245-A15B-EEEB0B83D0E8}" dt="2024-10-07T07:42:39.445" v="465" actId="1038"/>
          <ac:cxnSpMkLst>
            <pc:docMk/>
            <pc:sldMk cId="1366456387" sldId="538"/>
            <ac:cxnSpMk id="31" creationId="{E3144DBB-40EA-4682-FDD8-EA41176137E5}"/>
          </ac:cxnSpMkLst>
        </pc:cxnChg>
      </pc:sldChg>
      <pc:sldChg chg="delSp">
        <pc:chgData name="장성빈" userId="faed9783-0f2f-452b-b998-4701542ec64c" providerId="ADAL" clId="{85F81306-34AE-C245-A15B-EEEB0B83D0E8}" dt="2024-10-07T07:45:04.500" v="517" actId="165"/>
        <pc:sldMkLst>
          <pc:docMk/>
          <pc:sldMk cId="187024658" sldId="540"/>
        </pc:sldMkLst>
        <pc:spChg chg="topLvl">
          <ac:chgData name="장성빈" userId="faed9783-0f2f-452b-b998-4701542ec64c" providerId="ADAL" clId="{85F81306-34AE-C245-A15B-EEEB0B83D0E8}" dt="2024-10-07T07:45:04.500" v="517" actId="165"/>
          <ac:spMkLst>
            <pc:docMk/>
            <pc:sldMk cId="187024658" sldId="540"/>
            <ac:spMk id="6" creationId="{2645ECE6-D538-92DB-DBF8-91B61EBC2DE9}"/>
          </ac:spMkLst>
        </pc:spChg>
        <pc:spChg chg="topLvl">
          <ac:chgData name="장성빈" userId="faed9783-0f2f-452b-b998-4701542ec64c" providerId="ADAL" clId="{85F81306-34AE-C245-A15B-EEEB0B83D0E8}" dt="2024-10-07T07:45:04.500" v="517" actId="165"/>
          <ac:spMkLst>
            <pc:docMk/>
            <pc:sldMk cId="187024658" sldId="540"/>
            <ac:spMk id="7" creationId="{69217983-E4DC-1B98-A525-66ED3FB3CA3C}"/>
          </ac:spMkLst>
        </pc:spChg>
        <pc:grpChg chg="del">
          <ac:chgData name="장성빈" userId="faed9783-0f2f-452b-b998-4701542ec64c" providerId="ADAL" clId="{85F81306-34AE-C245-A15B-EEEB0B83D0E8}" dt="2024-10-07T07:45:04.500" v="517" actId="165"/>
          <ac:grpSpMkLst>
            <pc:docMk/>
            <pc:sldMk cId="187024658" sldId="540"/>
            <ac:grpSpMk id="5" creationId="{A114609C-38C5-CFDB-8FA7-C3107388D624}"/>
          </ac:grpSpMkLst>
        </pc:grpChg>
      </pc:sldChg>
      <pc:sldChg chg="add del ord">
        <pc:chgData name="장성빈" userId="faed9783-0f2f-452b-b998-4701542ec64c" providerId="ADAL" clId="{85F81306-34AE-C245-A15B-EEEB0B83D0E8}" dt="2024-10-07T07:47:53.852" v="525" actId="1076"/>
        <pc:sldMkLst>
          <pc:docMk/>
          <pc:sldMk cId="2301419738" sldId="542"/>
        </pc:sldMkLst>
      </pc:sldChg>
      <pc:sldChg chg="new del">
        <pc:chgData name="장성빈" userId="faed9783-0f2f-452b-b998-4701542ec64c" providerId="ADAL" clId="{85F81306-34AE-C245-A15B-EEEB0B83D0E8}" dt="2024-10-07T07:40:51.619" v="377" actId="21"/>
        <pc:sldMkLst>
          <pc:docMk/>
          <pc:sldMk cId="2767242460" sldId="544"/>
        </pc:sldMkLst>
      </pc:sldChg>
      <pc:sldChg chg="modSp add ord">
        <pc:chgData name="장성빈" userId="faed9783-0f2f-452b-b998-4701542ec64c" providerId="ADAL" clId="{85F81306-34AE-C245-A15B-EEEB0B83D0E8}" dt="2024-10-07T07:52:06.666" v="719" actId="22"/>
        <pc:sldMkLst>
          <pc:docMk/>
          <pc:sldMk cId="3652494778" sldId="544"/>
        </pc:sldMkLst>
        <pc:spChg chg="mod">
          <ac:chgData name="장성빈" userId="faed9783-0f2f-452b-b998-4701542ec64c" providerId="ADAL" clId="{85F81306-34AE-C245-A15B-EEEB0B83D0E8}" dt="2024-10-07T07:49:53.999" v="644" actId="20577"/>
          <ac:spMkLst>
            <pc:docMk/>
            <pc:sldMk cId="3652494778" sldId="544"/>
            <ac:spMk id="2" creationId="{66AC8BA4-0F03-A855-365B-B7A0B262B301}"/>
          </ac:spMkLst>
        </pc:spChg>
        <pc:spChg chg="mod">
          <ac:chgData name="장성빈" userId="faed9783-0f2f-452b-b998-4701542ec64c" providerId="ADAL" clId="{85F81306-34AE-C245-A15B-EEEB0B83D0E8}" dt="2024-10-07T07:52:06.666" v="719" actId="22"/>
          <ac:spMkLst>
            <pc:docMk/>
            <pc:sldMk cId="3652494778" sldId="544"/>
            <ac:spMk id="3" creationId="{F52459FD-E6AA-90EA-24A5-59950775C237}"/>
          </ac:spMkLst>
        </pc:spChg>
        <pc:spChg chg="mod">
          <ac:chgData name="장성빈" userId="faed9783-0f2f-452b-b998-4701542ec64c" providerId="ADAL" clId="{85F81306-34AE-C245-A15B-EEEB0B83D0E8}" dt="2024-10-07T07:49:36.376" v="637" actId="20577"/>
          <ac:spMkLst>
            <pc:docMk/>
            <pc:sldMk cId="3652494778" sldId="544"/>
            <ac:spMk id="4" creationId="{11DBAD39-D015-4679-7882-CF993D2AFA0E}"/>
          </ac:spMkLst>
        </pc:spChg>
      </pc:sldChg>
      <pc:sldChg chg="addSp modSp add ord">
        <pc:chgData name="장성빈" userId="faed9783-0f2f-452b-b998-4701542ec64c" providerId="ADAL" clId="{85F81306-34AE-C245-A15B-EEEB0B83D0E8}" dt="2024-10-07T07:48:40.226" v="621" actId="20577"/>
        <pc:sldMkLst>
          <pc:docMk/>
          <pc:sldMk cId="681854601" sldId="545"/>
        </pc:sldMkLst>
        <pc:spChg chg="add mod">
          <ac:chgData name="장성빈" userId="faed9783-0f2f-452b-b998-4701542ec64c" providerId="ADAL" clId="{85F81306-34AE-C245-A15B-EEEB0B83D0E8}" dt="2024-10-07T07:48:40.226" v="621" actId="20577"/>
          <ac:spMkLst>
            <pc:docMk/>
            <pc:sldMk cId="681854601" sldId="545"/>
            <ac:spMk id="7" creationId="{D6D66B8F-4ED9-8A65-C6E8-25991F563819}"/>
          </ac:spMkLst>
        </pc:spChg>
      </pc:sldChg>
      <pc:sldChg chg="addSp delSp modSp add">
        <pc:chgData name="장성빈" userId="faed9783-0f2f-452b-b998-4701542ec64c" providerId="ADAL" clId="{85F81306-34AE-C245-A15B-EEEB0B83D0E8}" dt="2024-10-07T07:57:12.308" v="781" actId="14100"/>
        <pc:sldMkLst>
          <pc:docMk/>
          <pc:sldMk cId="131170877" sldId="546"/>
        </pc:sldMkLst>
        <pc:spChg chg="add del mod">
          <ac:chgData name="장성빈" userId="faed9783-0f2f-452b-b998-4701542ec64c" providerId="ADAL" clId="{85F81306-34AE-C245-A15B-EEEB0B83D0E8}" dt="2024-10-07T07:57:12.308" v="781" actId="14100"/>
          <ac:spMkLst>
            <pc:docMk/>
            <pc:sldMk cId="131170877" sldId="546"/>
            <ac:spMk id="22" creationId="{24370749-8FF6-3DA0-B7A1-AA473800E494}"/>
          </ac:spMkLst>
        </pc:spChg>
        <pc:cxnChg chg="mod">
          <ac:chgData name="장성빈" userId="faed9783-0f2f-452b-b998-4701542ec64c" providerId="ADAL" clId="{85F81306-34AE-C245-A15B-EEEB0B83D0E8}" dt="2024-10-07T07:57:12.308" v="781" actId="14100"/>
          <ac:cxnSpMkLst>
            <pc:docMk/>
            <pc:sldMk cId="131170877" sldId="546"/>
            <ac:cxnSpMk id="21" creationId="{80FC23C0-C9BD-D2DB-A3B2-642A82CE5901}"/>
          </ac:cxnSpMkLst>
        </pc:cxnChg>
      </pc:sldChg>
      <pc:sldChg chg="add del">
        <pc:chgData name="장성빈" userId="faed9783-0f2f-452b-b998-4701542ec64c" providerId="ADAL" clId="{85F81306-34AE-C245-A15B-EEEB0B83D0E8}" dt="2024-10-07T07:54:42.222" v="760" actId="22"/>
        <pc:sldMkLst>
          <pc:docMk/>
          <pc:sldMk cId="4196790465" sldId="546"/>
        </pc:sldMkLst>
      </pc:sldChg>
      <pc:sldChg chg="delSp modSp add ord">
        <pc:chgData name="장성빈" userId="faed9783-0f2f-452b-b998-4701542ec64c" providerId="ADAL" clId="{85F81306-34AE-C245-A15B-EEEB0B83D0E8}" dt="2024-10-07T07:56:01.916" v="776" actId="478"/>
        <pc:sldMkLst>
          <pc:docMk/>
          <pc:sldMk cId="4103738302" sldId="547"/>
        </pc:sldMkLst>
        <pc:spChg chg="del">
          <ac:chgData name="장성빈" userId="faed9783-0f2f-452b-b998-4701542ec64c" providerId="ADAL" clId="{85F81306-34AE-C245-A15B-EEEB0B83D0E8}" dt="2024-10-07T07:55:48.848" v="774" actId="478"/>
          <ac:spMkLst>
            <pc:docMk/>
            <pc:sldMk cId="4103738302" sldId="547"/>
            <ac:spMk id="22" creationId="{24370749-8FF6-3DA0-B7A1-AA473800E494}"/>
          </ac:spMkLst>
        </pc:spChg>
        <pc:cxnChg chg="del mod">
          <ac:chgData name="장성빈" userId="faed9783-0f2f-452b-b998-4701542ec64c" providerId="ADAL" clId="{85F81306-34AE-C245-A15B-EEEB0B83D0E8}" dt="2024-10-07T07:56:01.916" v="776" actId="478"/>
          <ac:cxnSpMkLst>
            <pc:docMk/>
            <pc:sldMk cId="4103738302" sldId="547"/>
            <ac:cxnSpMk id="21" creationId="{80FC23C0-C9BD-D2DB-A3B2-642A82CE5901}"/>
          </ac:cxnSpMkLst>
        </pc:cxnChg>
      </pc:sldChg>
      <pc:sldChg chg="add del">
        <pc:chgData name="장성빈" userId="faed9783-0f2f-452b-b998-4701542ec64c" providerId="ADAL" clId="{85F81306-34AE-C245-A15B-EEEB0B83D0E8}" dt="2024-10-07T08:03:56.868" v="1040" actId="22"/>
        <pc:sldMkLst>
          <pc:docMk/>
          <pc:sldMk cId="2014400326" sldId="548"/>
        </pc:sldMkLst>
      </pc:sldChg>
      <pc:sldChg chg="add del">
        <pc:chgData name="장성빈" userId="faed9783-0f2f-452b-b998-4701542ec64c" providerId="ADAL" clId="{85F81306-34AE-C245-A15B-EEEB0B83D0E8}" dt="2024-10-07T08:00:13.596" v="831" actId="21"/>
        <pc:sldMkLst>
          <pc:docMk/>
          <pc:sldMk cId="3415402435" sldId="549"/>
        </pc:sldMkLst>
      </pc:sldChg>
      <pc:sldChg chg="add">
        <pc:chgData name="장성빈" userId="faed9783-0f2f-452b-b998-4701542ec64c" providerId="ADAL" clId="{85F81306-34AE-C245-A15B-EEEB0B83D0E8}" dt="2024-10-07T07:59:31.525" v="824" actId="22"/>
        <pc:sldMkLst>
          <pc:docMk/>
          <pc:sldMk cId="489454827" sldId="550"/>
        </pc:sldMkLst>
      </pc:sldChg>
      <pc:sldChg chg="delSp add ord">
        <pc:chgData name="장성빈" userId="faed9783-0f2f-452b-b998-4701542ec64c" providerId="ADAL" clId="{85F81306-34AE-C245-A15B-EEEB0B83D0E8}" dt="2024-10-07T07:59:47.488" v="829" actId="1076"/>
        <pc:sldMkLst>
          <pc:docMk/>
          <pc:sldMk cId="1547955706" sldId="551"/>
        </pc:sldMkLst>
        <pc:spChg chg="del">
          <ac:chgData name="장성빈" userId="faed9783-0f2f-452b-b998-4701542ec64c" providerId="ADAL" clId="{85F81306-34AE-C245-A15B-EEEB0B83D0E8}" dt="2024-10-07T07:59:43.983" v="828" actId="21"/>
          <ac:spMkLst>
            <pc:docMk/>
            <pc:sldMk cId="1547955706" sldId="551"/>
            <ac:spMk id="7" creationId="{21EE8574-8F88-2244-EDE7-680DA2E1337E}"/>
          </ac:spMkLst>
        </pc:spChg>
        <pc:spChg chg="del">
          <ac:chgData name="장성빈" userId="faed9783-0f2f-452b-b998-4701542ec64c" providerId="ADAL" clId="{85F81306-34AE-C245-A15B-EEEB0B83D0E8}" dt="2024-10-07T07:59:37.233" v="826" actId="21"/>
          <ac:spMkLst>
            <pc:docMk/>
            <pc:sldMk cId="1547955706" sldId="551"/>
            <ac:spMk id="52" creationId="{95EA7C18-C376-616B-776C-6D45C71CD3C4}"/>
          </ac:spMkLst>
        </pc:spChg>
        <pc:spChg chg="del">
          <ac:chgData name="장성빈" userId="faed9783-0f2f-452b-b998-4701542ec64c" providerId="ADAL" clId="{85F81306-34AE-C245-A15B-EEEB0B83D0E8}" dt="2024-10-07T07:59:40.862" v="827" actId="21"/>
          <ac:spMkLst>
            <pc:docMk/>
            <pc:sldMk cId="1547955706" sldId="551"/>
            <ac:spMk id="53" creationId="{EA20405F-5F47-F257-6760-8E27F921FE08}"/>
          </ac:spMkLst>
        </pc:spChg>
      </pc:sldChg>
      <pc:sldChg chg="modSp add del">
        <pc:chgData name="장성빈" userId="faed9783-0f2f-452b-b998-4701542ec64c" providerId="ADAL" clId="{85F81306-34AE-C245-A15B-EEEB0B83D0E8}" dt="2024-10-07T08:22:58.434" v="1353" actId="2696"/>
        <pc:sldMkLst>
          <pc:docMk/>
          <pc:sldMk cId="581499672" sldId="552"/>
        </pc:sldMkLst>
        <pc:spChg chg="mod">
          <ac:chgData name="장성빈" userId="faed9783-0f2f-452b-b998-4701542ec64c" providerId="ADAL" clId="{85F81306-34AE-C245-A15B-EEEB0B83D0E8}" dt="2024-10-07T08:03:15.661" v="1006" actId="20577"/>
          <ac:spMkLst>
            <pc:docMk/>
            <pc:sldMk cId="581499672" sldId="552"/>
            <ac:spMk id="2" creationId="{66AC8BA4-0F03-A855-365B-B7A0B262B301}"/>
          </ac:spMkLst>
        </pc:spChg>
      </pc:sldChg>
      <pc:sldChg chg="modSp add del">
        <pc:chgData name="장성빈" userId="faed9783-0f2f-452b-b998-4701542ec64c" providerId="ADAL" clId="{85F81306-34AE-C245-A15B-EEEB0B83D0E8}" dt="2024-10-07T08:15:01.985" v="1134" actId="21"/>
        <pc:sldMkLst>
          <pc:docMk/>
          <pc:sldMk cId="2025910221" sldId="553"/>
        </pc:sldMkLst>
        <pc:spChg chg="mod">
          <ac:chgData name="장성빈" userId="faed9783-0f2f-452b-b998-4701542ec64c" providerId="ADAL" clId="{85F81306-34AE-C245-A15B-EEEB0B83D0E8}" dt="2024-10-07T08:03:22.558" v="1022" actId="20577"/>
          <ac:spMkLst>
            <pc:docMk/>
            <pc:sldMk cId="2025910221" sldId="553"/>
            <ac:spMk id="2" creationId="{66AC8BA4-0F03-A855-365B-B7A0B262B301}"/>
          </ac:spMkLst>
        </pc:spChg>
      </pc:sldChg>
      <pc:sldChg chg="modSp add del">
        <pc:chgData name="장성빈" userId="faed9783-0f2f-452b-b998-4701542ec64c" providerId="ADAL" clId="{85F81306-34AE-C245-A15B-EEEB0B83D0E8}" dt="2024-10-07T08:15:00.979" v="1133" actId="21"/>
        <pc:sldMkLst>
          <pc:docMk/>
          <pc:sldMk cId="3538539830" sldId="554"/>
        </pc:sldMkLst>
        <pc:spChg chg="mod">
          <ac:chgData name="장성빈" userId="faed9783-0f2f-452b-b998-4701542ec64c" providerId="ADAL" clId="{85F81306-34AE-C245-A15B-EEEB0B83D0E8}" dt="2024-10-07T08:03:30.544" v="1038" actId="20577"/>
          <ac:spMkLst>
            <pc:docMk/>
            <pc:sldMk cId="3538539830" sldId="554"/>
            <ac:spMk id="2" creationId="{66AC8BA4-0F03-A855-365B-B7A0B262B301}"/>
          </ac:spMkLst>
        </pc:spChg>
      </pc:sldChg>
      <pc:sldChg chg="modSp add">
        <pc:chgData name="장성빈" userId="faed9783-0f2f-452b-b998-4701542ec64c" providerId="ADAL" clId="{85F81306-34AE-C245-A15B-EEEB0B83D0E8}" dt="2024-10-07T08:04:29.890" v="1060" actId="22"/>
        <pc:sldMkLst>
          <pc:docMk/>
          <pc:sldMk cId="3716998181" sldId="555"/>
        </pc:sldMkLst>
        <pc:spChg chg="mod">
          <ac:chgData name="장성빈" userId="faed9783-0f2f-452b-b998-4701542ec64c" providerId="ADAL" clId="{85F81306-34AE-C245-A15B-EEEB0B83D0E8}" dt="2024-10-07T08:04:04.364" v="1057" actId="20577"/>
          <ac:spMkLst>
            <pc:docMk/>
            <pc:sldMk cId="3716998181" sldId="555"/>
            <ac:spMk id="2" creationId="{66AC8BA4-0F03-A855-365B-B7A0B262B301}"/>
          </ac:spMkLst>
        </pc:spChg>
        <pc:spChg chg="mod">
          <ac:chgData name="장성빈" userId="faed9783-0f2f-452b-b998-4701542ec64c" providerId="ADAL" clId="{85F81306-34AE-C245-A15B-EEEB0B83D0E8}" dt="2024-10-07T08:04:29.890" v="1060" actId="22"/>
          <ac:spMkLst>
            <pc:docMk/>
            <pc:sldMk cId="3716998181" sldId="555"/>
            <ac:spMk id="3" creationId="{F52459FD-E6AA-90EA-24A5-59950775C237}"/>
          </ac:spMkLst>
        </pc:spChg>
      </pc:sldChg>
      <pc:sldChg chg="addSp add del">
        <pc:chgData name="장성빈" userId="faed9783-0f2f-452b-b998-4701542ec64c" providerId="ADAL" clId="{85F81306-34AE-C245-A15B-EEEB0B83D0E8}" dt="2024-10-07T08:20:50.385" v="1200" actId="2696"/>
        <pc:sldMkLst>
          <pc:docMk/>
          <pc:sldMk cId="2141563386" sldId="556"/>
        </pc:sldMkLst>
        <pc:spChg chg="add">
          <ac:chgData name="장성빈" userId="faed9783-0f2f-452b-b998-4701542ec64c" providerId="ADAL" clId="{85F81306-34AE-C245-A15B-EEEB0B83D0E8}" dt="2024-10-07T08:18:55.581" v="1192" actId="22"/>
          <ac:spMkLst>
            <pc:docMk/>
            <pc:sldMk cId="2141563386" sldId="556"/>
            <ac:spMk id="9" creationId="{21D1F02A-EB71-B6AA-EDBC-D615CE827A43}"/>
          </ac:spMkLst>
        </pc:spChg>
      </pc:sldChg>
      <pc:sldChg chg="add del">
        <pc:chgData name="장성빈" userId="faed9783-0f2f-452b-b998-4701542ec64c" providerId="ADAL" clId="{85F81306-34AE-C245-A15B-EEEB0B83D0E8}" dt="2024-10-07T08:04:16.674" v="1059" actId="22"/>
        <pc:sldMkLst>
          <pc:docMk/>
          <pc:sldMk cId="3893908832" sldId="556"/>
        </pc:sldMkLst>
      </pc:sldChg>
      <pc:sldChg chg="addSp delSp modSp add">
        <pc:chgData name="장성빈" userId="faed9783-0f2f-452b-b998-4701542ec64c" providerId="ADAL" clId="{85F81306-34AE-C245-A15B-EEEB0B83D0E8}" dt="2024-10-07T08:21:57.824" v="1280" actId="22"/>
        <pc:sldMkLst>
          <pc:docMk/>
          <pc:sldMk cId="2765466319" sldId="557"/>
        </pc:sldMkLst>
        <pc:spChg chg="add mod">
          <ac:chgData name="장성빈" userId="faed9783-0f2f-452b-b998-4701542ec64c" providerId="ADAL" clId="{85F81306-34AE-C245-A15B-EEEB0B83D0E8}" dt="2024-10-07T08:21:52.400" v="1278" actId="22"/>
          <ac:spMkLst>
            <pc:docMk/>
            <pc:sldMk cId="2765466319" sldId="557"/>
            <ac:spMk id="11" creationId="{F07D4410-C760-0922-4472-56D66F37D193}"/>
          </ac:spMkLst>
        </pc:spChg>
        <pc:spChg chg="add del">
          <ac:chgData name="장성빈" userId="faed9783-0f2f-452b-b998-4701542ec64c" providerId="ADAL" clId="{85F81306-34AE-C245-A15B-EEEB0B83D0E8}" dt="2024-10-07T08:21:57.824" v="1280" actId="22"/>
          <ac:spMkLst>
            <pc:docMk/>
            <pc:sldMk cId="2765466319" sldId="557"/>
            <ac:spMk id="17" creationId="{C49ECD2D-9ACE-52F4-E87F-CEB3A38355E3}"/>
          </ac:spMkLst>
        </pc:spChg>
      </pc:sldChg>
      <pc:sldChg chg="modSp add">
        <pc:chgData name="장성빈" userId="faed9783-0f2f-452b-b998-4701542ec64c" providerId="ADAL" clId="{85F81306-34AE-C245-A15B-EEEB0B83D0E8}" dt="2024-10-07T08:22:37.723" v="1352" actId="20577"/>
        <pc:sldMkLst>
          <pc:docMk/>
          <pc:sldMk cId="3972870667" sldId="558"/>
        </pc:sldMkLst>
        <pc:spChg chg="mod">
          <ac:chgData name="장성빈" userId="faed9783-0f2f-452b-b998-4701542ec64c" providerId="ADAL" clId="{85F81306-34AE-C245-A15B-EEEB0B83D0E8}" dt="2024-10-07T08:22:37.723" v="1352" actId="20577"/>
          <ac:spMkLst>
            <pc:docMk/>
            <pc:sldMk cId="3972870667" sldId="558"/>
            <ac:spMk id="11" creationId="{F07D4410-C760-0922-4472-56D66F37D193}"/>
          </ac:spMkLst>
        </pc:spChg>
      </pc:sldChg>
      <pc:sldChg chg="add del">
        <pc:chgData name="장성빈" userId="faed9783-0f2f-452b-b998-4701542ec64c" providerId="ADAL" clId="{85F81306-34AE-C245-A15B-EEEB0B83D0E8}" dt="2024-10-07T08:26:13.739" v="1436" actId="22"/>
        <pc:sldMkLst>
          <pc:docMk/>
          <pc:sldMk cId="3241347496" sldId="559"/>
        </pc:sldMkLst>
      </pc:sldChg>
    </pc:docChg>
  </pc:docChgLst>
  <pc:docChgLst>
    <pc:chgData name="장성빈" userId="faed9783-0f2f-452b-b998-4701542ec64c" providerId="ADAL" clId="{D5EB5D44-80B3-5E4E-8F5F-BB7D0001EEF4}"/>
    <pc:docChg chg="modSld">
      <pc:chgData name="장성빈" userId="faed9783-0f2f-452b-b998-4701542ec64c" providerId="ADAL" clId="{D5EB5D44-80B3-5E4E-8F5F-BB7D0001EEF4}" dt="2024-10-16T15:47:30.647" v="22" actId="20577"/>
      <pc:docMkLst>
        <pc:docMk/>
      </pc:docMkLst>
      <pc:sldChg chg="modNotesTx">
        <pc:chgData name="장성빈" userId="faed9783-0f2f-452b-b998-4701542ec64c" providerId="ADAL" clId="{D5EB5D44-80B3-5E4E-8F5F-BB7D0001EEF4}" dt="2024-10-16T15:47:30.647" v="22" actId="20577"/>
        <pc:sldMkLst>
          <pc:docMk/>
          <pc:sldMk cId="3980277381" sldId="5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kku-my.sharepoint.com/personal/sunbi3361_o365_skku_edu/Documents/COMPASS/&#50672;&#44396;%20&#44288;&#47144;/GPU-HPT/Evaluation_2403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o365skku-my.sharepoint.com/personal/sunbi3361_o365_skku_edu/Documents/COMPASS/&#50672;&#44396;%20&#44288;&#47144;/My%20paper/FS-HPT/results/Rebut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_new'!$A$22</c:f>
              <c:strCache>
                <c:ptCount val="1"/>
                <c:pt idx="0">
                  <c:v>Lv.2 PWC Miss Ratio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'[Evaluation_240320.xlsx]IPC _new'!$B$20:$S$21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_new'!$B$22:$S$22</c:f>
              <c:numCache>
                <c:formatCode>General</c:formatCode>
                <c:ptCount val="18"/>
                <c:pt idx="0">
                  <c:v>0.41356999999999999</c:v>
                </c:pt>
                <c:pt idx="1">
                  <c:v>0.39234000000000002</c:v>
                </c:pt>
                <c:pt idx="2">
                  <c:v>0.42092000000000002</c:v>
                </c:pt>
                <c:pt idx="3">
                  <c:v>0.33145999999999998</c:v>
                </c:pt>
                <c:pt idx="4">
                  <c:v>0.26419999999999999</c:v>
                </c:pt>
                <c:pt idx="5">
                  <c:v>0.39359</c:v>
                </c:pt>
                <c:pt idx="6">
                  <c:v>0.21476000000000001</c:v>
                </c:pt>
                <c:pt idx="7">
                  <c:v>0.34316000000000002</c:v>
                </c:pt>
                <c:pt idx="8" formatCode="0.0000">
                  <c:v>0.33877289338130429</c:v>
                </c:pt>
                <c:pt idx="9">
                  <c:v>1.97E-3</c:v>
                </c:pt>
                <c:pt idx="10">
                  <c:v>2.0100000000000001E-3</c:v>
                </c:pt>
                <c:pt idx="11" formatCode="0.0000">
                  <c:v>1.9599999999999999E-3</c:v>
                </c:pt>
                <c:pt idx="12">
                  <c:v>3.542E-2</c:v>
                </c:pt>
                <c:pt idx="13">
                  <c:v>3.7339999999999998E-2</c:v>
                </c:pt>
                <c:pt idx="14">
                  <c:v>3.0999999999999999E-3</c:v>
                </c:pt>
                <c:pt idx="15">
                  <c:v>1.99E-3</c:v>
                </c:pt>
                <c:pt idx="16">
                  <c:v>1.97E-3</c:v>
                </c:pt>
                <c:pt idx="17" formatCode="0.0000">
                  <c:v>4.3351365111091167E-3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93E-4A4F-B493-5C23E037E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'[Evaluation_240320.xlsx]IPC _new'!$A$23</c15:sqref>
                        </c15:formulaRef>
                      </c:ext>
                    </c:extLst>
                    <c:strCache>
                      <c:ptCount val="1"/>
                      <c:pt idx="0">
                        <c:v>Lv.3 PWC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'[Evaluation_240320.xlsx]IPC _new'!$B$20:$S$21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'[Evaluation_240320.xlsx]IPC _new'!$B$23:$S$23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0.23191000000000001</c:v>
                      </c:pt>
                      <c:pt idx="1">
                        <c:v>0.26494000000000001</c:v>
                      </c:pt>
                      <c:pt idx="2">
                        <c:v>0.2475</c:v>
                      </c:pt>
                      <c:pt idx="3">
                        <c:v>0.16067000000000001</c:v>
                      </c:pt>
                      <c:pt idx="4">
                        <c:v>0.20172999999999999</c:v>
                      </c:pt>
                      <c:pt idx="5">
                        <c:v>0.18398999999999999</c:v>
                      </c:pt>
                      <c:pt idx="6">
                        <c:v>0.14329</c:v>
                      </c:pt>
                      <c:pt idx="7">
                        <c:v>0.16144</c:v>
                      </c:pt>
                      <c:pt idx="8" formatCode="0.0000">
                        <c:v>0.19508374901612385</c:v>
                      </c:pt>
                      <c:pt idx="9">
                        <c:v>1.97E-3</c:v>
                      </c:pt>
                      <c:pt idx="10">
                        <c:v>1.98E-3</c:v>
                      </c:pt>
                      <c:pt idx="11">
                        <c:v>1.9599999999999999E-3</c:v>
                      </c:pt>
                      <c:pt idx="12">
                        <c:v>3.4810000000000001E-2</c:v>
                      </c:pt>
                      <c:pt idx="13">
                        <c:v>1.5389999999999999E-2</c:v>
                      </c:pt>
                      <c:pt idx="14">
                        <c:v>1.3999999999999999E-4</c:v>
                      </c:pt>
                      <c:pt idx="15">
                        <c:v>1.9300000000000001E-3</c:v>
                      </c:pt>
                      <c:pt idx="16">
                        <c:v>1.9599999999999999E-3</c:v>
                      </c:pt>
                      <c:pt idx="17" formatCode="0.0000">
                        <c:v>2.6123655223563064E-3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3E-4A4F-B493-5C23E037E4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_new'!$A$24</c15:sqref>
                        </c15:formulaRef>
                      </c:ext>
                    </c:extLst>
                    <c:strCache>
                      <c:ptCount val="1"/>
                      <c:pt idx="0">
                        <c:v>Lv.4 PWC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_new'!$B$20:$S$21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_new'!$B$24:$S$24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8.4540000000000004E-2</c:v>
                      </c:pt>
                      <c:pt idx="1">
                        <c:v>0.15040000000000001</c:v>
                      </c:pt>
                      <c:pt idx="2">
                        <c:v>8.8489999999999999E-2</c:v>
                      </c:pt>
                      <c:pt idx="3">
                        <c:v>2.248E-2</c:v>
                      </c:pt>
                      <c:pt idx="4">
                        <c:v>2.9510000000000002E-2</c:v>
                      </c:pt>
                      <c:pt idx="5">
                        <c:v>3.9570000000000001E-2</c:v>
                      </c:pt>
                      <c:pt idx="6">
                        <c:v>9.1649999999999995E-2</c:v>
                      </c:pt>
                      <c:pt idx="7">
                        <c:v>1.4999999999999999E-4</c:v>
                      </c:pt>
                      <c:pt idx="8" formatCode="0.0000">
                        <c:v>2.8253349786861868E-2</c:v>
                      </c:pt>
                      <c:pt idx="9">
                        <c:v>1.97E-3</c:v>
                      </c:pt>
                      <c:pt idx="10" formatCode="0.0000">
                        <c:v>1.97E-3</c:v>
                      </c:pt>
                      <c:pt idx="11">
                        <c:v>1.9599999999999999E-3</c:v>
                      </c:pt>
                      <c:pt idx="12">
                        <c:v>1.9599999999999999E-3</c:v>
                      </c:pt>
                      <c:pt idx="13">
                        <c:v>3.4270000000000002E-2</c:v>
                      </c:pt>
                      <c:pt idx="14">
                        <c:v>3.4270000000000002E-2</c:v>
                      </c:pt>
                      <c:pt idx="15">
                        <c:v>9.3699999999999999E-3</c:v>
                      </c:pt>
                      <c:pt idx="16">
                        <c:v>1.8699999999999999E-3</c:v>
                      </c:pt>
                      <c:pt idx="17" formatCode="0.0000">
                        <c:v>4.8512845660475135E-3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93E-4A4F-B493-5C23E037E49A}"/>
                  </c:ext>
                </c:extLst>
              </c15:ser>
            </c15:filteredBarSeries>
          </c:ext>
        </c:extLst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0.5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Miss Rate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_new'!$A$22</c:f>
              <c:strCache>
                <c:ptCount val="1"/>
                <c:pt idx="0">
                  <c:v>Lv.2 PWC Miss Ratio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'[Evaluation_240320.xlsx]IPC _new'!$B$20:$S$21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_new'!$B$22:$S$22</c:f>
              <c:numCache>
                <c:formatCode>General</c:formatCode>
                <c:ptCount val="18"/>
                <c:pt idx="0">
                  <c:v>0.41356999999999999</c:v>
                </c:pt>
                <c:pt idx="1">
                  <c:v>0.39234000000000002</c:v>
                </c:pt>
                <c:pt idx="2">
                  <c:v>0.42092000000000002</c:v>
                </c:pt>
                <c:pt idx="3">
                  <c:v>0.33145999999999998</c:v>
                </c:pt>
                <c:pt idx="4">
                  <c:v>0.26419999999999999</c:v>
                </c:pt>
                <c:pt idx="5">
                  <c:v>0.39359</c:v>
                </c:pt>
                <c:pt idx="6">
                  <c:v>0.21476000000000001</c:v>
                </c:pt>
                <c:pt idx="7">
                  <c:v>0.34316000000000002</c:v>
                </c:pt>
                <c:pt idx="8" formatCode="0.0000">
                  <c:v>0.33877289338130429</c:v>
                </c:pt>
                <c:pt idx="9">
                  <c:v>1.97E-3</c:v>
                </c:pt>
                <c:pt idx="10">
                  <c:v>2.0100000000000001E-3</c:v>
                </c:pt>
                <c:pt idx="11" formatCode="0.0000">
                  <c:v>1.9599999999999999E-3</c:v>
                </c:pt>
                <c:pt idx="12">
                  <c:v>3.542E-2</c:v>
                </c:pt>
                <c:pt idx="13">
                  <c:v>3.7339999999999998E-2</c:v>
                </c:pt>
                <c:pt idx="14">
                  <c:v>3.0999999999999999E-3</c:v>
                </c:pt>
                <c:pt idx="15">
                  <c:v>1.99E-3</c:v>
                </c:pt>
                <c:pt idx="16">
                  <c:v>1.97E-3</c:v>
                </c:pt>
                <c:pt idx="17" formatCode="0.0000">
                  <c:v>4.3351365111091167E-3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93E-4A4F-B493-5C23E037E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'[Evaluation_240320.xlsx]IPC _new'!$A$23</c15:sqref>
                        </c15:formulaRef>
                      </c:ext>
                    </c:extLst>
                    <c:strCache>
                      <c:ptCount val="1"/>
                      <c:pt idx="0">
                        <c:v>Lv.3 PWC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'[Evaluation_240320.xlsx]IPC _new'!$B$20:$S$21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'[Evaluation_240320.xlsx]IPC _new'!$B$23:$S$23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0.23191000000000001</c:v>
                      </c:pt>
                      <c:pt idx="1">
                        <c:v>0.26494000000000001</c:v>
                      </c:pt>
                      <c:pt idx="2">
                        <c:v>0.2475</c:v>
                      </c:pt>
                      <c:pt idx="3">
                        <c:v>0.16067000000000001</c:v>
                      </c:pt>
                      <c:pt idx="4">
                        <c:v>0.20172999999999999</c:v>
                      </c:pt>
                      <c:pt idx="5">
                        <c:v>0.18398999999999999</c:v>
                      </c:pt>
                      <c:pt idx="6">
                        <c:v>0.14329</c:v>
                      </c:pt>
                      <c:pt idx="7">
                        <c:v>0.16144</c:v>
                      </c:pt>
                      <c:pt idx="8" formatCode="0.0000">
                        <c:v>0.19508374901612385</c:v>
                      </c:pt>
                      <c:pt idx="9">
                        <c:v>1.97E-3</c:v>
                      </c:pt>
                      <c:pt idx="10">
                        <c:v>1.98E-3</c:v>
                      </c:pt>
                      <c:pt idx="11">
                        <c:v>1.9599999999999999E-3</c:v>
                      </c:pt>
                      <c:pt idx="12">
                        <c:v>3.4810000000000001E-2</c:v>
                      </c:pt>
                      <c:pt idx="13">
                        <c:v>1.5389999999999999E-2</c:v>
                      </c:pt>
                      <c:pt idx="14">
                        <c:v>1.3999999999999999E-4</c:v>
                      </c:pt>
                      <c:pt idx="15">
                        <c:v>1.9300000000000001E-3</c:v>
                      </c:pt>
                      <c:pt idx="16">
                        <c:v>1.9599999999999999E-3</c:v>
                      </c:pt>
                      <c:pt idx="17" formatCode="0.0000">
                        <c:v>2.6123655223563064E-3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3E-4A4F-B493-5C23E037E4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_new'!$A$24</c15:sqref>
                        </c15:formulaRef>
                      </c:ext>
                    </c:extLst>
                    <c:strCache>
                      <c:ptCount val="1"/>
                      <c:pt idx="0">
                        <c:v>Lv.4 PWC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_new'!$B$20:$S$21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_new'!$B$24:$S$24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8.4540000000000004E-2</c:v>
                      </c:pt>
                      <c:pt idx="1">
                        <c:v>0.15040000000000001</c:v>
                      </c:pt>
                      <c:pt idx="2">
                        <c:v>8.8489999999999999E-2</c:v>
                      </c:pt>
                      <c:pt idx="3">
                        <c:v>2.248E-2</c:v>
                      </c:pt>
                      <c:pt idx="4">
                        <c:v>2.9510000000000002E-2</c:v>
                      </c:pt>
                      <c:pt idx="5">
                        <c:v>3.9570000000000001E-2</c:v>
                      </c:pt>
                      <c:pt idx="6">
                        <c:v>9.1649999999999995E-2</c:v>
                      </c:pt>
                      <c:pt idx="7">
                        <c:v>1.4999999999999999E-4</c:v>
                      </c:pt>
                      <c:pt idx="8" formatCode="0.0000">
                        <c:v>2.8253349786861868E-2</c:v>
                      </c:pt>
                      <c:pt idx="9">
                        <c:v>1.97E-3</c:v>
                      </c:pt>
                      <c:pt idx="10" formatCode="0.0000">
                        <c:v>1.97E-3</c:v>
                      </c:pt>
                      <c:pt idx="11">
                        <c:v>1.9599999999999999E-3</c:v>
                      </c:pt>
                      <c:pt idx="12">
                        <c:v>1.9599999999999999E-3</c:v>
                      </c:pt>
                      <c:pt idx="13">
                        <c:v>3.4270000000000002E-2</c:v>
                      </c:pt>
                      <c:pt idx="14">
                        <c:v>3.4270000000000002E-2</c:v>
                      </c:pt>
                      <c:pt idx="15">
                        <c:v>9.3699999999999999E-3</c:v>
                      </c:pt>
                      <c:pt idx="16">
                        <c:v>1.8699999999999999E-3</c:v>
                      </c:pt>
                      <c:pt idx="17" formatCode="0.0000">
                        <c:v>4.8512845660475135E-3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93E-4A4F-B493-5C23E037E49A}"/>
                  </c:ext>
                </c:extLst>
              </c15:ser>
            </c15:filteredBarSeries>
          </c:ext>
        </c:extLst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0.5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Miss Rate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_new'!$A$22</c:f>
              <c:strCache>
                <c:ptCount val="1"/>
                <c:pt idx="0">
                  <c:v>Lv.2 PWC Miss Ratio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'[Evaluation_240320.xlsx]IPC _new'!$B$20:$S$21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_new'!$B$22:$S$22</c:f>
              <c:numCache>
                <c:formatCode>General</c:formatCode>
                <c:ptCount val="18"/>
                <c:pt idx="0">
                  <c:v>0.41356999999999999</c:v>
                </c:pt>
                <c:pt idx="1">
                  <c:v>0.39234000000000002</c:v>
                </c:pt>
                <c:pt idx="2">
                  <c:v>0.42092000000000002</c:v>
                </c:pt>
                <c:pt idx="3">
                  <c:v>0.33145999999999998</c:v>
                </c:pt>
                <c:pt idx="4">
                  <c:v>0.26419999999999999</c:v>
                </c:pt>
                <c:pt idx="5">
                  <c:v>0.39359</c:v>
                </c:pt>
                <c:pt idx="6">
                  <c:v>0.21476000000000001</c:v>
                </c:pt>
                <c:pt idx="7">
                  <c:v>0.34316000000000002</c:v>
                </c:pt>
                <c:pt idx="8" formatCode="0.0000">
                  <c:v>0.33877289338130429</c:v>
                </c:pt>
                <c:pt idx="9">
                  <c:v>1.97E-3</c:v>
                </c:pt>
                <c:pt idx="10">
                  <c:v>2.0100000000000001E-3</c:v>
                </c:pt>
                <c:pt idx="11" formatCode="0.0000">
                  <c:v>1.9599999999999999E-3</c:v>
                </c:pt>
                <c:pt idx="12">
                  <c:v>3.542E-2</c:v>
                </c:pt>
                <c:pt idx="13">
                  <c:v>3.7339999999999998E-2</c:v>
                </c:pt>
                <c:pt idx="14">
                  <c:v>3.0999999999999999E-3</c:v>
                </c:pt>
                <c:pt idx="15">
                  <c:v>1.99E-3</c:v>
                </c:pt>
                <c:pt idx="16">
                  <c:v>1.97E-3</c:v>
                </c:pt>
                <c:pt idx="17" formatCode="0.0000">
                  <c:v>4.3351365111091167E-3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93E-4A4F-B493-5C23E037E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'[Evaluation_240320.xlsx]IPC _new'!$A$23</c15:sqref>
                        </c15:formulaRef>
                      </c:ext>
                    </c:extLst>
                    <c:strCache>
                      <c:ptCount val="1"/>
                      <c:pt idx="0">
                        <c:v>Lv.3 PWC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'[Evaluation_240320.xlsx]IPC _new'!$B$20:$S$21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'[Evaluation_240320.xlsx]IPC _new'!$B$23:$S$23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0.23191000000000001</c:v>
                      </c:pt>
                      <c:pt idx="1">
                        <c:v>0.26494000000000001</c:v>
                      </c:pt>
                      <c:pt idx="2">
                        <c:v>0.2475</c:v>
                      </c:pt>
                      <c:pt idx="3">
                        <c:v>0.16067000000000001</c:v>
                      </c:pt>
                      <c:pt idx="4">
                        <c:v>0.20172999999999999</c:v>
                      </c:pt>
                      <c:pt idx="5">
                        <c:v>0.18398999999999999</c:v>
                      </c:pt>
                      <c:pt idx="6">
                        <c:v>0.14329</c:v>
                      </c:pt>
                      <c:pt idx="7">
                        <c:v>0.16144</c:v>
                      </c:pt>
                      <c:pt idx="8" formatCode="0.0000">
                        <c:v>0.19508374901612385</c:v>
                      </c:pt>
                      <c:pt idx="9">
                        <c:v>1.97E-3</c:v>
                      </c:pt>
                      <c:pt idx="10">
                        <c:v>1.98E-3</c:v>
                      </c:pt>
                      <c:pt idx="11">
                        <c:v>1.9599999999999999E-3</c:v>
                      </c:pt>
                      <c:pt idx="12">
                        <c:v>3.4810000000000001E-2</c:v>
                      </c:pt>
                      <c:pt idx="13">
                        <c:v>1.5389999999999999E-2</c:v>
                      </c:pt>
                      <c:pt idx="14">
                        <c:v>1.3999999999999999E-4</c:v>
                      </c:pt>
                      <c:pt idx="15">
                        <c:v>1.9300000000000001E-3</c:v>
                      </c:pt>
                      <c:pt idx="16">
                        <c:v>1.9599999999999999E-3</c:v>
                      </c:pt>
                      <c:pt idx="17" formatCode="0.0000">
                        <c:v>2.6123655223563064E-3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3E-4A4F-B493-5C23E037E4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_new'!$A$24</c15:sqref>
                        </c15:formulaRef>
                      </c:ext>
                    </c:extLst>
                    <c:strCache>
                      <c:ptCount val="1"/>
                      <c:pt idx="0">
                        <c:v>Lv.4 PWC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_new'!$B$20:$S$21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'[Evaluation_240320.xlsx]IPC _new'!$B$24:$S$24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8.4540000000000004E-2</c:v>
                      </c:pt>
                      <c:pt idx="1">
                        <c:v>0.15040000000000001</c:v>
                      </c:pt>
                      <c:pt idx="2">
                        <c:v>8.8489999999999999E-2</c:v>
                      </c:pt>
                      <c:pt idx="3">
                        <c:v>2.248E-2</c:v>
                      </c:pt>
                      <c:pt idx="4">
                        <c:v>2.9510000000000002E-2</c:v>
                      </c:pt>
                      <c:pt idx="5">
                        <c:v>3.9570000000000001E-2</c:v>
                      </c:pt>
                      <c:pt idx="6">
                        <c:v>9.1649999999999995E-2</c:v>
                      </c:pt>
                      <c:pt idx="7">
                        <c:v>1.4999999999999999E-4</c:v>
                      </c:pt>
                      <c:pt idx="8" formatCode="0.0000">
                        <c:v>2.8253349786861868E-2</c:v>
                      </c:pt>
                      <c:pt idx="9">
                        <c:v>1.97E-3</c:v>
                      </c:pt>
                      <c:pt idx="10" formatCode="0.0000">
                        <c:v>1.97E-3</c:v>
                      </c:pt>
                      <c:pt idx="11">
                        <c:v>1.9599999999999999E-3</c:v>
                      </c:pt>
                      <c:pt idx="12">
                        <c:v>1.9599999999999999E-3</c:v>
                      </c:pt>
                      <c:pt idx="13">
                        <c:v>3.4270000000000002E-2</c:v>
                      </c:pt>
                      <c:pt idx="14">
                        <c:v>3.4270000000000002E-2</c:v>
                      </c:pt>
                      <c:pt idx="15">
                        <c:v>9.3699999999999999E-3</c:v>
                      </c:pt>
                      <c:pt idx="16">
                        <c:v>1.8699999999999999E-3</c:v>
                      </c:pt>
                      <c:pt idx="17" formatCode="0.0000">
                        <c:v>4.8512845660475135E-3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93E-4A4F-B493-5C23E037E49A}"/>
                  </c:ext>
                </c:extLst>
              </c15:ser>
            </c15:filteredBarSeries>
          </c:ext>
        </c:extLst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0.5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Miss Rate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_new'!$A$43</c:f>
              <c:strCache>
                <c:ptCount val="1"/>
                <c:pt idx="0">
                  <c:v>RPT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_new'!$B$43:$S$43</c:f>
              <c:numCache>
                <c:formatCode>0.0000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A0D-4D99-B4CC-C29E64977F48}"/>
            </c:ext>
          </c:extLst>
        </c:ser>
        <c:ser>
          <c:idx val="3"/>
          <c:order val="2"/>
          <c:tx>
            <c:strRef>
              <c:f>'[Evaluation_240320.xlsx]IPC _new'!$A$45</c:f>
              <c:strCache>
                <c:ptCount val="1"/>
                <c:pt idx="0">
                  <c:v>Ideal PWC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_new'!$B$45:$S$45</c:f>
              <c:numCache>
                <c:formatCode>0.0000</c:formatCode>
                <c:ptCount val="18"/>
                <c:pt idx="0">
                  <c:v>1.3825778263244128</c:v>
                </c:pt>
                <c:pt idx="1">
                  <c:v>1.2913003940588055</c:v>
                </c:pt>
                <c:pt idx="2">
                  <c:v>1.3608633606849805</c:v>
                </c:pt>
                <c:pt idx="3">
                  <c:v>1.3337984928830589</c:v>
                </c:pt>
                <c:pt idx="4">
                  <c:v>1.1637609388779595</c:v>
                </c:pt>
                <c:pt idx="5">
                  <c:v>1.3677611940298506</c:v>
                </c:pt>
                <c:pt idx="6">
                  <c:v>1.1857394366197185</c:v>
                </c:pt>
                <c:pt idx="7">
                  <c:v>1.2603827971866712</c:v>
                </c:pt>
                <c:pt idx="8">
                  <c:v>1.2908430029965561</c:v>
                </c:pt>
                <c:pt idx="9">
                  <c:v>0.99838632042410502</c:v>
                </c:pt>
                <c:pt idx="10">
                  <c:v>1.0029428087567318</c:v>
                </c:pt>
                <c:pt idx="11">
                  <c:v>0.99935160227018616</c:v>
                </c:pt>
                <c:pt idx="12">
                  <c:v>1.0334377297183768</c:v>
                </c:pt>
                <c:pt idx="13">
                  <c:v>1.0203007764502889</c:v>
                </c:pt>
                <c:pt idx="14">
                  <c:v>1</c:v>
                </c:pt>
                <c:pt idx="15">
                  <c:v>1.0012548375251999</c:v>
                </c:pt>
                <c:pt idx="16">
                  <c:v>0.99948598186778748</c:v>
                </c:pt>
                <c:pt idx="17">
                  <c:v>1.0068235633876645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5A0D-4D99-B4CC-C29E64977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'[Evaluation_240320.xlsx]IPC _new'!$A$44</c15:sqref>
                        </c15:formulaRef>
                      </c:ext>
                    </c:extLst>
                    <c:strCache>
                      <c:ptCount val="1"/>
                      <c:pt idx="0">
                        <c:v>FS-HPT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'[Evaluation_240320.xlsx]IPC _new'!$B$41:$S$42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'[Evaluation_240320.xlsx]IPC _new'!$B$44:$S$44</c15:sqref>
                        </c15:formulaRef>
                      </c:ext>
                    </c:extLst>
                    <c:numCache>
                      <c:formatCode>0.0000</c:formatCode>
                      <c:ptCount val="18"/>
                      <c:pt idx="0">
                        <c:v>1.3547241944292736</c:v>
                      </c:pt>
                      <c:pt idx="1">
                        <c:v>1.2658381327675052</c:v>
                      </c:pt>
                      <c:pt idx="2">
                        <c:v>1.349268640742062</c:v>
                      </c:pt>
                      <c:pt idx="3">
                        <c:v>1.3197041585263745</c:v>
                      </c:pt>
                      <c:pt idx="4">
                        <c:v>1.1579947086357778</c:v>
                      </c:pt>
                      <c:pt idx="5">
                        <c:v>1.3582089552238805</c:v>
                      </c:pt>
                      <c:pt idx="6">
                        <c:v>1.1826584507042255</c:v>
                      </c:pt>
                      <c:pt idx="7">
                        <c:v>1.2572005073215728</c:v>
                      </c:pt>
                      <c:pt idx="8">
                        <c:v>1.2785497764462896</c:v>
                      </c:pt>
                      <c:pt idx="9">
                        <c:v>0.99838632042410502</c:v>
                      </c:pt>
                      <c:pt idx="10">
                        <c:v>1.0009956244923626</c:v>
                      </c:pt>
                      <c:pt idx="11">
                        <c:v>0.99896521015364381</c:v>
                      </c:pt>
                      <c:pt idx="12">
                        <c:v>1.0334377297183768</c:v>
                      </c:pt>
                      <c:pt idx="13">
                        <c:v>1.0190550573841208</c:v>
                      </c:pt>
                      <c:pt idx="14">
                        <c:v>1</c:v>
                      </c:pt>
                      <c:pt idx="15">
                        <c:v>0.99984151748506878</c:v>
                      </c:pt>
                      <c:pt idx="16">
                        <c:v>1</c:v>
                      </c:pt>
                      <c:pt idx="17">
                        <c:v>1.0062636546028616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A0D-4D99-B4CC-C29E64977F48}"/>
                  </c:ext>
                </c:extLst>
              </c15:ser>
            </c15:filteredBarSeries>
          </c:ext>
        </c:extLst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1.6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_new'!$A$43</c:f>
              <c:strCache>
                <c:ptCount val="1"/>
                <c:pt idx="0">
                  <c:v>RPT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_new'!$B$43:$S$43</c:f>
              <c:numCache>
                <c:formatCode>0.0000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A0D-4D99-B4CC-C29E64977F48}"/>
            </c:ext>
          </c:extLst>
        </c:ser>
        <c:ser>
          <c:idx val="3"/>
          <c:order val="2"/>
          <c:tx>
            <c:strRef>
              <c:f>'[Evaluation_240320.xlsx]IPC _new'!$A$45</c:f>
              <c:strCache>
                <c:ptCount val="1"/>
                <c:pt idx="0">
                  <c:v>Ideal PWC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_new'!$B$45:$S$45</c:f>
              <c:numCache>
                <c:formatCode>0.0000</c:formatCode>
                <c:ptCount val="18"/>
                <c:pt idx="0">
                  <c:v>1.3825778263244128</c:v>
                </c:pt>
                <c:pt idx="1">
                  <c:v>1.2913003940588055</c:v>
                </c:pt>
                <c:pt idx="2">
                  <c:v>1.3608633606849805</c:v>
                </c:pt>
                <c:pt idx="3">
                  <c:v>1.3337984928830589</c:v>
                </c:pt>
                <c:pt idx="4">
                  <c:v>1.1637609388779595</c:v>
                </c:pt>
                <c:pt idx="5">
                  <c:v>1.3677611940298506</c:v>
                </c:pt>
                <c:pt idx="6">
                  <c:v>1.1857394366197185</c:v>
                </c:pt>
                <c:pt idx="7">
                  <c:v>1.2603827971866712</c:v>
                </c:pt>
                <c:pt idx="8">
                  <c:v>1.2908430029965561</c:v>
                </c:pt>
                <c:pt idx="9">
                  <c:v>0.99838632042410502</c:v>
                </c:pt>
                <c:pt idx="10">
                  <c:v>1.0029428087567318</c:v>
                </c:pt>
                <c:pt idx="11">
                  <c:v>0.99935160227018616</c:v>
                </c:pt>
                <c:pt idx="12">
                  <c:v>1.0334377297183768</c:v>
                </c:pt>
                <c:pt idx="13">
                  <c:v>1.0203007764502889</c:v>
                </c:pt>
                <c:pt idx="14">
                  <c:v>1</c:v>
                </c:pt>
                <c:pt idx="15">
                  <c:v>1.0012548375251999</c:v>
                </c:pt>
                <c:pt idx="16">
                  <c:v>0.99948598186778748</c:v>
                </c:pt>
                <c:pt idx="17">
                  <c:v>1.0068235633876645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5A0D-4D99-B4CC-C29E64977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'[Evaluation_240320.xlsx]IPC _new'!$A$44</c15:sqref>
                        </c15:formulaRef>
                      </c:ext>
                    </c:extLst>
                    <c:strCache>
                      <c:ptCount val="1"/>
                      <c:pt idx="0">
                        <c:v>FS-HPT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'[Evaluation_240320.xlsx]IPC _new'!$B$41:$S$42</c15:sqref>
                        </c15:formulaRef>
                      </c:ext>
                    </c:extLst>
                    <c:multiLvlStrCache>
                      <c:ptCount val="18"/>
                      <c:lvl>
                        <c:pt idx="0">
                          <c:v>ATX</c:v>
                        </c:pt>
                        <c:pt idx="1">
                          <c:v>GEV</c:v>
                        </c:pt>
                        <c:pt idx="2">
                          <c:v>MVT</c:v>
                        </c:pt>
                        <c:pt idx="3">
                          <c:v>SYK</c:v>
                        </c:pt>
                        <c:pt idx="4">
                          <c:v>BC</c:v>
                        </c:pt>
                        <c:pt idx="5">
                          <c:v>BFS</c:v>
                        </c:pt>
                        <c:pt idx="6">
                          <c:v>SP</c:v>
                        </c:pt>
                        <c:pt idx="7">
                          <c:v>NW</c:v>
                        </c:pt>
                        <c:pt idx="8">
                          <c:v>Avg.</c:v>
                        </c:pt>
                        <c:pt idx="9">
                          <c:v>2DC</c:v>
                        </c:pt>
                        <c:pt idx="10">
                          <c:v>BIC</c:v>
                        </c:pt>
                        <c:pt idx="11">
                          <c:v>COR</c:v>
                        </c:pt>
                        <c:pt idx="12">
                          <c:v>CC</c:v>
                        </c:pt>
                        <c:pt idx="13">
                          <c:v>KC</c:v>
                        </c:pt>
                        <c:pt idx="14">
                          <c:v>HOT</c:v>
                        </c:pt>
                        <c:pt idx="15">
                          <c:v>PF</c:v>
                        </c:pt>
                        <c:pt idx="16">
                          <c:v>LU</c:v>
                        </c:pt>
                        <c:pt idx="17">
                          <c:v>Avg.</c:v>
                        </c:pt>
                      </c:lvl>
                      <c:lvl>
                        <c:pt idx="0">
                          <c:v>Irregular</c:v>
                        </c:pt>
                        <c:pt idx="9">
                          <c:v>Regular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'[Evaluation_240320.xlsx]IPC _new'!$B$44:$S$44</c15:sqref>
                        </c15:formulaRef>
                      </c:ext>
                    </c:extLst>
                    <c:numCache>
                      <c:formatCode>0.0000</c:formatCode>
                      <c:ptCount val="18"/>
                      <c:pt idx="0">
                        <c:v>1.3547241944292736</c:v>
                      </c:pt>
                      <c:pt idx="1">
                        <c:v>1.2658381327675052</c:v>
                      </c:pt>
                      <c:pt idx="2">
                        <c:v>1.349268640742062</c:v>
                      </c:pt>
                      <c:pt idx="3">
                        <c:v>1.3197041585263745</c:v>
                      </c:pt>
                      <c:pt idx="4">
                        <c:v>1.1579947086357778</c:v>
                      </c:pt>
                      <c:pt idx="5">
                        <c:v>1.3582089552238805</c:v>
                      </c:pt>
                      <c:pt idx="6">
                        <c:v>1.1826584507042255</c:v>
                      </c:pt>
                      <c:pt idx="7">
                        <c:v>1.2572005073215728</c:v>
                      </c:pt>
                      <c:pt idx="8">
                        <c:v>1.2785497764462896</c:v>
                      </c:pt>
                      <c:pt idx="9">
                        <c:v>0.99838632042410502</c:v>
                      </c:pt>
                      <c:pt idx="10">
                        <c:v>1.0009956244923626</c:v>
                      </c:pt>
                      <c:pt idx="11">
                        <c:v>0.99896521015364381</c:v>
                      </c:pt>
                      <c:pt idx="12">
                        <c:v>1.0334377297183768</c:v>
                      </c:pt>
                      <c:pt idx="13">
                        <c:v>1.0190550573841208</c:v>
                      </c:pt>
                      <c:pt idx="14">
                        <c:v>1</c:v>
                      </c:pt>
                      <c:pt idx="15">
                        <c:v>0.99984151748506878</c:v>
                      </c:pt>
                      <c:pt idx="16">
                        <c:v>1</c:v>
                      </c:pt>
                      <c:pt idx="17">
                        <c:v>1.0062636546028616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A0D-4D99-B4CC-C29E64977F48}"/>
                  </c:ext>
                </c:extLst>
              </c15:ser>
            </c15:filteredBarSeries>
          </c:ext>
        </c:extLst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1.6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_new'!$A$43</c:f>
              <c:strCache>
                <c:ptCount val="1"/>
                <c:pt idx="0">
                  <c:v>RPT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_new'!$B$43:$S$43</c:f>
              <c:numCache>
                <c:formatCode>0.0000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CB0-48DD-B131-8734B348D284}"/>
            </c:ext>
          </c:extLst>
        </c:ser>
        <c:ser>
          <c:idx val="1"/>
          <c:order val="1"/>
          <c:tx>
            <c:strRef>
              <c:f>'[Evaluation_240320.xlsx]IPC _new'!$A$44</c:f>
              <c:strCache>
                <c:ptCount val="1"/>
                <c:pt idx="0">
                  <c:v>FS-HPT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'[Evaluation_240320.xlsx]IPC _new'!$B$44:$S$44</c:f>
              <c:numCache>
                <c:formatCode>0.0000</c:formatCode>
                <c:ptCount val="18"/>
                <c:pt idx="0">
                  <c:v>1.3547241944292736</c:v>
                </c:pt>
                <c:pt idx="1">
                  <c:v>1.2658381327675052</c:v>
                </c:pt>
                <c:pt idx="2">
                  <c:v>1.349268640742062</c:v>
                </c:pt>
                <c:pt idx="3">
                  <c:v>1.3197041585263745</c:v>
                </c:pt>
                <c:pt idx="4">
                  <c:v>1.1579947086357778</c:v>
                </c:pt>
                <c:pt idx="5">
                  <c:v>1.3582089552238805</c:v>
                </c:pt>
                <c:pt idx="6">
                  <c:v>1.1826584507042255</c:v>
                </c:pt>
                <c:pt idx="7">
                  <c:v>1.2572005073215728</c:v>
                </c:pt>
                <c:pt idx="8">
                  <c:v>1.2785497764462896</c:v>
                </c:pt>
                <c:pt idx="9">
                  <c:v>0.99838632042410502</c:v>
                </c:pt>
                <c:pt idx="10">
                  <c:v>1.0009956244923626</c:v>
                </c:pt>
                <c:pt idx="11">
                  <c:v>0.99896521015364381</c:v>
                </c:pt>
                <c:pt idx="12">
                  <c:v>1.0334377297183768</c:v>
                </c:pt>
                <c:pt idx="13">
                  <c:v>1.0190550573841208</c:v>
                </c:pt>
                <c:pt idx="14">
                  <c:v>1</c:v>
                </c:pt>
                <c:pt idx="15">
                  <c:v>0.99984151748506878</c:v>
                </c:pt>
                <c:pt idx="16">
                  <c:v>1</c:v>
                </c:pt>
                <c:pt idx="17">
                  <c:v>1.0062636546028616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CB0-48DD-B131-8734B348D284}"/>
            </c:ext>
          </c:extLst>
        </c:ser>
        <c:ser>
          <c:idx val="3"/>
          <c:order val="2"/>
          <c:tx>
            <c:strRef>
              <c:f>'[Evaluation_240320.xlsx]IPC _new'!$A$45</c:f>
              <c:strCache>
                <c:ptCount val="1"/>
                <c:pt idx="0">
                  <c:v>Ideal PWC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_new'!$B$45:$S$45</c:f>
              <c:numCache>
                <c:formatCode>0.0000</c:formatCode>
                <c:ptCount val="18"/>
                <c:pt idx="0">
                  <c:v>1.3825778263244128</c:v>
                </c:pt>
                <c:pt idx="1">
                  <c:v>1.2913003940588055</c:v>
                </c:pt>
                <c:pt idx="2">
                  <c:v>1.3608633606849805</c:v>
                </c:pt>
                <c:pt idx="3">
                  <c:v>1.3337984928830589</c:v>
                </c:pt>
                <c:pt idx="4">
                  <c:v>1.1637609388779595</c:v>
                </c:pt>
                <c:pt idx="5">
                  <c:v>1.3677611940298506</c:v>
                </c:pt>
                <c:pt idx="6">
                  <c:v>1.1857394366197185</c:v>
                </c:pt>
                <c:pt idx="7">
                  <c:v>1.2603827971866712</c:v>
                </c:pt>
                <c:pt idx="8">
                  <c:v>1.2908430029965561</c:v>
                </c:pt>
                <c:pt idx="9">
                  <c:v>0.99838632042410502</c:v>
                </c:pt>
                <c:pt idx="10">
                  <c:v>1.0029428087567318</c:v>
                </c:pt>
                <c:pt idx="11">
                  <c:v>0.99935160227018616</c:v>
                </c:pt>
                <c:pt idx="12">
                  <c:v>1.0334377297183768</c:v>
                </c:pt>
                <c:pt idx="13">
                  <c:v>1.0203007764502889</c:v>
                </c:pt>
                <c:pt idx="14">
                  <c:v>1</c:v>
                </c:pt>
                <c:pt idx="15">
                  <c:v>1.0012548375251999</c:v>
                </c:pt>
                <c:pt idx="16">
                  <c:v>0.99948598186778748</c:v>
                </c:pt>
                <c:pt idx="17">
                  <c:v>1.0068235633876645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CB0-48DD-B131-8734B348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/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1.6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_new'!$A$43</c:f>
              <c:strCache>
                <c:ptCount val="1"/>
                <c:pt idx="0">
                  <c:v>RPT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_new'!$B$43:$S$43</c:f>
              <c:numCache>
                <c:formatCode>0.0000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CB0-48DD-B131-8734B348D284}"/>
            </c:ext>
          </c:extLst>
        </c:ser>
        <c:ser>
          <c:idx val="1"/>
          <c:order val="1"/>
          <c:tx>
            <c:strRef>
              <c:f>'[Evaluation_240320.xlsx]IPC _new'!$A$44</c:f>
              <c:strCache>
                <c:ptCount val="1"/>
                <c:pt idx="0">
                  <c:v>FS-HPT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'[Evaluation_240320.xlsx]IPC _new'!$B$44:$S$44</c:f>
              <c:numCache>
                <c:formatCode>0.0000</c:formatCode>
                <c:ptCount val="18"/>
                <c:pt idx="0">
                  <c:v>1.3547241944292736</c:v>
                </c:pt>
                <c:pt idx="1">
                  <c:v>1.2658381327675052</c:v>
                </c:pt>
                <c:pt idx="2">
                  <c:v>1.349268640742062</c:v>
                </c:pt>
                <c:pt idx="3">
                  <c:v>1.3197041585263745</c:v>
                </c:pt>
                <c:pt idx="4">
                  <c:v>1.1579947086357778</c:v>
                </c:pt>
                <c:pt idx="5">
                  <c:v>1.3582089552238805</c:v>
                </c:pt>
                <c:pt idx="6">
                  <c:v>1.1826584507042255</c:v>
                </c:pt>
                <c:pt idx="7">
                  <c:v>1.2572005073215728</c:v>
                </c:pt>
                <c:pt idx="8">
                  <c:v>1.2785497764462896</c:v>
                </c:pt>
                <c:pt idx="9">
                  <c:v>0.99838632042410502</c:v>
                </c:pt>
                <c:pt idx="10">
                  <c:v>1.0009956244923626</c:v>
                </c:pt>
                <c:pt idx="11">
                  <c:v>0.99896521015364381</c:v>
                </c:pt>
                <c:pt idx="12">
                  <c:v>1.0334377297183768</c:v>
                </c:pt>
                <c:pt idx="13">
                  <c:v>1.0190550573841208</c:v>
                </c:pt>
                <c:pt idx="14">
                  <c:v>1</c:v>
                </c:pt>
                <c:pt idx="15">
                  <c:v>0.99984151748506878</c:v>
                </c:pt>
                <c:pt idx="16">
                  <c:v>1</c:v>
                </c:pt>
                <c:pt idx="17">
                  <c:v>1.0062636546028616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CB0-48DD-B131-8734B348D284}"/>
            </c:ext>
          </c:extLst>
        </c:ser>
        <c:ser>
          <c:idx val="3"/>
          <c:order val="2"/>
          <c:tx>
            <c:strRef>
              <c:f>'[Evaluation_240320.xlsx]IPC _new'!$A$45</c:f>
              <c:strCache>
                <c:ptCount val="1"/>
                <c:pt idx="0">
                  <c:v>Ideal PWC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_new'!$B$45:$S$45</c:f>
              <c:numCache>
                <c:formatCode>0.0000</c:formatCode>
                <c:ptCount val="18"/>
                <c:pt idx="0">
                  <c:v>1.3825778263244128</c:v>
                </c:pt>
                <c:pt idx="1">
                  <c:v>1.2913003940588055</c:v>
                </c:pt>
                <c:pt idx="2">
                  <c:v>1.3608633606849805</c:v>
                </c:pt>
                <c:pt idx="3">
                  <c:v>1.3337984928830589</c:v>
                </c:pt>
                <c:pt idx="4">
                  <c:v>1.1637609388779595</c:v>
                </c:pt>
                <c:pt idx="5">
                  <c:v>1.3677611940298506</c:v>
                </c:pt>
                <c:pt idx="6">
                  <c:v>1.1857394366197185</c:v>
                </c:pt>
                <c:pt idx="7">
                  <c:v>1.2603827971866712</c:v>
                </c:pt>
                <c:pt idx="8">
                  <c:v>1.2908430029965561</c:v>
                </c:pt>
                <c:pt idx="9">
                  <c:v>0.99838632042410502</c:v>
                </c:pt>
                <c:pt idx="10">
                  <c:v>1.0029428087567318</c:v>
                </c:pt>
                <c:pt idx="11">
                  <c:v>0.99935160227018616</c:v>
                </c:pt>
                <c:pt idx="12">
                  <c:v>1.0334377297183768</c:v>
                </c:pt>
                <c:pt idx="13">
                  <c:v>1.0203007764502889</c:v>
                </c:pt>
                <c:pt idx="14">
                  <c:v>1</c:v>
                </c:pt>
                <c:pt idx="15">
                  <c:v>1.0012548375251999</c:v>
                </c:pt>
                <c:pt idx="16">
                  <c:v>0.99948598186778748</c:v>
                </c:pt>
                <c:pt idx="17">
                  <c:v>1.0068235633876645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CB0-48DD-B131-8734B348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/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1.6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'[Evaluation_240320.xlsx]IPC _new'!$A$43</c:f>
              <c:strCache>
                <c:ptCount val="1"/>
                <c:pt idx="0">
                  <c:v>RPT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_new'!$B$43:$S$43</c:f>
              <c:numCache>
                <c:formatCode>0.0000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CB0-48DD-B131-8734B348D284}"/>
            </c:ext>
          </c:extLst>
        </c:ser>
        <c:ser>
          <c:idx val="1"/>
          <c:order val="1"/>
          <c:tx>
            <c:strRef>
              <c:f>'[Evaluation_240320.xlsx]IPC _new'!$A$44</c:f>
              <c:strCache>
                <c:ptCount val="1"/>
                <c:pt idx="0">
                  <c:v>FS-HPT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'[Evaluation_240320.xlsx]IPC _new'!$B$44:$S$44</c:f>
              <c:numCache>
                <c:formatCode>0.0000</c:formatCode>
                <c:ptCount val="18"/>
                <c:pt idx="0">
                  <c:v>1.3547241944292736</c:v>
                </c:pt>
                <c:pt idx="1">
                  <c:v>1.2658381327675052</c:v>
                </c:pt>
                <c:pt idx="2">
                  <c:v>1.349268640742062</c:v>
                </c:pt>
                <c:pt idx="3">
                  <c:v>1.3197041585263745</c:v>
                </c:pt>
                <c:pt idx="4">
                  <c:v>1.1579947086357778</c:v>
                </c:pt>
                <c:pt idx="5">
                  <c:v>1.3582089552238805</c:v>
                </c:pt>
                <c:pt idx="6">
                  <c:v>1.1826584507042255</c:v>
                </c:pt>
                <c:pt idx="7">
                  <c:v>1.2572005073215728</c:v>
                </c:pt>
                <c:pt idx="8">
                  <c:v>1.2785497764462896</c:v>
                </c:pt>
                <c:pt idx="9">
                  <c:v>0.99838632042410502</c:v>
                </c:pt>
                <c:pt idx="10">
                  <c:v>1.0009956244923626</c:v>
                </c:pt>
                <c:pt idx="11">
                  <c:v>0.99896521015364381</c:v>
                </c:pt>
                <c:pt idx="12">
                  <c:v>1.0334377297183768</c:v>
                </c:pt>
                <c:pt idx="13">
                  <c:v>1.0190550573841208</c:v>
                </c:pt>
                <c:pt idx="14">
                  <c:v>1</c:v>
                </c:pt>
                <c:pt idx="15">
                  <c:v>0.99984151748506878</c:v>
                </c:pt>
                <c:pt idx="16">
                  <c:v>1</c:v>
                </c:pt>
                <c:pt idx="17">
                  <c:v>1.0062636546028616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CB0-48DD-B131-8734B348D284}"/>
            </c:ext>
          </c:extLst>
        </c:ser>
        <c:ser>
          <c:idx val="3"/>
          <c:order val="2"/>
          <c:tx>
            <c:strRef>
              <c:f>'[Evaluation_240320.xlsx]IPC _new'!$A$45</c:f>
              <c:strCache>
                <c:ptCount val="1"/>
                <c:pt idx="0">
                  <c:v>Ideal PWC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'[Evaluation_240320.xlsx]IPC _new'!$B$41:$S$42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'[Evaluation_240320.xlsx]IPC _new'!$B$45:$S$45</c:f>
              <c:numCache>
                <c:formatCode>0.0000</c:formatCode>
                <c:ptCount val="18"/>
                <c:pt idx="0">
                  <c:v>1.3825778263244128</c:v>
                </c:pt>
                <c:pt idx="1">
                  <c:v>1.2913003940588055</c:v>
                </c:pt>
                <c:pt idx="2">
                  <c:v>1.3608633606849805</c:v>
                </c:pt>
                <c:pt idx="3">
                  <c:v>1.3337984928830589</c:v>
                </c:pt>
                <c:pt idx="4">
                  <c:v>1.1637609388779595</c:v>
                </c:pt>
                <c:pt idx="5">
                  <c:v>1.3677611940298506</c:v>
                </c:pt>
                <c:pt idx="6">
                  <c:v>1.1857394366197185</c:v>
                </c:pt>
                <c:pt idx="7">
                  <c:v>1.2603827971866712</c:v>
                </c:pt>
                <c:pt idx="8">
                  <c:v>1.2908430029965561</c:v>
                </c:pt>
                <c:pt idx="9">
                  <c:v>0.99838632042410502</c:v>
                </c:pt>
                <c:pt idx="10">
                  <c:v>1.0029428087567318</c:v>
                </c:pt>
                <c:pt idx="11">
                  <c:v>0.99935160227018616</c:v>
                </c:pt>
                <c:pt idx="12">
                  <c:v>1.0334377297183768</c:v>
                </c:pt>
                <c:pt idx="13">
                  <c:v>1.0203007764502889</c:v>
                </c:pt>
                <c:pt idx="14">
                  <c:v>1</c:v>
                </c:pt>
                <c:pt idx="15">
                  <c:v>1.0012548375251999</c:v>
                </c:pt>
                <c:pt idx="16">
                  <c:v>0.99948598186778748</c:v>
                </c:pt>
                <c:pt idx="17">
                  <c:v>1.0068235633876645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CB0-48DD-B131-8734B348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/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1.6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NeighborhoodAware!$A$9</c:f>
              <c:strCache>
                <c:ptCount val="1"/>
                <c:pt idx="0">
                  <c:v>RPT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NeighborhoodAware!$B$7:$S$8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NeighborhoodAware!$B$9:$S$9</c:f>
              <c:numCache>
                <c:formatCode>0.0000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7-4638-ABB5-743F65D157C8}"/>
            </c:ext>
          </c:extLst>
        </c:ser>
        <c:ser>
          <c:idx val="2"/>
          <c:order val="1"/>
          <c:tx>
            <c:strRef>
              <c:f>NeighborhoodAware!$A$10</c:f>
              <c:strCache>
                <c:ptCount val="1"/>
                <c:pt idx="0">
                  <c:v>RPT+NHA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NeighborhoodAware!$B$7:$S$8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NeighborhoodAware!$B$10:$S$10</c:f>
              <c:numCache>
                <c:formatCode>0.0000</c:formatCode>
                <c:ptCount val="18"/>
                <c:pt idx="0">
                  <c:v>0.99444747860913896</c:v>
                </c:pt>
                <c:pt idx="1">
                  <c:v>0.99272506820248552</c:v>
                </c:pt>
                <c:pt idx="2">
                  <c:v>1.008383874420264</c:v>
                </c:pt>
                <c:pt idx="3">
                  <c:v>1.5685180016745746</c:v>
                </c:pt>
                <c:pt idx="4">
                  <c:v>1.154094023471949</c:v>
                </c:pt>
                <c:pt idx="5">
                  <c:v>1.3534328358208956</c:v>
                </c:pt>
                <c:pt idx="6">
                  <c:v>1.4763791079812207</c:v>
                </c:pt>
                <c:pt idx="7">
                  <c:v>1.1315922979361235</c:v>
                </c:pt>
                <c:pt idx="8">
                  <c:v>1.2099465860145815</c:v>
                </c:pt>
                <c:pt idx="9">
                  <c:v>0.99956668062273391</c:v>
                </c:pt>
                <c:pt idx="10">
                  <c:v>0.9908547841185984</c:v>
                </c:pt>
                <c:pt idx="11">
                  <c:v>1</c:v>
                </c:pt>
                <c:pt idx="12">
                  <c:v>1.9502109548253983</c:v>
                </c:pt>
                <c:pt idx="13">
                  <c:v>1.4491849886277484</c:v>
                </c:pt>
                <c:pt idx="14">
                  <c:v>1.0014645880679931</c:v>
                </c:pt>
                <c:pt idx="15">
                  <c:v>1</c:v>
                </c:pt>
                <c:pt idx="16">
                  <c:v>0.99465037721514493</c:v>
                </c:pt>
                <c:pt idx="17">
                  <c:v>1.1732415466847019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7-4638-ABB5-743F65D157C8}"/>
            </c:ext>
          </c:extLst>
        </c:ser>
        <c:ser>
          <c:idx val="1"/>
          <c:order val="2"/>
          <c:tx>
            <c:strRef>
              <c:f>NeighborhoodAware!$A$11</c:f>
              <c:strCache>
                <c:ptCount val="1"/>
                <c:pt idx="0">
                  <c:v>FS-HPT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NeighborhoodAware!$B$7:$S$8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NeighborhoodAware!$B$11:$S$11</c:f>
              <c:numCache>
                <c:formatCode>0.0000</c:formatCode>
                <c:ptCount val="18"/>
                <c:pt idx="0">
                  <c:v>1.3547241944292736</c:v>
                </c:pt>
                <c:pt idx="1">
                  <c:v>1.2658381327675052</c:v>
                </c:pt>
                <c:pt idx="2">
                  <c:v>1.349268640742062</c:v>
                </c:pt>
                <c:pt idx="3">
                  <c:v>1.3197041585263745</c:v>
                </c:pt>
                <c:pt idx="4">
                  <c:v>1.1579947086357778</c:v>
                </c:pt>
                <c:pt idx="5">
                  <c:v>1.3582089552238805</c:v>
                </c:pt>
                <c:pt idx="6">
                  <c:v>1.1826584507042255</c:v>
                </c:pt>
                <c:pt idx="7">
                  <c:v>1.2572005073215728</c:v>
                </c:pt>
                <c:pt idx="8">
                  <c:v>1.280699718543834</c:v>
                </c:pt>
                <c:pt idx="9">
                  <c:v>0.99838632042410502</c:v>
                </c:pt>
                <c:pt idx="10">
                  <c:v>1.0009956244923626</c:v>
                </c:pt>
                <c:pt idx="11">
                  <c:v>1.0153145762164779</c:v>
                </c:pt>
                <c:pt idx="12">
                  <c:v>1.0334377297183768</c:v>
                </c:pt>
                <c:pt idx="13">
                  <c:v>1.0190550573841208</c:v>
                </c:pt>
                <c:pt idx="14">
                  <c:v>1</c:v>
                </c:pt>
                <c:pt idx="15">
                  <c:v>0.99984151748506878</c:v>
                </c:pt>
                <c:pt idx="16">
                  <c:v>1</c:v>
                </c:pt>
                <c:pt idx="17">
                  <c:v>1.0083788532150639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7-4638-ABB5-743F65D157C8}"/>
            </c:ext>
          </c:extLst>
        </c:ser>
        <c:ser>
          <c:idx val="3"/>
          <c:order val="3"/>
          <c:tx>
            <c:strRef>
              <c:f>NeighborhoodAware!$A$12</c:f>
              <c:strCache>
                <c:ptCount val="1"/>
                <c:pt idx="0">
                  <c:v>FS-HPT+NHA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NeighborhoodAware!$B$7:$S$8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NeighborhoodAware!$B$12:$S$12</c:f>
              <c:numCache>
                <c:formatCode>0.0000</c:formatCode>
                <c:ptCount val="18"/>
                <c:pt idx="0">
                  <c:v>1.3541780447842708</c:v>
                </c:pt>
                <c:pt idx="1">
                  <c:v>1.2658381327675052</c:v>
                </c:pt>
                <c:pt idx="2">
                  <c:v>1.3681769532643597</c:v>
                </c:pt>
                <c:pt idx="3">
                  <c:v>2.3079821378732905</c:v>
                </c:pt>
                <c:pt idx="4">
                  <c:v>1.4211383216878095</c:v>
                </c:pt>
                <c:pt idx="5">
                  <c:v>1.8814925373134326</c:v>
                </c:pt>
                <c:pt idx="6">
                  <c:v>1.8769072769953055</c:v>
                </c:pt>
                <c:pt idx="7">
                  <c:v>1.4631500057650177</c:v>
                </c:pt>
                <c:pt idx="8">
                  <c:v>1.617357926306374</c:v>
                </c:pt>
                <c:pt idx="9">
                  <c:v>0.99838632042410502</c:v>
                </c:pt>
                <c:pt idx="10">
                  <c:v>1.0009956244923626</c:v>
                </c:pt>
                <c:pt idx="11">
                  <c:v>1.0153145762164779</c:v>
                </c:pt>
                <c:pt idx="12">
                  <c:v>2.0065046978373271</c:v>
                </c:pt>
                <c:pt idx="13">
                  <c:v>1.4801207811560484</c:v>
                </c:pt>
                <c:pt idx="14">
                  <c:v>1.0019850351527717</c:v>
                </c:pt>
                <c:pt idx="15">
                  <c:v>1.000104475605192</c:v>
                </c:pt>
                <c:pt idx="16">
                  <c:v>1.0127379471478473</c:v>
                </c:pt>
                <c:pt idx="17">
                  <c:v>1.1895186822540165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E7-4638-ABB5-743F65D157C8}"/>
            </c:ext>
          </c:extLst>
        </c:ser>
        <c:ser>
          <c:idx val="4"/>
          <c:order val="4"/>
          <c:tx>
            <c:strRef>
              <c:f>NeighborhoodAware!$A$13</c:f>
              <c:strCache>
                <c:ptCount val="1"/>
                <c:pt idx="0">
                  <c:v>Ideal PWC+NHA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NeighborhoodAware!$B$7:$S$8</c:f>
              <c:multiLvlStrCache>
                <c:ptCount val="18"/>
                <c:lvl>
                  <c:pt idx="0">
                    <c:v>ATX</c:v>
                  </c:pt>
                  <c:pt idx="1">
                    <c:v>GEV</c:v>
                  </c:pt>
                  <c:pt idx="2">
                    <c:v>MVT</c:v>
                  </c:pt>
                  <c:pt idx="3">
                    <c:v>SYK</c:v>
                  </c:pt>
                  <c:pt idx="4">
                    <c:v>BC</c:v>
                  </c:pt>
                  <c:pt idx="5">
                    <c:v>BFS</c:v>
                  </c:pt>
                  <c:pt idx="6">
                    <c:v>SP</c:v>
                  </c:pt>
                  <c:pt idx="7">
                    <c:v>NW</c:v>
                  </c:pt>
                  <c:pt idx="8">
                    <c:v>Avg.</c:v>
                  </c:pt>
                  <c:pt idx="9">
                    <c:v>2DC</c:v>
                  </c:pt>
                  <c:pt idx="10">
                    <c:v>BIC</c:v>
                  </c:pt>
                  <c:pt idx="11">
                    <c:v>COR</c:v>
                  </c:pt>
                  <c:pt idx="12">
                    <c:v>CC</c:v>
                  </c:pt>
                  <c:pt idx="13">
                    <c:v>KC</c:v>
                  </c:pt>
                  <c:pt idx="14">
                    <c:v>HOT</c:v>
                  </c:pt>
                  <c:pt idx="15">
                    <c:v>PF</c:v>
                  </c:pt>
                  <c:pt idx="16">
                    <c:v>LU</c:v>
                  </c:pt>
                  <c:pt idx="17">
                    <c:v>Avg.</c:v>
                  </c:pt>
                </c:lvl>
                <c:lvl>
                  <c:pt idx="0">
                    <c:v>Irregular</c:v>
                  </c:pt>
                  <c:pt idx="9">
                    <c:v>Regular</c:v>
                  </c:pt>
                </c:lvl>
              </c:multiLvlStrCache>
            </c:multiLvlStrRef>
          </c:cat>
          <c:val>
            <c:numRef>
              <c:f>NeighborhoodAware!$B$13:$S$13</c:f>
              <c:numCache>
                <c:formatCode>0.0000</c:formatCode>
                <c:ptCount val="18"/>
                <c:pt idx="0">
                  <c:v>1.376115055525214</c:v>
                </c:pt>
                <c:pt idx="1">
                  <c:v>1.2870566838435888</c:v>
                </c:pt>
                <c:pt idx="2">
                  <c:v>1.3681769532643597</c:v>
                </c:pt>
                <c:pt idx="3">
                  <c:v>2.3181691320122804</c:v>
                </c:pt>
                <c:pt idx="4">
                  <c:v>1.4393528254528187</c:v>
                </c:pt>
                <c:pt idx="5">
                  <c:v>1.9213432835820896</c:v>
                </c:pt>
                <c:pt idx="6">
                  <c:v>1.879694835680751</c:v>
                </c:pt>
                <c:pt idx="7">
                  <c:v>1.4888850455436411</c:v>
                </c:pt>
                <c:pt idx="8">
                  <c:v>1.634849226863093</c:v>
                </c:pt>
                <c:pt idx="9">
                  <c:v>0.99838632042410502</c:v>
                </c:pt>
                <c:pt idx="10">
                  <c:v>1.0009956244923626</c:v>
                </c:pt>
                <c:pt idx="11">
                  <c:v>1.0153145762164779</c:v>
                </c:pt>
                <c:pt idx="12">
                  <c:v>2.0453722750381447</c:v>
                </c:pt>
                <c:pt idx="13">
                  <c:v>1.4916492379284203</c:v>
                </c:pt>
                <c:pt idx="14">
                  <c:v>1.0019850351527717</c:v>
                </c:pt>
                <c:pt idx="15">
                  <c:v>1.000104475605192</c:v>
                </c:pt>
                <c:pt idx="16">
                  <c:v>1.0160935107978459</c:v>
                </c:pt>
                <c:pt idx="17">
                  <c:v>1.196237631956915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4638-ABB5-743F65D15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9235408"/>
        <c:axId val="73492640"/>
        <c:extLst/>
      </c:barChart>
      <c:catAx>
        <c:axId val="15992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73492640"/>
        <c:crosses val="autoZero"/>
        <c:auto val="1"/>
        <c:lblAlgn val="ctr"/>
        <c:lblOffset val="100"/>
        <c:noMultiLvlLbl val="0"/>
      </c:catAx>
      <c:valAx>
        <c:axId val="73492640"/>
        <c:scaling>
          <c:orientation val="minMax"/>
          <c:max val="2.5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ko-K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ko-KR"/>
          </a:p>
        </c:txPr>
        <c:crossAx val="1599235408"/>
        <c:crosses val="autoZero"/>
        <c:crossBetween val="between"/>
        <c:majorUnit val="0.5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0.55707</cdr:x>
      <cdr:y>0.02921</cdr:y>
    </cdr:from>
    <cdr:to>
      <cdr:x>0.61739</cdr:x>
      <cdr:y>0.10447</cdr:y>
    </cdr:to>
    <cdr:sp macro="" textlink="">
      <cdr:nvSpPr>
        <cdr:cNvPr id="2" name="직사각형 1">
          <a:extLst xmlns:a="http://schemas.openxmlformats.org/drawingml/2006/main">
            <a:ext uri="{FF2B5EF4-FFF2-40B4-BE49-F238E27FC236}">
              <a16:creationId xmlns:a16="http://schemas.microsoft.com/office/drawing/2014/main" id="{4F1CF299-964D-9672-9A0C-5A68A7988918}"/>
            </a:ext>
          </a:extLst>
        </cdr:cNvPr>
        <cdr:cNvSpPr/>
      </cdr:nvSpPr>
      <cdr:spPr>
        <a:xfrm xmlns:a="http://schemas.openxmlformats.org/drawingml/2006/main">
          <a:off x="5093836" y="107950"/>
          <a:ext cx="551623" cy="278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algn="ctr"/>
          <a:r>
            <a:rPr lang="en-US" altLang="ko-KR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HPT</a:t>
          </a:r>
          <a:endParaRPr lang="ko-KR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0.51253</cdr:x>
      <cdr:y>0.35819</cdr:y>
    </cdr:from>
    <cdr:to>
      <cdr:x>0.51253</cdr:x>
      <cdr:y>0.47906</cdr:y>
    </cdr:to>
    <cdr:cxnSp macro="">
      <cdr:nvCxnSpPr>
        <cdr:cNvPr id="3" name="직선 화살표 연결선 2">
          <a:extLst xmlns:a="http://schemas.openxmlformats.org/drawingml/2006/main">
            <a:ext uri="{FF2B5EF4-FFF2-40B4-BE49-F238E27FC236}">
              <a16:creationId xmlns:a16="http://schemas.microsoft.com/office/drawing/2014/main" id="{F8A09FF8-5F89-C6E9-8C43-AD3993F2BE94}"/>
            </a:ext>
          </a:extLst>
        </cdr:cNvPr>
        <cdr:cNvCxnSpPr/>
      </cdr:nvCxnSpPr>
      <cdr:spPr>
        <a:xfrm xmlns:a="http://schemas.openxmlformats.org/drawingml/2006/main" flipV="1">
          <a:off x="4707776" y="1323701"/>
          <a:ext cx="0" cy="44667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0.50654</cdr:x>
      <cdr:y>0.35818</cdr:y>
    </cdr:from>
    <cdr:to>
      <cdr:x>0.53485</cdr:x>
      <cdr:y>0.35818</cdr:y>
    </cdr:to>
    <cdr:cxnSp macro="">
      <cdr:nvCxnSpPr>
        <cdr:cNvPr id="6" name="직선 연결선 5">
          <a:extLst xmlns:a="http://schemas.openxmlformats.org/drawingml/2006/main">
            <a:ext uri="{FF2B5EF4-FFF2-40B4-BE49-F238E27FC236}">
              <a16:creationId xmlns:a16="http://schemas.microsoft.com/office/drawing/2014/main" id="{FC6D55B7-02E9-0FD0-FB8F-5CF07B27CBD3}"/>
            </a:ext>
          </a:extLst>
        </cdr:cNvPr>
        <cdr:cNvCxnSpPr/>
      </cdr:nvCxnSpPr>
      <cdr:spPr>
        <a:xfrm xmlns:a="http://schemas.openxmlformats.org/drawingml/2006/main">
          <a:off x="4652742" y="1323641"/>
          <a:ext cx="26004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C1B74DE-0AC9-4473-863C-CF0FE9FEA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D17462-57D0-49B5-BB4F-9DDE6ED95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F512-C5FF-4B32-B0B6-91684EBE6B84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B0FE16-1FD9-48CE-82C3-338D26766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CE728C-C0C5-4672-B9C0-EBC39F0CA1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13BBD-FCA8-495D-9D9A-4C51978019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233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0CD46-C9B4-4AF7-AA90-86A68BB02A8E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37B04-72B6-4C37-B74A-47F4C0C37A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616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Good morning, everyone.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My name is Sungbin Jang.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I’m a Ph.D. student at Sungkyunkwan University, South Korea.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Now, I’ll talk about our research paper, Rethinking Page Table Structure for Fast Address Translation in GPUs: A Fixed-Size Hashed Page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53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C72F0-6A2C-60E0-C4E3-ABA5DB4C3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13CDCF-9755-D611-F708-878F5FC23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5C6389-6D43-7563-BCCE-9C5CDE9B8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Then, page table walker starts page table access.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A7CA4A-7A48-23B0-EBEB-5EDC0BE14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6760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FBFD9-D8E3-781C-5EAD-AF0DC3B3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EE8F4D-CE6C-4D54-D459-606FF1529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5E5439A-6EE5-0D36-B62E-0286DA7C2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 more details, please refer to our paper.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EE0165-2FC1-FEB1-D2E9-CDC6F199F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79184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Next is our evaluations.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45457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We evaluate our architecture using GPGPU-Sim extended with virtual memory systems.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429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 irregular GPU applications, the Fixed-Size HPT outperforms RPTs by 27.8% on average.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0421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 irregular GPU applications, the Fixed-Size HPT outperforms RPTs by 27.8% on average.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7740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is because our proposed architecture requires only one memory access per page table walk, reducing PTW latency by 22%.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473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Let me wrap up my presentation.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3539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Fixed-Size Hashed Page Table proposes an HPT design dedicated for GPUs.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4142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362A2-2CC6-4C87-0039-ED263A66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08CF51-9CDE-E91F-B6F4-67343685B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27582D-A9A4-E225-1994-59E53C499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the best of our knowledge, this is the first work to apply Hashed Page Tables in GPUs.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427B47-0ECE-9E5E-6F3C-87C0BF9B9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35154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0F194-FE9A-2952-0E5F-0311C828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654257B-687B-6D43-B15B-2C76FA4AC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816947F-FDA2-DE0D-BB4D-87DDF136D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Our proposed architecture shows a substantial performance improvement by effectively reducing address translation overhead, especially for page table walks.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466BB9-8646-9013-D196-FDE0E1F69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57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First, it looks up page walk caches to skip accessing some level of page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90687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Thank you for listening.</a:t>
            </a:r>
          </a:p>
          <a:p>
            <a:r>
              <a:rPr lang="en-US" altLang="ko-KR"/>
              <a:t>Feel free to ask any questions.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56680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Good morning, I’m a Ph.D. student at Sungkyunkwan University, advised by Professor Seokin Hong.</a:t>
            </a:r>
          </a:p>
          <a:p>
            <a:r>
              <a:rPr lang="en-US" altLang="ko-KR"/>
              <a:t>Now, I’ll talk about our holistic research paper, Rethinking Page Table Structure for Fast Address Translation in GPUs: A Fixed-Size Hashed Page Table.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1178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3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After that, the walker accesses each level of page tables sequentially,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87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and finally gets the desired PA from the last level of page tables.</a:t>
            </a:r>
            <a:endParaRPr lang="en-US" altLang="ko-KR" sz="18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87254-50EF-F32F-B2C9-CBBDE19C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9957321-B03D-24BA-16E9-B967BAAF3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C7D3C5-594F-29DE-FDFA-6C36215DA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and finally gets the desired PA from the last level of page tables.</a:t>
            </a:r>
            <a:endParaRPr lang="en-US" altLang="ko-KR" sz="18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0E9EA4-F378-CADA-B4FD-F8355D6D9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809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Now, the GPU can access data pages using the derived PA.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971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Such an address translation puts high pressure on the memory systems, causing a significant performance degradation.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39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One of the key bottlenecks in address translation is page table access.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is because conventional GPUs adopt multi-level Radix Page Table as their page table structure.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38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4ABB-5B2A-B70B-30AF-41EA7620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1F771F-DB3B-E592-F3ED-3D48CEBFE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31EDA2-3045-013A-6ECF-7471EE050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structure is spatially efficient, but it introduces sequential memory access overhead.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54C94B-4F3D-919D-983C-CD1FB2DB2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090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 example, when the page table walker wants to get virtual-to-pyhsical mapping,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21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GPUs have become essential for heterogeneous computing for accelerating various types of applications such as graph processing, large language model, and so on.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629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it needs to access the cache hierarchy four times sequentially.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92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mitigate this sequential access overhead, conventional GPUs are equipped with a PWC in the GMMU.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Since Page Walk Caches store the physical address of recently accessed page tables,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32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it allows the page table walker to skip accessing some level of page tables.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027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the best case, with the PWCs the page table walker can access the last-level page table directly.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160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for irregular applications, PWCs show a high miss rate, causing sequential memory access overhead again.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is because the irregular workloads show low locality in data access.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611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Then, how can we remove this sequential access overhead of page table?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611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One of the answers is using Hashed Page Tables.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Hashed Page Table stores the translation information in the contiguous region in the physical memory.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903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5D32-7F43-A5C9-BA1C-79FD4993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B56B1B-EC23-3495-C2B0-5B02DA5AB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F957A0-949B-1697-6B8B-232CA95CF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So, accessing Hashed Page Tables can be done simply by adding hash value of the VA with the page table base address.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CD05BF-9BF8-CEB0-DF17-829F380AD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02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see impact of HPT on the GPUs, we compare the RPT with the HPT.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64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traditional systems, the CPU and GPU have a separate address space.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Therefore, if the GPU wants to access data in the CPU side, a programmer has to manually copy data from the CPU to GPU.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231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results show that HPT outperforms RPTs by 29% for irregular workloads.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648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80CE-1D13-4D06-9E01-B4E4FF0C8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FD408F1-994A-FA05-C4E5-6EE42DEDA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1A58D9-76D6-90F2-FCB9-3C63C327C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Using HPTs seems to be a good choice.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to apply HPT, we have to handle a hash collision which is one of the key challenges in applying HPT.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0637CF-472A-0919-7628-7D9CCBC27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012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3916-6A76-78E9-0107-422A9CB2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0704F2-5D0D-723B-1F9C-74BF9567E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87B74D-E2B2-B329-CB2B-2D8914959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Due to the inherent of hashing, two or more keys can be assigned to the same hash slot.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B3A186-A39F-246F-99E1-28A54895D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891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this example, if we access the hash table with a VA 1 with a tag A, 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018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9031-896C-84AC-60C0-8C09459C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3D5EFF4-3B0E-9538-BE4F-5A91A99F2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A2A732-C0B4-55CD-F84F-60445D116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hash collisions occurs because VA 0 with tag F already occupies that slot.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Handling hash collisions requires additional penalties such as additional memory accesses.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97A9AE-91B6-498F-1DCF-DC2048A62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922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BD09-32E3-0C40-A683-BBCD0928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126D109-06B7-B9D0-B574-BC17ED2C4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6FB267-F9F9-5195-0133-4ACAFD19E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probability of occurring hash collisions is tightly related to the occupancy of the hash table.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73B1E7-C249-F4B3-C3BD-2ADFF1F93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254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9CC45-8B3B-E2B0-3D08-5A4AE41F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57974A-15B8-E1AF-8530-5EEA82185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8D8D0A-DB26-D0D6-EFC8-A09D596B0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more occupancy,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BAB528-DF5F-4145-0DAF-F6AE66347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6515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A2FE9-1888-D943-F43C-983DED9E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B856F6-AC08-8C16-594F-BCE3E6B5C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D98866-BA43-9EC6-4C94-FB8F7E299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more probability of occurring hash collisions.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F8CA7C-457E-15E9-1D13-AC6DF4AD9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9566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063C-57C8-CF8C-CE56-AD41916B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30D164-574C-798A-E162-F3BC1BB84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3AFC93-1AFC-3056-9C49-7421FE998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Therefore, keeping the occupancy of the hash table low is very important.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D0DC6C-AA18-5543-EA2D-AA90A803D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72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the CPU domain, prior works try to reduce hash collisions by dynamically resizing the page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56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With advent of the GPU memory virtualization, GPU and CPU share a single unified memory space.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feature eases GPU programming and enable GPUs can deal with large datasets beyond its memory capacity.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410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Along the program execution, the occupancy of the page table gradually increases.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569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When the occupancy of the table reaches its threshold,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569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it dynamically resizes the page table to reduce the occupancy of the page table.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569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these dynamic resizing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0626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A6EC6-92F0-2C78-3621-ADFD1EE10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10E26B-D0C8-911B-3CFE-9CC2CF4BB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FD757F0-C4E6-854C-3C44-0AACA8047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requires rehashing and PTE migrations which complicate the GPU driver and increase PTE allocation time.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7B6B24-4A14-0F61-6798-97B36FE8F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816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Then, can we reduce hash collisions without dynamic resizing?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2332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The answer is “yes”, if we simply allocate a large (fixed-size) hash table.</a:t>
            </a: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And, fortunately, we found that it is possible for GPUs.</a:t>
            </a:r>
          </a:p>
          <a:p>
            <a:pPr latinLnBrk="1">
              <a:spcAft>
                <a:spcPts val="800"/>
              </a:spcAft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6501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Now, I’ll explain about reasons for GPU can use a large fixed-size hashed page tables.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308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First is “Unlike CPU, GPU has the cap in the number of PTEs.”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2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GPU and CPU have different page table management mechanisms.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27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19D40-FF7C-5ADC-D195-62851D45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1EC5C5-3ECB-7B3A-AE27-E09A61EFD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31D37C-0D5B-286F-6664-E8CF99A40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this memory virtualization does not come for free because of the address translation overhead!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153624-B439-18B9-7A8C-0B20CCAAD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412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 example, if a page is swapped out from CPU memory to storage, 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6270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CPU’s page table still needs to maintain an invalid PTE of the swapped-out page.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These invalid PTEs make it hard to predict how many PTEs will be in the page table.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Therefore, for the CPU case, we can not simply allocate a fixed-size hashed page table.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1378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in the case of GPU, 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87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if a page is swapped out from GPU memory to CPU, 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8175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GPU’s page table does not need to maintain the corresponding PTE.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9962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9799F-0843-B99A-44F2-E590C91C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C77F91-0B1C-DBB6-7D76-776B30564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57A86C-0F26-B83B-A1E0-0C3E39CDB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is because CPU’s page table will maintain the PTE of swapped out page.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This is a key difference between CPU and GPU page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C6A45A-7A0C-5DD0-0B2B-1D00963F5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1028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With this observation, 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5925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Now we can know that the maximum number of PTEs in the GPU’s page table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995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B4063-60AF-8ACE-F27D-EAA6ABE59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F473098-9E20-4F40-932F-88E5A0FA1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1CEC30-9B09-02B8-008F-411683634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is equal to the maximum number of pages in the GPU’s memory.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21A42-7067-DB88-D9A7-81C830132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2792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second observation is the size of page tables is very small.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77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figure on the slide is a brief overview of the GPU virtual memory system.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6462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size of RPT that contains whole mappings in the GPU’s memory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3567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DF15-0584-501E-C016-CF855535C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6AF5FD-6AE6-961D-5A12-F37765624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258B983-8E6C-AF1D-7BB7-95FBCCD54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is only 0.2% of total GPU memory.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77A919-3A51-1239-D6DB-F5743F93D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2756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42F5-DB1B-BD0E-65E8-1C64D3E92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0979919-6E23-6086-FC70-42259A1A8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D0D6502-0248-CA1C-78FB-5C92679AD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Therefore, even if we allocate a large hashed page table to reduce hash collision, it will occupy only small portion of the total memory.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 example, if we allocate 5 times larger HPT than the RPT, it occupies only 1% of total GPU memory.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F7FBC5-183B-E004-3EE1-56112F696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68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These two key observations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9289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6350-DA5C-6717-850F-9D495987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828A7F-8DD0-333A-11C6-AE657C03B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6F5A827-3C49-6E1A-7382-6F26A5A1F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allow us to use a large fixed-size hash table as a GPU’s page table.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AFAD9D-72A7-0AB6-C560-30B6C655F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377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EECA-C4F4-CB8B-3E0B-930EA23A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38445EE-5D98-3AF9-59AF-BAD165CE6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4C5A76E-A2B5-4269-CBB3-3DD72C49D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It can fundamentally reduce hash collisions in advance without a complex dynamic resizing.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E0D5D2-C831-0ECB-108C-2EA8476A1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9942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As a result, with the large, fixed-size hashed page table, 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8871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FA47-FAB2-B67F-6612-CC15D5DEC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8C8C42-0395-511E-B498-96B1DA06D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61ABAE-FCA2-DCA0-070B-3E90ECA5A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 occupancy of the page table does not exceed the pre-determined threshold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55AF1C-3812-A5E0-6505-BDE2BE254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9138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along the program execution, preventing frequent hash collisions.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6353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Next, I’ll explain about our proposed architecture, a Fixed-Size Hashed Page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20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Once the core issues memory related instructions, before accessing cache hierarchy,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6393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67A5E-BD7E-BF65-BE37-25669121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A2CC6EF-5CB9-CBAF-2FC3-3E0E73C41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094746-B36D-ED3D-D668-0BC1099DF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is a simple architectural overview.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C7E344-CFD0-8936-3DD8-E402668CB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9490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31FA-429E-4D98-FF7A-953A886DD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41265F-911E-A899-B335-E1CB93CA0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7BA78D-8FBC-85DD-0467-05AECB9A6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We allocate a large fixed-size hashed page table in the device memory, thereby reducing hash collisions without dynamic resizing.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89782F-810A-1A93-7600-DF18ABFAB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5329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there are remaining design challenges.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8618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9815-8205-A8A1-38FD-88E755AD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225774-9DCA-E902-78ED-0AC05D958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1C380B-D765-9ED7-9E4F-1F7109EAD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First is hash collision handling.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Even if there are few hash collisions due to large hash table, there remains the probability to occur hash collisions.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85F4BA-8725-20E6-B1C6-D588A01DF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33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resolve hash collisions effectively, we introduce open addressing with a Step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3341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When allocating PTEs, if there is hash collision, the GPU driver resolves it using a simple open-addressing scheme.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4858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is a simple example of allocating and access PTE.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4521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20CC-19D0-90C4-38EA-49F8E630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3A8FCD9-39B1-450B-AD14-064FE8373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343544-52A7-2ACF-208E-24EB4B519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First, the GPU driver access HPT with the hash value of given VA.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B4B84F-7CF9-DFB7-19C5-1A1768B0B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5513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DFB7A-FCDC-CAC1-4856-FE2FFECC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D09593-7E8D-D240-37D5-1AD261377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F3F781-D2B9-D994-8B1E-9AEB798F6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After accessing HPT, the GPU driver compares tag values to validate if a hash collision occurs.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this example, hash collisions occurs because tags are mismatched.</a:t>
            </a:r>
            <a:endParaRPr lang="ko-KR" altLang="ko-KR" sz="12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058890-F136-E2C9-743D-1663517A5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8605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that case, open-addressing scheme resolves hash collisions by probing next entry.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99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GPU has to look up TLBs.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872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35B40-DC01-939A-D818-91C1CD28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9D0662-4918-CE11-A095-88B60EE2A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0723C6-400C-4C5F-A9F5-9F769F08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It probes iteratively until it finds a matching entry or an empty entry.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2709C6-21F5-6705-BD02-B3B993C60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4363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this example, since it finds an empty entry, the driver allocates new PTE in that slot.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92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B0920-12B2-CE05-C347-DDB8463C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1FB967-5152-B12E-4C04-90FAF1215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C7E7B9-BE1A-3E61-C76D-E6B8B700F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At the PTE access time, we needs a sequential memory access </a:t>
            </a:r>
            <a:r>
              <a:rPr lang="en-US" altLang="ko-KR" sz="1800" b="1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again</a:t>
            </a: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to find a tag matching entry with the open-addressing scheme.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remove this sequential probing overhead at the PTE access, we introduce a Step Table.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Step Table can simply remove additional memory access of open-addressing probing sequences.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5D1687-41A3-E794-2C64-960C389B0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1668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At the PTE allocation time, the driver stores an open-addressing “Step” value in the Step Table.</a:t>
            </a: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this example, the Step value is two.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3581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With the stored “Step” value, at the PTE access time, the page table walker can directly access precise PTE without sequentially probing the page table.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13635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8C5E7-0D03-C927-B297-D2A9F387F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122C63-1AC9-A974-F4E6-D446F048E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BE3ADF-BC2C-6AAF-E0EC-EDDF28620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accessing Step Table can introduce another memory access.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mitigate this overhead, we introduce a Step Cache in the GPU MMU.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5103E1-C278-44C8-8736-1DD9EBD5C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469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7184D-09FC-34BD-6A78-B68A154C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09960D-4472-0374-4B4A-70E9FB57C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F54948-375E-63EE-153A-D8B0EA62A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Step Cache stores the recently accessed “Step” value.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So, it allows the page table walker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B1E9EC-5D93-D180-61F1-EB34A9568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7768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to skip accessing Step Table at the PTE access time.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7297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95641-3937-7502-608F-01E9BF35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1C4086-CEEA-56AD-4FB3-4351FB68B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53CC3C-82AA-D1AB-0749-26EE0C4C2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Also, since Step Cache has higher bit density than PWC, it shows 100% hit rate with the same area overhead.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With this design, we can get the desired PTE with only one memory access.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EA66C7-0BFF-7019-2AE9-EA47F900E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04254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Next challenge is remote mapping management.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89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43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If there is no matching entry in TLBs, the translation request is forwarded to GPU MMU.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7345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8DD1-20A2-E3EF-F957-D7711459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6E31D8-8604-2057-CB41-4AEBDD696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213BCD-DAFE-8117-AFBC-5F6EE72E7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Conventional GPUs support remote access to other devices memory without copying or migrating data to GPU’s memory.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This allows GPU to manage external bandwidth efficiently.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9352AB-43D6-198C-E204-7030667AB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2991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D3C81-EF8D-A9CC-5345-E5B6F87F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768596-B7FE-C34B-09F2-37F334E90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47B3C1-47B6-9128-E232-1E6834F85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However, to do remote access, the GPU’s page table needs to maintain remote mappings in it.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223FE2-9F6B-2CCB-318D-E95C44FED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4926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D191-C241-1874-5E39-640C1266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8DBB19-C438-47FC-1AD1-9BF336A21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90862C-80E5-32D3-7F96-CD6D7D1DE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These remote mappings increase the occupancy of the page table causing more hash collisions.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2C5315-905D-A7F0-59B2-1288FD475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0302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address this challenge, we introduce remote PTE replacement policy with a Victim Buffer.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0826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4383-B45F-6C92-F957-18C766E21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B0D471-63F6-E4DB-81C4-BBA5EA45A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E6F68B-8AA0-8023-F53C-7FD7D4D62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1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GPU driver evict remote mappings using the LRU counter.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B7B06C-285B-8C85-C253-E54AEA9B2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68677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AF3E-9E50-0413-F2CB-EFA60D56D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0498A82-2136-8F33-8060-653007B98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81858B-63AF-554F-D43E-0C37351A1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If the occupancy of the GPU’s page table reaches its threshold due to remote mappings,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C269A2-1A03-FCAF-83B1-6CB4B86C4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31806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01844-6D12-D6CB-4CAC-FDC4C4F05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ECA888-D5FE-D08C-EA74-0CAAE5D6C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4A1BAF-79E9-EC8C-C8C1-304E58E24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If the occupancy of the GPU’s page table reaches its threshold due to remote mappings, 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EED7CC-BF7C-D03C-0EAB-83D10B98C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4727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D12F8-FA64-C836-BB32-FF20093A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9780CA-B40E-6A01-65A3-3357E3D5A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F10542-5BA0-B1F8-3ADA-03EAFD6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The GPU driver evicts the remote mapping at the LRU position.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2C61A7-6086-DCCC-F9E4-27838E3EE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65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4F67A-89F8-A2A4-50B2-0F520C0F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3F39A7-A525-F35D-A790-32CE5A8A3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136E6D-86E4-FB4E-F1F1-5CA3CB529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The evicted mappings are maintained in the Victim Buffer.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2FA1A4-72A4-B57B-7682-C613A2B67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94134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5D546-2575-8FD5-747A-DA4981E14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AF688A-6E66-8006-C564-56196AB4A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7A9584-22D4-DA49-65D0-B468C6BFC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spcAft>
                <a:spcPts val="800"/>
              </a:spcAft>
            </a:pPr>
            <a:r>
              <a:rPr lang="en-US" altLang="ko-KR" sz="1800">
                <a:effectLst/>
                <a:latin typeface="Calibri" panose="020F0502020204030204" pitchFamily="34" charset="0"/>
                <a:ea typeface="맑은 고딕" panose="020B0503020000020004" pitchFamily="50" charset="-127"/>
              </a:rPr>
              <a:t>The Victim Buffer prevents page fault handling for re-accessed evicted entries.</a:t>
            </a:r>
            <a:endParaRPr lang="ko-KR" altLang="ko-KR" sz="1800" kern="10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71E7A7-CDC3-CFBD-D90B-4321DEB35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7B04-72B6-4C37-B74A-47F4C0C37ABC}" type="slidenum">
              <a:rPr lang="ko-KR" altLang="en-US" smtClean="0"/>
              <a:t>99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5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카테고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7FF72-2336-44BB-BC3B-83EDB41D2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99116"/>
            <a:ext cx="9144000" cy="1655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err="1"/>
              <a:t>맑은고딕</a:t>
            </a:r>
            <a:r>
              <a:rPr lang="en-US" altLang="ko-KR"/>
              <a:t>/Calibri,</a:t>
            </a:r>
            <a:r>
              <a:rPr lang="ko-KR" altLang="en-US"/>
              <a:t> </a:t>
            </a:r>
            <a:r>
              <a:rPr lang="en-US" altLang="ko-KR"/>
              <a:t>36pt,</a:t>
            </a:r>
            <a:r>
              <a:rPr lang="ko-KR" altLang="en-US"/>
              <a:t> </a:t>
            </a:r>
            <a:r>
              <a:rPr lang="en-US" altLang="ko-KR"/>
              <a:t>Bold</a:t>
            </a:r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5B4BB5-D93D-4047-B881-07684C42F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734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err="1"/>
              <a:t>맑은고딕</a:t>
            </a:r>
            <a:r>
              <a:rPr lang="en-US" altLang="ko-KR"/>
              <a:t>/Calibri, 18pt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0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한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632F8838-206D-96A9-2BCE-53AE15B185FC}"/>
              </a:ext>
            </a:extLst>
          </p:cNvPr>
          <p:cNvSpPr/>
          <p:nvPr userDrawn="1"/>
        </p:nvSpPr>
        <p:spPr>
          <a:xfrm>
            <a:off x="0" y="-1"/>
            <a:ext cx="12192000" cy="9223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C1E4725-CCED-4BFF-80DF-B7021A37C2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752" y="0"/>
            <a:ext cx="11686478" cy="9223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제목</a:t>
            </a:r>
            <a:r>
              <a:rPr lang="en-US" altLang="ko-KR"/>
              <a:t>: </a:t>
            </a:r>
            <a:r>
              <a:rPr lang="ko-KR" altLang="en-US" err="1"/>
              <a:t>맑은고딕</a:t>
            </a:r>
            <a:r>
              <a:rPr lang="en-US" altLang="ko-KR"/>
              <a:t>/Calibri,</a:t>
            </a:r>
            <a:r>
              <a:rPr lang="ko-KR" altLang="en-US"/>
              <a:t> </a:t>
            </a:r>
            <a:r>
              <a:rPr lang="en-US" altLang="ko-KR"/>
              <a:t>24pt,</a:t>
            </a:r>
            <a:r>
              <a:rPr lang="ko-KR" altLang="en-US"/>
              <a:t> </a:t>
            </a:r>
            <a:r>
              <a:rPr lang="en-US" altLang="ko-KR"/>
              <a:t>Bold</a:t>
            </a:r>
            <a:endParaRPr lang="ko-KR" altLang="en-US"/>
          </a:p>
        </p:txBody>
      </p:sp>
      <p:sp>
        <p:nvSpPr>
          <p:cNvPr id="14" name="텍스트 개체 틀 14">
            <a:extLst>
              <a:ext uri="{FF2B5EF4-FFF2-40B4-BE49-F238E27FC236}">
                <a16:creationId xmlns:a16="http://schemas.microsoft.com/office/drawing/2014/main" id="{51A1CE7C-38C9-41D3-8C48-0918513B33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327" y="1021279"/>
            <a:ext cx="11686477" cy="5276228"/>
          </a:xfrm>
          <a:prstGeom prst="rect">
            <a:avLst/>
          </a:prstGeom>
        </p:spPr>
        <p:txBody>
          <a:bodyPr lIns="72000" tIns="72000" rIns="36000" bIns="0">
            <a:normAutofit/>
          </a:bodyPr>
          <a:lstStyle>
            <a:lvl1pPr marL="144000" indent="-180000">
              <a:spcBef>
                <a:spcPts val="1200"/>
              </a:spcBef>
              <a:buFont typeface="Wingdings" panose="05000000000000000000" pitchFamily="2" charset="2"/>
              <a:buChar char="§"/>
              <a:defRPr lang="ko-KR" altLang="en-US" sz="2000" b="1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432000" indent="-180000">
              <a:spcBef>
                <a:spcPts val="800"/>
              </a:spcBef>
              <a:buFont typeface="Arial" panose="020B0604020202020204" pitchFamily="34" charset="0"/>
              <a:buChar char="•"/>
              <a:defRPr lang="ko-KR" altLang="en-US" sz="18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2pPr>
            <a:lvl3pPr marL="720000" indent="-180000">
              <a:spcBef>
                <a:spcPts val="500"/>
              </a:spcBef>
              <a:buFont typeface="Calibri" panose="020F0502020204030204" pitchFamily="34" charset="0"/>
              <a:buChar char="–"/>
              <a:defRPr lang="ko-KR" altLang="en-US" sz="16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3pPr>
            <a:lvl4pPr marL="1008000" indent="-180975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ko-KR" altLang="en-US" sz="14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4pPr>
            <a:lvl5pPr marL="449263" indent="-85725">
              <a:spcBef>
                <a:spcPts val="300"/>
              </a:spcBef>
              <a:buFont typeface="Calibri" panose="020F0502020204030204" pitchFamily="34" charset="0"/>
              <a:buChar char="◦"/>
              <a:defRPr lang="ko-KR" altLang="en-US" sz="1000" b="0" kern="1200" spc="-3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9pPr marL="3657226" indent="0">
              <a:buNone/>
              <a:defRPr/>
            </a:lvl9pPr>
          </a:lstStyle>
          <a:p>
            <a:pPr lvl="0"/>
            <a:r>
              <a:rPr lang="en-US" altLang="ko-KR"/>
              <a:t> </a:t>
            </a:r>
          </a:p>
          <a:p>
            <a:pPr lvl="1"/>
            <a:r>
              <a:rPr lang="en-US" altLang="ko-KR"/>
              <a:t> </a:t>
            </a:r>
          </a:p>
          <a:p>
            <a:pPr lvl="2"/>
            <a:r>
              <a:rPr lang="en-US" altLang="ko-KR"/>
              <a:t> </a:t>
            </a:r>
          </a:p>
          <a:p>
            <a:pPr lvl="3"/>
            <a:r>
              <a:rPr lang="en-US" altLang="ko-KR"/>
              <a:t> </a:t>
            </a:r>
          </a:p>
          <a:p>
            <a:pPr lvl="4"/>
            <a:endParaRPr lang="en-US" altLang="ko-KR"/>
          </a:p>
          <a:p>
            <a:pPr lvl="5"/>
            <a:endParaRPr lang="en-US" altLang="ko-KR"/>
          </a:p>
          <a:p>
            <a:pPr lvl="3"/>
            <a:endParaRPr lang="ko-KR" altLang="en-US"/>
          </a:p>
        </p:txBody>
      </p:sp>
      <p:pic>
        <p:nvPicPr>
          <p:cNvPr id="5" name="그림 4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ADF87EAF-98C7-963D-7466-EFC735805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9632" r="5467" b="20764"/>
          <a:stretch/>
        </p:blipFill>
        <p:spPr>
          <a:xfrm>
            <a:off x="10781616" y="6453284"/>
            <a:ext cx="1311423" cy="303617"/>
          </a:xfrm>
          <a:prstGeom prst="rect">
            <a:avLst/>
          </a:prstGeom>
        </p:spPr>
      </p:pic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1D093EE6-4A56-8F2C-5E72-E198370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5355" y="6462483"/>
            <a:ext cx="481288" cy="290411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B655520-5A33-4230-ABDD-A213BEC2F7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42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2EF77700-7B41-B455-0E23-7E590DAB0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4960"/>
            <a:ext cx="12192000" cy="1844040"/>
          </a:xfrm>
        </p:spPr>
        <p:txBody>
          <a:bodyPr>
            <a:normAutofit/>
          </a:bodyPr>
          <a:lstStyle/>
          <a:p>
            <a: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Rethinking Page Table Structure for Fast Address Translation in GPUs: </a:t>
            </a:r>
            <a:b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Fixed-Size Hashed Page Table</a:t>
            </a:r>
            <a:b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3B75F2A8-0C95-A2B2-5887-AB27BCC56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2854"/>
            <a:ext cx="9144000" cy="2665412"/>
          </a:xfrm>
        </p:spPr>
        <p:txBody>
          <a:bodyPr/>
          <a:lstStyle/>
          <a:p>
            <a:endParaRPr lang="en-US" altLang="ko-K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Sungbin Jang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Junhyeok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Park, Osang Kwon, </a:t>
            </a:r>
            <a:r>
              <a:rPr lang="en-US" altLang="ko-KR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Yongho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Lee, and </a:t>
            </a:r>
            <a:r>
              <a:rPr lang="en-US" altLang="ko-KR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Seokin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Hong</a:t>
            </a:r>
          </a:p>
          <a:p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Sungkyunkwan University</a:t>
            </a:r>
          </a:p>
          <a:p>
            <a:endParaRPr lang="en-US" altLang="ko-K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87C92-FFCE-66B2-CB74-3814EC11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58" y="5406406"/>
            <a:ext cx="3209295" cy="4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54E527D9-5961-61AA-C4B5-324F17727BF8}"/>
              </a:ext>
            </a:extLst>
          </p:cNvPr>
          <p:cNvSpPr txBox="1">
            <a:spLocks/>
          </p:cNvSpPr>
          <p:nvPr/>
        </p:nvSpPr>
        <p:spPr>
          <a:xfrm>
            <a:off x="1524000" y="369239"/>
            <a:ext cx="9144000" cy="350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PACT '24: International Conference on Parallel Architectures and Compilation Techniques</a:t>
            </a:r>
          </a:p>
        </p:txBody>
      </p:sp>
      <p:pic>
        <p:nvPicPr>
          <p:cNvPr id="9" name="그림 8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EE3CFC5D-F824-1CFA-881F-1E6DC3E70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9632" r="5467" b="20764"/>
          <a:stretch/>
        </p:blipFill>
        <p:spPr>
          <a:xfrm>
            <a:off x="2868691" y="5293400"/>
            <a:ext cx="2611120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4A7F-6770-67EF-D13C-9F1BFCE5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2A0CF-4A4B-D9D6-0E8E-BB678C035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1D9302-1AE0-9812-7E4D-9E00BF5568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A820AD7-E4C2-02F1-4328-BA4F78FFE44F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C2F295-22F4-65E3-5C9F-80F68BB4631A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9CCCBCA-78FC-21BA-A98F-56BE2A80C3E2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B8505-3662-1756-5CC5-7EF5C9F15492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A1C173B-181E-C4E6-0177-9AAD16940981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0E01078-CA4E-FA9E-8839-9B9001E5D31A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B4DAC6E-D8C3-36C0-5399-4D5B32E92938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91C2F-7D30-C07C-21F2-924FD295DE9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D0FD2CE-C631-867F-00ED-A144B0DBAB1B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25FADB3-8081-D4F1-79DC-418D6D9A426C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0338072-B196-F2AC-5047-1CF42001F5D0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FA309EF-E45B-C80F-CC63-C3AAA05B0461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55AC52-0A95-6190-5A01-19CCE157E6FD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33AEBC25-9DE8-8768-A629-C0E5602EC164}"/>
              </a:ext>
            </a:extLst>
          </p:cNvPr>
          <p:cNvGrpSpPr/>
          <p:nvPr/>
        </p:nvGrpSpPr>
        <p:grpSpPr>
          <a:xfrm>
            <a:off x="4357729" y="4294741"/>
            <a:ext cx="4321671" cy="1429505"/>
            <a:chOff x="4910550" y="4294741"/>
            <a:chExt cx="3768850" cy="142950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55FA84A-B6B7-EF4F-4F2C-38D99EA7DC95}"/>
                </a:ext>
              </a:extLst>
            </p:cNvPr>
            <p:cNvSpPr/>
            <p:nvPr/>
          </p:nvSpPr>
          <p:spPr>
            <a:xfrm>
              <a:off x="4910550" y="4294741"/>
              <a:ext cx="3768850" cy="1429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24C46A-971F-FB19-D6C6-2219EFAFB8D0}"/>
                </a:ext>
              </a:extLst>
            </p:cNvPr>
            <p:cNvSpPr txBox="1"/>
            <p:nvPr/>
          </p:nvSpPr>
          <p:spPr>
            <a:xfrm>
              <a:off x="4910551" y="4301271"/>
              <a:ext cx="1157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6FB42B17-B3A7-DF4B-3183-305F522443C4}"/>
                </a:ext>
              </a:extLst>
            </p:cNvPr>
            <p:cNvCxnSpPr>
              <a:cxnSpLocks/>
            </p:cNvCxnSpPr>
            <p:nvPr/>
          </p:nvCxnSpPr>
          <p:spPr>
            <a:xfrm>
              <a:off x="5607593" y="5535169"/>
              <a:ext cx="142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DFC1C35-DE0D-32DC-8B04-54FF14E7E84C}"/>
                </a:ext>
              </a:extLst>
            </p:cNvPr>
            <p:cNvGrpSpPr/>
            <p:nvPr/>
          </p:nvGrpSpPr>
          <p:grpSpPr>
            <a:xfrm>
              <a:off x="5756981" y="4728825"/>
              <a:ext cx="543114" cy="904842"/>
              <a:chOff x="1365770" y="4768236"/>
              <a:chExt cx="543114" cy="132829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629883D3-253D-5C2E-5B86-DCD59255BEEB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6A337DF9-6C63-6CFA-E196-AFFC591DC821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0BF9F922-24F6-97BA-4622-03CEE66D6D16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70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PML4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ACC2B81-04AC-B907-3FE6-CCCB63F5C95C}"/>
                  </a:ext>
                </a:extLst>
              </p:cNvPr>
              <p:cNvSpPr/>
              <p:nvPr/>
            </p:nvSpPr>
            <p:spPr>
              <a:xfrm>
                <a:off x="1365770" y="5423941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1419A7DB-7FB2-24F5-7F27-F209F724E0A0}"/>
                </a:ext>
              </a:extLst>
            </p:cNvPr>
            <p:cNvGrpSpPr/>
            <p:nvPr/>
          </p:nvGrpSpPr>
          <p:grpSpPr>
            <a:xfrm>
              <a:off x="8043651" y="4725564"/>
              <a:ext cx="543115" cy="904631"/>
              <a:chOff x="3152311" y="4768546"/>
              <a:chExt cx="543115" cy="13279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D7BF58BC-D65E-E0A6-8F33-AC32C8774942}"/>
                  </a:ext>
                </a:extLst>
              </p:cNvPr>
              <p:cNvGrpSpPr/>
              <p:nvPr/>
            </p:nvGrpSpPr>
            <p:grpSpPr>
              <a:xfrm>
                <a:off x="3152375" y="4768546"/>
                <a:ext cx="543051" cy="1327988"/>
                <a:chOff x="4971436" y="4480935"/>
                <a:chExt cx="436312" cy="911214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71A96159-AD1C-A412-2568-5EB103D10241}"/>
                    </a:ext>
                  </a:extLst>
                </p:cNvPr>
                <p:cNvSpPr/>
                <p:nvPr/>
              </p:nvSpPr>
              <p:spPr>
                <a:xfrm>
                  <a:off x="4971441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47221E30-FD6C-7D98-DDA1-EF55CA956C21}"/>
                    </a:ext>
                  </a:extLst>
                </p:cNvPr>
                <p:cNvSpPr/>
                <p:nvPr/>
              </p:nvSpPr>
              <p:spPr>
                <a:xfrm>
                  <a:off x="4971436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PT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C6F40E9-B3A6-5409-4E2B-120E674C2E31}"/>
                  </a:ext>
                </a:extLst>
              </p:cNvPr>
              <p:cNvSpPr/>
              <p:nvPr/>
            </p:nvSpPr>
            <p:spPr>
              <a:xfrm>
                <a:off x="3152311" y="5508028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EED1AFE-DBBE-5A79-BD4E-85E0DFA11D04}"/>
                </a:ext>
              </a:extLst>
            </p:cNvPr>
            <p:cNvGrpSpPr/>
            <p:nvPr/>
          </p:nvGrpSpPr>
          <p:grpSpPr>
            <a:xfrm>
              <a:off x="7286122" y="4725564"/>
              <a:ext cx="543051" cy="904631"/>
              <a:chOff x="2418575" y="4753797"/>
              <a:chExt cx="543051" cy="1327988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1F4C0411-909A-47C6-E5F8-08D7F25338D4}"/>
                  </a:ext>
                </a:extLst>
              </p:cNvPr>
              <p:cNvGrpSpPr/>
              <p:nvPr/>
            </p:nvGrpSpPr>
            <p:grpSpPr>
              <a:xfrm>
                <a:off x="2418575" y="4753797"/>
                <a:ext cx="543051" cy="1327988"/>
                <a:chOff x="4293265" y="4480935"/>
                <a:chExt cx="436312" cy="911214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46139FF4-6891-F65D-7036-1E20BE79C1DE}"/>
                    </a:ext>
                  </a:extLst>
                </p:cNvPr>
                <p:cNvSpPr/>
                <p:nvPr/>
              </p:nvSpPr>
              <p:spPr>
                <a:xfrm>
                  <a:off x="4293270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7B7F35D5-93DD-795B-5C8B-E328A0652843}"/>
                    </a:ext>
                  </a:extLst>
                </p:cNvPr>
                <p:cNvSpPr/>
                <p:nvPr/>
              </p:nvSpPr>
              <p:spPr>
                <a:xfrm>
                  <a:off x="4293265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D63AFE25-8E20-CADC-09B2-04D40C7AC32C}"/>
                  </a:ext>
                </a:extLst>
              </p:cNvPr>
              <p:cNvSpPr/>
              <p:nvPr/>
            </p:nvSpPr>
            <p:spPr>
              <a:xfrm>
                <a:off x="2418580" y="5245632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8ECEAAEB-63AD-066E-F5A8-6669D7E8C112}"/>
                </a:ext>
              </a:extLst>
            </p:cNvPr>
            <p:cNvCxnSpPr>
              <a:cxnSpLocks/>
              <a:stCxn id="42" idx="3"/>
              <a:endCxn id="37" idx="1"/>
            </p:cNvCxnSpPr>
            <p:nvPr/>
          </p:nvCxnSpPr>
          <p:spPr>
            <a:xfrm>
              <a:off x="7829171" y="5113145"/>
              <a:ext cx="214480" cy="1686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D19CA9A-C7B9-1F33-EC46-4A79D834821B}"/>
                </a:ext>
              </a:extLst>
            </p:cNvPr>
            <p:cNvGrpSpPr/>
            <p:nvPr/>
          </p:nvGrpSpPr>
          <p:grpSpPr>
            <a:xfrm>
              <a:off x="6527126" y="4725460"/>
              <a:ext cx="543111" cy="904842"/>
              <a:chOff x="1365773" y="4768236"/>
              <a:chExt cx="543111" cy="132829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8A0729A4-8B72-7C0D-3F19-9DC3046BEA54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E07D1995-1EFA-A241-857D-CC9CA69AD9E5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BEB1F13E-6BEC-E2A2-3A39-7C2CCD507AE2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07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PDP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594C64B-6820-037F-3822-E9625F732D45}"/>
                  </a:ext>
                </a:extLst>
              </p:cNvPr>
              <p:cNvSpPr/>
              <p:nvPr/>
            </p:nvSpPr>
            <p:spPr>
              <a:xfrm>
                <a:off x="1365774" y="5699199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BCEFE4EB-C393-0DA9-94E7-E5093EC665E4}"/>
                </a:ext>
              </a:extLst>
            </p:cNvPr>
            <p:cNvCxnSpPr>
              <a:cxnSpLocks/>
              <a:stCxn id="32" idx="3"/>
              <a:endCxn id="48" idx="1"/>
            </p:cNvCxnSpPr>
            <p:nvPr/>
          </p:nvCxnSpPr>
          <p:spPr>
            <a:xfrm>
              <a:off x="6300025" y="5228034"/>
              <a:ext cx="227102" cy="1841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741BACF2-01D3-90D8-6782-12911DE50135}"/>
                </a:ext>
              </a:extLst>
            </p:cNvPr>
            <p:cNvCxnSpPr>
              <a:cxnSpLocks/>
              <a:stCxn id="48" idx="3"/>
              <a:endCxn id="42" idx="1"/>
            </p:cNvCxnSpPr>
            <p:nvPr/>
          </p:nvCxnSpPr>
          <p:spPr>
            <a:xfrm flipV="1">
              <a:off x="7070171" y="5113145"/>
              <a:ext cx="215956" cy="299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34611BDB-EFFB-A71B-5594-724365D7456F}"/>
                </a:ext>
              </a:extLst>
            </p:cNvPr>
            <p:cNvSpPr/>
            <p:nvPr/>
          </p:nvSpPr>
          <p:spPr>
            <a:xfrm>
              <a:off x="5024873" y="5430868"/>
              <a:ext cx="582723" cy="20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PTBR</a:t>
              </a:r>
              <a:endParaRPr lang="ko-KR" altLang="en-US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88CC2BA-D2DE-FCE7-1D4D-557F36660F8B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4F1F6FDA-C72E-A0D8-BA8A-0E7339FF0D25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08DFA598-5D80-3A5D-0B94-458811A1D888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0AC547C-4859-284C-562A-2E651D60572C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4C85D50-DFEC-AD04-2128-483FC8E5D28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71F5C11C-3BC0-95E9-05D9-6411D4FF0839}"/>
              </a:ext>
            </a:extLst>
          </p:cNvPr>
          <p:cNvSpPr/>
          <p:nvPr/>
        </p:nvSpPr>
        <p:spPr>
          <a:xfrm>
            <a:off x="2973152" y="1454227"/>
            <a:ext cx="2660275" cy="4597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3A362465-6899-91BC-F6EA-F6B46F244CB3}"/>
              </a:ext>
            </a:extLst>
          </p:cNvPr>
          <p:cNvSpPr/>
          <p:nvPr/>
        </p:nvSpPr>
        <p:spPr>
          <a:xfrm>
            <a:off x="5633426" y="3735871"/>
            <a:ext cx="3380069" cy="231575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D0FBE77-75A5-7A0D-344C-AFDE222CF479}"/>
              </a:ext>
            </a:extLst>
          </p:cNvPr>
          <p:cNvCxnSpPr/>
          <p:nvPr/>
        </p:nvCxnSpPr>
        <p:spPr>
          <a:xfrm>
            <a:off x="7294766" y="2324219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9846E7-2D2A-F118-8521-4E49502B90BC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E45287B-DD78-667C-E497-1352B820371F}"/>
              </a:ext>
            </a:extLst>
          </p:cNvPr>
          <p:cNvSpPr/>
          <p:nvPr/>
        </p:nvSpPr>
        <p:spPr>
          <a:xfrm>
            <a:off x="5910132" y="2504721"/>
            <a:ext cx="2769139" cy="419888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8277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99C5C-F63E-933E-EA22-2A04D6B1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172C86-E44B-2503-7817-43F81CCCB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D61155-BF16-9681-1158-DEC93940D0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prevents page fault handling for re-accessed evicted entries.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11B4BD8-2E90-8B20-A8AE-E31023880371}"/>
              </a:ext>
            </a:extLst>
          </p:cNvPr>
          <p:cNvSpPr/>
          <p:nvPr/>
        </p:nvSpPr>
        <p:spPr>
          <a:xfrm>
            <a:off x="8043813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3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FA470B0-EBED-5B06-9DF6-6839AD4B0AC2}"/>
              </a:ext>
            </a:extLst>
          </p:cNvPr>
          <p:cNvSpPr/>
          <p:nvPr/>
        </p:nvSpPr>
        <p:spPr>
          <a:xfrm>
            <a:off x="4772147" y="5476721"/>
            <a:ext cx="900000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0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A8BF8B-1F6A-F756-2682-70DDEEFE81B1}"/>
              </a:ext>
            </a:extLst>
          </p:cNvPr>
          <p:cNvSpPr/>
          <p:nvPr/>
        </p:nvSpPr>
        <p:spPr>
          <a:xfrm>
            <a:off x="5862702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1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2EE2763-9EAF-47D0-7020-604471726603}"/>
              </a:ext>
            </a:extLst>
          </p:cNvPr>
          <p:cNvSpPr/>
          <p:nvPr/>
        </p:nvSpPr>
        <p:spPr>
          <a:xfrm>
            <a:off x="6953256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2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A0CBBE5-9156-A82B-9402-D84DF48126E0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flipH="1">
            <a:off x="4298833" y="5656721"/>
            <a:ext cx="4733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9D3F1D-D49E-F6F2-D7C3-C26A6B5089FA}"/>
              </a:ext>
            </a:extLst>
          </p:cNvPr>
          <p:cNvSpPr txBox="1"/>
          <p:nvPr/>
        </p:nvSpPr>
        <p:spPr>
          <a:xfrm>
            <a:off x="3566160" y="5456666"/>
            <a:ext cx="73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5C3D4C-50A9-7525-BD4B-0D441F5F0B70}"/>
              </a:ext>
            </a:extLst>
          </p:cNvPr>
          <p:cNvSpPr txBox="1"/>
          <p:nvPr/>
        </p:nvSpPr>
        <p:spPr>
          <a:xfrm>
            <a:off x="1398371" y="5364335"/>
            <a:ext cx="20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Eviction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ko-KR" altLang="en-US" sz="2000" b="1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29E9A8-8CE2-8E9D-3914-F97F794EDA57}"/>
              </a:ext>
            </a:extLst>
          </p:cNvPr>
          <p:cNvSpPr txBox="1"/>
          <p:nvPr/>
        </p:nvSpPr>
        <p:spPr>
          <a:xfrm>
            <a:off x="4772150" y="5098101"/>
            <a:ext cx="9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4C5677-254C-EDCA-4976-40270308F79F}"/>
              </a:ext>
            </a:extLst>
          </p:cNvPr>
          <p:cNvSpPr txBox="1"/>
          <p:nvPr/>
        </p:nvSpPr>
        <p:spPr>
          <a:xfrm>
            <a:off x="8043813" y="5098101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7EE763-D9BD-D85F-5A5B-3868C098977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D51A25A-B6DF-6516-7EB8-B5A3BE501972}"/>
              </a:ext>
            </a:extLst>
          </p:cNvPr>
          <p:cNvGrpSpPr/>
          <p:nvPr/>
        </p:nvGrpSpPr>
        <p:grpSpPr>
          <a:xfrm>
            <a:off x="3632218" y="2455370"/>
            <a:ext cx="1333229" cy="1767261"/>
            <a:chOff x="1421542" y="3415538"/>
            <a:chExt cx="1333229" cy="176726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28CEA55-83CC-26C1-EA2A-DAFA21D71CA5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D2F229B-F6A5-2D2F-E46A-BDA6469C2122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DEE27A6A-2DC8-CE7A-AB88-F99413985552}"/>
                </a:ext>
              </a:extLst>
            </p:cNvPr>
            <p:cNvSpPr/>
            <p:nvPr/>
          </p:nvSpPr>
          <p:spPr>
            <a:xfrm>
              <a:off x="1607605" y="4395512"/>
              <a:ext cx="968261" cy="7872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8BBE941-F95A-587D-F425-8F754CA6D4D3}"/>
              </a:ext>
            </a:extLst>
          </p:cNvPr>
          <p:cNvSpPr/>
          <p:nvPr/>
        </p:nvSpPr>
        <p:spPr>
          <a:xfrm>
            <a:off x="2274581" y="3436628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48284D5-9FCD-C469-56B8-47E472EAD567}"/>
              </a:ext>
            </a:extLst>
          </p:cNvPr>
          <p:cNvGrpSpPr/>
          <p:nvPr/>
        </p:nvGrpSpPr>
        <p:grpSpPr>
          <a:xfrm>
            <a:off x="6691494" y="2455370"/>
            <a:ext cx="1595120" cy="1767261"/>
            <a:chOff x="1285498" y="3415538"/>
            <a:chExt cx="1595120" cy="1767261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887839FD-D5E5-2C88-3796-E43B44011E29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1757B939-2AD7-9B52-1452-75483F4300F8}"/>
                </a:ext>
              </a:extLst>
            </p:cNvPr>
            <p:cNvSpPr/>
            <p:nvPr/>
          </p:nvSpPr>
          <p:spPr>
            <a:xfrm>
              <a:off x="1285498" y="3415538"/>
              <a:ext cx="1595120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Victim Buffer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3E04B6F6-E1B1-9224-B9BE-3D35447497E8}"/>
              </a:ext>
            </a:extLst>
          </p:cNvPr>
          <p:cNvSpPr/>
          <p:nvPr/>
        </p:nvSpPr>
        <p:spPr>
          <a:xfrm>
            <a:off x="3818281" y="3570398"/>
            <a:ext cx="968261" cy="652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9BA37899-4A28-941F-0031-CA3401F2B8DC}"/>
              </a:ext>
            </a:extLst>
          </p:cNvPr>
          <p:cNvCxnSpPr>
            <a:cxnSpLocks/>
          </p:cNvCxnSpPr>
          <p:nvPr/>
        </p:nvCxnSpPr>
        <p:spPr>
          <a:xfrm>
            <a:off x="3577898" y="3570397"/>
            <a:ext cx="1194249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F815917-4851-4071-8E11-67B093CCFD89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786542" y="3502631"/>
            <a:ext cx="22270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A3F5B82-44AA-A142-7EC1-7C9FBFABF450}"/>
              </a:ext>
            </a:extLst>
          </p:cNvPr>
          <p:cNvSpPr/>
          <p:nvPr/>
        </p:nvSpPr>
        <p:spPr>
          <a:xfrm>
            <a:off x="5268826" y="3119262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Evict!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7F4140-5D65-2E7A-F01B-6A73B40B1DDF}"/>
              </a:ext>
            </a:extLst>
          </p:cNvPr>
          <p:cNvSpPr/>
          <p:nvPr/>
        </p:nvSpPr>
        <p:spPr>
          <a:xfrm>
            <a:off x="7013999" y="3429000"/>
            <a:ext cx="968261" cy="14139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55B36DA-1789-3DD7-6D6A-DFF4512CC771}"/>
              </a:ext>
            </a:extLst>
          </p:cNvPr>
          <p:cNvCxnSpPr>
            <a:cxnSpLocks/>
          </p:cNvCxnSpPr>
          <p:nvPr/>
        </p:nvCxnSpPr>
        <p:spPr>
          <a:xfrm flipH="1">
            <a:off x="5225562" y="4922520"/>
            <a:ext cx="446585" cy="175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8E6AD99-F74A-F294-0BD6-DAC0F4A9AAC9}"/>
              </a:ext>
            </a:extLst>
          </p:cNvPr>
          <p:cNvSpPr/>
          <p:nvPr/>
        </p:nvSpPr>
        <p:spPr>
          <a:xfrm>
            <a:off x="5665639" y="4759591"/>
            <a:ext cx="943441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F2215C-5892-FB2E-83F1-9A606D1030B4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>
                <a:latin typeface="Calibri" panose="020F0502020204030204" pitchFamily="34" charset="0"/>
                <a:cs typeface="Calibri" panose="020F0502020204030204" pitchFamily="34" charset="0"/>
              </a:rPr>
              <a:t>More details are in our paper!</a:t>
            </a:r>
          </a:p>
        </p:txBody>
      </p:sp>
    </p:spTree>
    <p:extLst>
      <p:ext uri="{BB962C8B-B14F-4D97-AF65-F5344CB8AC3E}">
        <p14:creationId xmlns:p14="http://schemas.microsoft.com/office/powerpoint/2010/main" val="12767079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C8C42F9-7467-9FBB-57CA-B82A7DB28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E2C45E5-8ECA-81A8-7CE9-2C991FE8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1021279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342900" indent="-342900"/>
            <a:endParaRPr lang="en-US" altLang="ko-KR" sz="2800" b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</a:t>
            </a:r>
            <a:endParaRPr lang="en-US" altLang="ko-KR" sz="2400" b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Evaluations</a:t>
            </a:r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0" indent="0">
              <a:buNone/>
            </a:pP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19209186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Simulator: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GPGPU Sim v4.0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TLB: 1024 entries</a:t>
            </a:r>
          </a:p>
          <a:p>
            <a:pPr marL="630900" lvl="1" indent="-342900"/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walkers: 16</a:t>
            </a:r>
          </a:p>
          <a:p>
            <a:pPr marL="630900" lvl="1" indent="-342900"/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caches: 32 entries per level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size: 0.5% of working set size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 sensitive and agnostic workloads.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08DF60E-B5CC-3D0E-C220-C28A133CC26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40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Improvement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irregular GPU applications, Fixed-Size Hashed Page Table outperforms RPTs by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27.8%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average.</a:t>
            </a: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54D04D93-C751-77B8-433F-4D73037A53E9}"/>
              </a:ext>
            </a:extLst>
          </p:cNvPr>
          <p:cNvGraphicFramePr>
            <a:graphicFrameLocks/>
          </p:cNvGraphicFramePr>
          <p:nvPr/>
        </p:nvGraphicFramePr>
        <p:xfrm>
          <a:off x="1510991" y="2141222"/>
          <a:ext cx="9144000" cy="36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4F4051A9-F8CD-9CAF-0444-289E3B954D4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A56E242-D1B8-8CA5-1341-F9F1604A8A19}"/>
              </a:ext>
            </a:extLst>
          </p:cNvPr>
          <p:cNvSpPr/>
          <p:nvPr/>
        </p:nvSpPr>
        <p:spPr>
          <a:xfrm>
            <a:off x="7198138" y="2248536"/>
            <a:ext cx="551623" cy="27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12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Improvement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irregular GPU applications, Fixed-Size Hashed Page Table outperforms RPTs by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27.8%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average.</a:t>
            </a: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54D04D93-C751-77B8-433F-4D73037A53E9}"/>
              </a:ext>
            </a:extLst>
          </p:cNvPr>
          <p:cNvGraphicFramePr>
            <a:graphicFrameLocks/>
          </p:cNvGraphicFramePr>
          <p:nvPr/>
        </p:nvGraphicFramePr>
        <p:xfrm>
          <a:off x="1510991" y="2141222"/>
          <a:ext cx="9144000" cy="36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5B25E2-B805-CF03-A3E6-FF87B8D8A32E}"/>
              </a:ext>
            </a:extLst>
          </p:cNvPr>
          <p:cNvSpPr txBox="1"/>
          <p:nvPr/>
        </p:nvSpPr>
        <p:spPr>
          <a:xfrm>
            <a:off x="5899290" y="2757725"/>
            <a:ext cx="10024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27.8%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7A4DF79-4998-2E7C-69AD-1BE8456EFCB2}"/>
              </a:ext>
            </a:extLst>
          </p:cNvPr>
          <p:cNvCxnSpPr>
            <a:cxnSpLocks/>
          </p:cNvCxnSpPr>
          <p:nvPr/>
        </p:nvCxnSpPr>
        <p:spPr>
          <a:xfrm flipV="1">
            <a:off x="6227542" y="3184525"/>
            <a:ext cx="0" cy="3130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97B249-DFCA-47F5-F7F1-3F0C9C442CC7}"/>
              </a:ext>
            </a:extLst>
          </p:cNvPr>
          <p:cNvCxnSpPr>
            <a:cxnSpLocks/>
          </p:cNvCxnSpPr>
          <p:nvPr/>
        </p:nvCxnSpPr>
        <p:spPr>
          <a:xfrm>
            <a:off x="6197606" y="3182604"/>
            <a:ext cx="165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664B3E-3B05-73C1-E7D4-92702E6F569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941555B-E776-BB42-06D9-1095B6249E57}"/>
              </a:ext>
            </a:extLst>
          </p:cNvPr>
          <p:cNvSpPr/>
          <p:nvPr/>
        </p:nvSpPr>
        <p:spPr>
          <a:xfrm>
            <a:off x="7198138" y="2248536"/>
            <a:ext cx="551623" cy="27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833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Improvement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irregular GPU applications, Fixed-Size Hashed Page Table outperforms RPTs by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27.8%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average.</a:t>
            </a: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54D04D93-C751-77B8-433F-4D73037A53E9}"/>
              </a:ext>
            </a:extLst>
          </p:cNvPr>
          <p:cNvGraphicFramePr>
            <a:graphicFrameLocks/>
          </p:cNvGraphicFramePr>
          <p:nvPr/>
        </p:nvGraphicFramePr>
        <p:xfrm>
          <a:off x="1510991" y="2141222"/>
          <a:ext cx="9144000" cy="36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5B25E2-B805-CF03-A3E6-FF87B8D8A32E}"/>
              </a:ext>
            </a:extLst>
          </p:cNvPr>
          <p:cNvSpPr txBox="1"/>
          <p:nvPr/>
        </p:nvSpPr>
        <p:spPr>
          <a:xfrm>
            <a:off x="5899290" y="2757725"/>
            <a:ext cx="10024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27.8%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7A4DF79-4998-2E7C-69AD-1BE8456EFCB2}"/>
              </a:ext>
            </a:extLst>
          </p:cNvPr>
          <p:cNvCxnSpPr>
            <a:cxnSpLocks/>
          </p:cNvCxnSpPr>
          <p:nvPr/>
        </p:nvCxnSpPr>
        <p:spPr>
          <a:xfrm flipV="1">
            <a:off x="6227542" y="3184525"/>
            <a:ext cx="0" cy="3130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97B249-DFCA-47F5-F7F1-3F0C9C442CC7}"/>
              </a:ext>
            </a:extLst>
          </p:cNvPr>
          <p:cNvCxnSpPr>
            <a:cxnSpLocks/>
          </p:cNvCxnSpPr>
          <p:nvPr/>
        </p:nvCxnSpPr>
        <p:spPr>
          <a:xfrm>
            <a:off x="6197606" y="3182604"/>
            <a:ext cx="165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F8EB85-7778-FBB5-1133-77E124D490B8}"/>
              </a:ext>
            </a:extLst>
          </p:cNvPr>
          <p:cNvSpPr/>
          <p:nvPr/>
        </p:nvSpPr>
        <p:spPr>
          <a:xfrm>
            <a:off x="0" y="4079315"/>
            <a:ext cx="12192000" cy="1874904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b="1">
              <a:solidFill>
                <a:srgbClr val="FF0000"/>
              </a:solidFill>
            </a:endParaRPr>
          </a:p>
          <a:p>
            <a:pPr marL="514350" indent="-514350" algn="ctr">
              <a:buAutoNum type="arabicPeriod"/>
            </a:pPr>
            <a:r>
              <a:rPr lang="en-US" altLang="ko-KR" sz="3200" b="1">
                <a:solidFill>
                  <a:srgbClr val="FF0000"/>
                </a:solidFill>
              </a:rPr>
              <a:t>Achieves nearly one memory access per PTW</a:t>
            </a:r>
            <a:endParaRPr lang="ko-KR" altLang="en-US" sz="3200" b="1">
              <a:solidFill>
                <a:srgbClr val="FF0000"/>
              </a:solidFill>
            </a:endParaRPr>
          </a:p>
          <a:p>
            <a:pPr algn="ctr"/>
            <a:endParaRPr lang="en-US" altLang="ko-KR" sz="3200" b="1">
              <a:solidFill>
                <a:srgbClr val="FF0000"/>
              </a:solidFill>
            </a:endParaRPr>
          </a:p>
          <a:p>
            <a:pPr algn="ctr"/>
            <a:r>
              <a:rPr lang="en-US" altLang="ko-KR" sz="3200" b="1">
                <a:solidFill>
                  <a:srgbClr val="FF0000"/>
                </a:solidFill>
              </a:rPr>
              <a:t>2. Achieves 22% reduction in PTW latency</a:t>
            </a:r>
          </a:p>
          <a:p>
            <a:pPr algn="ctr"/>
            <a:endParaRPr lang="en-US" altLang="ko-KR" sz="3200" b="1">
              <a:solidFill>
                <a:srgbClr val="FF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2C27D54-EB9C-FE4B-5D82-919D2BA2819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FC22F81-F951-2D91-2EA3-102641755A42}"/>
              </a:ext>
            </a:extLst>
          </p:cNvPr>
          <p:cNvSpPr/>
          <p:nvPr/>
        </p:nvSpPr>
        <p:spPr>
          <a:xfrm>
            <a:off x="7198138" y="2248536"/>
            <a:ext cx="551623" cy="27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858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C8C42F9-7467-9FBB-57CA-B82A7DB28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E2C45E5-8ECA-81A8-7CE9-2C991FE8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1021279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342900" indent="-342900"/>
            <a:endParaRPr lang="en-US" altLang="ko-KR" sz="2800" b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Evaluations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0" indent="0">
              <a:buNone/>
            </a:pP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18744875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proposes an HPT design dedicated to GPUs.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fixed-size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hashed page table (no need for dynamic resizing).</a:t>
            </a:r>
            <a:endParaRPr lang="en-US" altLang="ko-KR" sz="26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 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effectively resolves hash collisions.</a:t>
            </a: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</a:t>
            </a:r>
            <a:r>
              <a:rPr lang="ko-KR" altLang="en-US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Buffer 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manages remote mappings.</a:t>
            </a:r>
            <a:endParaRPr lang="en-US" altLang="ko-KR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3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9E1D26-A618-0C61-A2AB-14F1DAD9D828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602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BE9-5449-E48A-FE63-B40C9E725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CECB7-BA8C-3D50-8D95-E542B0B2F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3DCBFB-170C-D5A1-E2E0-94ED66C9F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proposes an HPT design dedicated to GPUs.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fixed-size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hashed page table (no need for dynamic resizing).</a:t>
            </a:r>
            <a:endParaRPr lang="en-US" altLang="ko-KR" sz="26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 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effectively resolves hash collisions.</a:t>
            </a: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</a:t>
            </a:r>
            <a:r>
              <a:rPr lang="ko-KR" altLang="en-US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Buffer 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manages remote mappings.</a:t>
            </a:r>
            <a:endParaRPr lang="en-US" altLang="ko-KR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3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best of our knowledge, Fixed-Size Hashed Page Table is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work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apply Hashed Page Tables in GPUs.</a:t>
            </a:r>
          </a:p>
          <a:p>
            <a:pPr marL="0" indent="0">
              <a:buNone/>
            </a:pPr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0222FD9-C3E7-7431-D9BE-F92DE5C9A34B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4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0EE5D-DE5F-68A2-8A15-2BBF2AB4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A78A52-5AF1-1450-63F3-E7205A119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7921D8-9142-39B6-DB8C-FBBDB302F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proposes an HPT design dedicated to GPUs.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fixed-size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hashed page table (no need for dynamic resizing).</a:t>
            </a:r>
            <a:endParaRPr lang="en-US" altLang="ko-KR" sz="26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 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effectively resolves hash collisions.</a:t>
            </a: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</a:t>
            </a:r>
            <a:r>
              <a:rPr lang="ko-KR" altLang="en-US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Buffer 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manages remote mappings.</a:t>
            </a:r>
            <a:endParaRPr lang="en-US" altLang="ko-KR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3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best of our knowledge, Fixed-Size Hashed Page Table is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work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apply Hashed Page Tables in GPUs.</a:t>
            </a:r>
          </a:p>
          <a:p>
            <a:pPr marL="0" indent="0">
              <a:buNone/>
            </a:pPr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proposed technique shows a substantial performance improvement (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27.8%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by effectively reducing address translation overhead.</a:t>
            </a:r>
          </a:p>
          <a:p>
            <a:pPr marL="342900" indent="-342900"/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4C01B99-7FC8-048B-C9CB-CB407D46B0DC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0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5E0586C7-DE9B-A0FB-40F5-DC8F89715EFC}"/>
              </a:ext>
            </a:extLst>
          </p:cNvPr>
          <p:cNvGrpSpPr/>
          <p:nvPr/>
        </p:nvGrpSpPr>
        <p:grpSpPr>
          <a:xfrm>
            <a:off x="4357729" y="4294741"/>
            <a:ext cx="4321671" cy="1429505"/>
            <a:chOff x="4910550" y="4294741"/>
            <a:chExt cx="3768850" cy="142950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A0CC6E8-B0CD-8DAE-BA48-29F42E991464}"/>
                </a:ext>
              </a:extLst>
            </p:cNvPr>
            <p:cNvSpPr/>
            <p:nvPr/>
          </p:nvSpPr>
          <p:spPr>
            <a:xfrm>
              <a:off x="4910550" y="4294741"/>
              <a:ext cx="3768850" cy="1429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EA7CE2-243A-FB1E-5763-567BA24CA18D}"/>
                </a:ext>
              </a:extLst>
            </p:cNvPr>
            <p:cNvSpPr txBox="1"/>
            <p:nvPr/>
          </p:nvSpPr>
          <p:spPr>
            <a:xfrm>
              <a:off x="4910551" y="4301271"/>
              <a:ext cx="1157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CC4671A5-1635-9C06-2663-6008E0A0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607593" y="5535169"/>
              <a:ext cx="142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3A8FC99-CDDE-5975-ECED-2D6A66E0E0D1}"/>
                </a:ext>
              </a:extLst>
            </p:cNvPr>
            <p:cNvGrpSpPr/>
            <p:nvPr/>
          </p:nvGrpSpPr>
          <p:grpSpPr>
            <a:xfrm>
              <a:off x="5756981" y="4728825"/>
              <a:ext cx="543114" cy="904842"/>
              <a:chOff x="1365770" y="4768236"/>
              <a:chExt cx="543114" cy="132829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EC988E0-EF83-C53B-7863-F25DBA089073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B6F63FD5-93D3-EC31-0576-46F7FC93B865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70CC7CE-316C-2871-A59A-9D6ED426AB20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70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PML4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BEA5C76-B682-3151-58DA-C4FB72340831}"/>
                  </a:ext>
                </a:extLst>
              </p:cNvPr>
              <p:cNvSpPr/>
              <p:nvPr/>
            </p:nvSpPr>
            <p:spPr>
              <a:xfrm>
                <a:off x="1365770" y="5423941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6D0ED1F-6E7A-DFAD-0E9A-F13533A1581C}"/>
                </a:ext>
              </a:extLst>
            </p:cNvPr>
            <p:cNvGrpSpPr/>
            <p:nvPr/>
          </p:nvGrpSpPr>
          <p:grpSpPr>
            <a:xfrm>
              <a:off x="8043651" y="4725564"/>
              <a:ext cx="543115" cy="904631"/>
              <a:chOff x="3152311" y="4768546"/>
              <a:chExt cx="543115" cy="13279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9671311-E2A3-1384-F477-84D0F8D1A234}"/>
                  </a:ext>
                </a:extLst>
              </p:cNvPr>
              <p:cNvGrpSpPr/>
              <p:nvPr/>
            </p:nvGrpSpPr>
            <p:grpSpPr>
              <a:xfrm>
                <a:off x="3152375" y="4768546"/>
                <a:ext cx="543051" cy="1327988"/>
                <a:chOff x="4971436" y="4480935"/>
                <a:chExt cx="436312" cy="911214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98F0D143-85A8-98CC-88D7-73E0A2BB1D43}"/>
                    </a:ext>
                  </a:extLst>
                </p:cNvPr>
                <p:cNvSpPr/>
                <p:nvPr/>
              </p:nvSpPr>
              <p:spPr>
                <a:xfrm>
                  <a:off x="4971441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2942B54-A65A-453B-1840-688693BE6C65}"/>
                    </a:ext>
                  </a:extLst>
                </p:cNvPr>
                <p:cNvSpPr/>
                <p:nvPr/>
              </p:nvSpPr>
              <p:spPr>
                <a:xfrm>
                  <a:off x="4971436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PT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E6E5402-FF64-4959-79C3-8C0D7E34B67F}"/>
                  </a:ext>
                </a:extLst>
              </p:cNvPr>
              <p:cNvSpPr/>
              <p:nvPr/>
            </p:nvSpPr>
            <p:spPr>
              <a:xfrm>
                <a:off x="3152311" y="5508028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961350D-3306-A34A-431B-585104B12272}"/>
                </a:ext>
              </a:extLst>
            </p:cNvPr>
            <p:cNvGrpSpPr/>
            <p:nvPr/>
          </p:nvGrpSpPr>
          <p:grpSpPr>
            <a:xfrm>
              <a:off x="7286122" y="4725564"/>
              <a:ext cx="543051" cy="904631"/>
              <a:chOff x="2418575" y="4753797"/>
              <a:chExt cx="543051" cy="1327988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AD2AA178-BC50-C995-32B3-058661283742}"/>
                  </a:ext>
                </a:extLst>
              </p:cNvPr>
              <p:cNvGrpSpPr/>
              <p:nvPr/>
            </p:nvGrpSpPr>
            <p:grpSpPr>
              <a:xfrm>
                <a:off x="2418575" y="4753797"/>
                <a:ext cx="543051" cy="1327988"/>
                <a:chOff x="4293265" y="4480935"/>
                <a:chExt cx="436312" cy="911214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58963CA1-3EF4-E67B-11E2-A40C9D59AC9D}"/>
                    </a:ext>
                  </a:extLst>
                </p:cNvPr>
                <p:cNvSpPr/>
                <p:nvPr/>
              </p:nvSpPr>
              <p:spPr>
                <a:xfrm>
                  <a:off x="4293270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BD434322-7383-4BE8-768B-65A5155C163E}"/>
                    </a:ext>
                  </a:extLst>
                </p:cNvPr>
                <p:cNvSpPr/>
                <p:nvPr/>
              </p:nvSpPr>
              <p:spPr>
                <a:xfrm>
                  <a:off x="4293265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6944F335-8B5C-7C3A-A86B-6AADCE76AF75}"/>
                  </a:ext>
                </a:extLst>
              </p:cNvPr>
              <p:cNvSpPr/>
              <p:nvPr/>
            </p:nvSpPr>
            <p:spPr>
              <a:xfrm>
                <a:off x="2418580" y="5245632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C7793A1F-E7DB-55F9-52A2-8BDFC35A8A3C}"/>
                </a:ext>
              </a:extLst>
            </p:cNvPr>
            <p:cNvCxnSpPr>
              <a:cxnSpLocks/>
              <a:stCxn id="42" idx="3"/>
              <a:endCxn id="37" idx="1"/>
            </p:cNvCxnSpPr>
            <p:nvPr/>
          </p:nvCxnSpPr>
          <p:spPr>
            <a:xfrm>
              <a:off x="7829171" y="5113145"/>
              <a:ext cx="214480" cy="1686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F0A8D5-F771-1E9D-9672-03146BD8C51E}"/>
                </a:ext>
              </a:extLst>
            </p:cNvPr>
            <p:cNvGrpSpPr/>
            <p:nvPr/>
          </p:nvGrpSpPr>
          <p:grpSpPr>
            <a:xfrm>
              <a:off x="6527126" y="4725460"/>
              <a:ext cx="543111" cy="904842"/>
              <a:chOff x="1365773" y="4768236"/>
              <a:chExt cx="543111" cy="132829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2596EE31-B720-408C-2589-952A61878ECD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2F8CFA8-51A1-8DE5-775D-01BE577167E6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A005AE0A-4ACA-A4CC-13A8-41021B906109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07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PDP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1BB6656-8D60-C3AD-246C-4A6FFAE97C2F}"/>
                  </a:ext>
                </a:extLst>
              </p:cNvPr>
              <p:cNvSpPr/>
              <p:nvPr/>
            </p:nvSpPr>
            <p:spPr>
              <a:xfrm>
                <a:off x="1365774" y="5699199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058E6D82-706A-F47E-AA22-3D2962B45380}"/>
                </a:ext>
              </a:extLst>
            </p:cNvPr>
            <p:cNvCxnSpPr>
              <a:cxnSpLocks/>
              <a:stCxn id="32" idx="3"/>
              <a:endCxn id="48" idx="1"/>
            </p:cNvCxnSpPr>
            <p:nvPr/>
          </p:nvCxnSpPr>
          <p:spPr>
            <a:xfrm>
              <a:off x="6300025" y="5228034"/>
              <a:ext cx="227102" cy="1841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A3B509CC-99CB-B1C9-794E-A088C0A26742}"/>
                </a:ext>
              </a:extLst>
            </p:cNvPr>
            <p:cNvCxnSpPr>
              <a:cxnSpLocks/>
              <a:stCxn id="48" idx="3"/>
              <a:endCxn id="42" idx="1"/>
            </p:cNvCxnSpPr>
            <p:nvPr/>
          </p:nvCxnSpPr>
          <p:spPr>
            <a:xfrm flipV="1">
              <a:off x="7070171" y="5113145"/>
              <a:ext cx="215956" cy="299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355CC6E-64F1-0A4A-EB10-BE75EB8FC8D2}"/>
                </a:ext>
              </a:extLst>
            </p:cNvPr>
            <p:cNvSpPr/>
            <p:nvPr/>
          </p:nvSpPr>
          <p:spPr>
            <a:xfrm>
              <a:off x="5024873" y="5430868"/>
              <a:ext cx="582723" cy="20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PTBR</a:t>
              </a:r>
              <a:endParaRPr lang="ko-KR" altLang="en-US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C91351C4-05D1-3174-7159-293D88650774}"/>
              </a:ext>
            </a:extLst>
          </p:cNvPr>
          <p:cNvSpPr/>
          <p:nvPr/>
        </p:nvSpPr>
        <p:spPr>
          <a:xfrm>
            <a:off x="2973152" y="1454227"/>
            <a:ext cx="2660275" cy="4597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478D4721-588A-97D7-623D-09ADA8BFB9F1}"/>
              </a:ext>
            </a:extLst>
          </p:cNvPr>
          <p:cNvSpPr/>
          <p:nvPr/>
        </p:nvSpPr>
        <p:spPr>
          <a:xfrm>
            <a:off x="5633426" y="3735871"/>
            <a:ext cx="3380069" cy="231575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43E29D6F-2DF5-48DF-9873-75402230A9A4}"/>
              </a:ext>
            </a:extLst>
          </p:cNvPr>
          <p:cNvCxnSpPr/>
          <p:nvPr/>
        </p:nvCxnSpPr>
        <p:spPr>
          <a:xfrm>
            <a:off x="7294766" y="2324219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E08142B7-C3F7-1D4B-1F7A-1DA33B9E414C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2A5953-AD55-636E-CB47-117349E95465}"/>
              </a:ext>
            </a:extLst>
          </p:cNvPr>
          <p:cNvSpPr/>
          <p:nvPr/>
        </p:nvSpPr>
        <p:spPr>
          <a:xfrm>
            <a:off x="5910132" y="3070262"/>
            <a:ext cx="2769139" cy="423437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7826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2EF77700-7B41-B455-0E23-7E590DAB0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4960"/>
            <a:ext cx="12192000" cy="1844040"/>
          </a:xfrm>
        </p:spPr>
        <p:txBody>
          <a:bodyPr>
            <a:normAutofit/>
          </a:bodyPr>
          <a:lstStyle/>
          <a:p>
            <a: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Rethinking Page Table Structure for Fast Address Translation in GPUs: </a:t>
            </a:r>
            <a:b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Fixed-Size Hashed Page Table</a:t>
            </a:r>
            <a:br>
              <a:rPr lang="en-US" altLang="ko-KR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3B75F2A8-0C95-A2B2-5887-AB27BCC56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2854"/>
            <a:ext cx="9144000" cy="2665412"/>
          </a:xfrm>
        </p:spPr>
        <p:txBody>
          <a:bodyPr/>
          <a:lstStyle/>
          <a:p>
            <a:endParaRPr lang="en-US" altLang="ko-K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Sungbin Jang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Junhyeok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Park, Osang Kwon, </a:t>
            </a:r>
            <a:r>
              <a:rPr lang="en-US" altLang="ko-KR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Yongho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Lee, and </a:t>
            </a:r>
            <a:r>
              <a:rPr lang="en-US" altLang="ko-KR" sz="2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Seokin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Hong</a:t>
            </a:r>
          </a:p>
          <a:p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Sungkyunkwan University</a:t>
            </a:r>
          </a:p>
          <a:p>
            <a:r>
              <a:rPr lang="en-US" altLang="ko-K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sunbi3361@skku.edu</a:t>
            </a:r>
          </a:p>
          <a:p>
            <a:endParaRPr lang="en-US" altLang="ko-K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87C92-FFCE-66B2-CB74-3814EC11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58" y="5406406"/>
            <a:ext cx="3209295" cy="4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54E527D9-5961-61AA-C4B5-324F17727BF8}"/>
              </a:ext>
            </a:extLst>
          </p:cNvPr>
          <p:cNvSpPr txBox="1">
            <a:spLocks/>
          </p:cNvSpPr>
          <p:nvPr/>
        </p:nvSpPr>
        <p:spPr>
          <a:xfrm>
            <a:off x="1524000" y="369239"/>
            <a:ext cx="9144000" cy="350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PACT '24: International Conference on Parallel Architectures and Compilation Techniques</a:t>
            </a:r>
          </a:p>
        </p:txBody>
      </p:sp>
      <p:pic>
        <p:nvPicPr>
          <p:cNvPr id="9" name="그림 8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EE3CFC5D-F824-1CFA-881F-1E6DC3E70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9632" r="5467" b="20764"/>
          <a:stretch/>
        </p:blipFill>
        <p:spPr>
          <a:xfrm>
            <a:off x="2868691" y="5293400"/>
            <a:ext cx="2611120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00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2EF77700-7B41-B455-0E23-7E590DAB0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6980"/>
            <a:ext cx="12192000" cy="184404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Backup Slides</a:t>
            </a:r>
            <a:br>
              <a:rPr lang="en-US" altLang="ko-KR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4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720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Compatibility with Prior Work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Tables can be orthogonally applicable with other prior works well.</a:t>
            </a: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1151F51A-C407-6947-B53B-AC671FF9B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674904"/>
              </p:ext>
            </p:extLst>
          </p:nvPr>
        </p:nvGraphicFramePr>
        <p:xfrm>
          <a:off x="1510991" y="2141222"/>
          <a:ext cx="9185413" cy="36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BC1923-3DE5-6391-C818-17EACC652B05}"/>
              </a:ext>
            </a:extLst>
          </p:cNvPr>
          <p:cNvSpPr txBox="1"/>
          <p:nvPr/>
        </p:nvSpPr>
        <p:spPr>
          <a:xfrm>
            <a:off x="5922573" y="3003258"/>
            <a:ext cx="10024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61.7%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2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0CC6E8-B0CD-8DAE-BA48-29F42E991464}"/>
              </a:ext>
            </a:extLst>
          </p:cNvPr>
          <p:cNvSpPr/>
          <p:nvPr/>
        </p:nvSpPr>
        <p:spPr>
          <a:xfrm>
            <a:off x="4357729" y="4294741"/>
            <a:ext cx="4321671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A7CE2-243A-FB1E-5763-567BA24CA18D}"/>
              </a:ext>
            </a:extLst>
          </p:cNvPr>
          <p:cNvSpPr txBox="1"/>
          <p:nvPr/>
        </p:nvSpPr>
        <p:spPr>
          <a:xfrm>
            <a:off x="4357730" y="4301271"/>
            <a:ext cx="132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C4671A5-1635-9C06-2663-6008E0A02CD5}"/>
              </a:ext>
            </a:extLst>
          </p:cNvPr>
          <p:cNvCxnSpPr>
            <a:cxnSpLocks/>
          </p:cNvCxnSpPr>
          <p:nvPr/>
        </p:nvCxnSpPr>
        <p:spPr>
          <a:xfrm>
            <a:off x="5157015" y="5535169"/>
            <a:ext cx="1633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3A8FC99-CDDE-5975-ECED-2D6A66E0E0D1}"/>
              </a:ext>
            </a:extLst>
          </p:cNvPr>
          <p:cNvGrpSpPr/>
          <p:nvPr/>
        </p:nvGrpSpPr>
        <p:grpSpPr>
          <a:xfrm>
            <a:off x="5328316" y="4728825"/>
            <a:ext cx="622779" cy="904842"/>
            <a:chOff x="1365770" y="4768236"/>
            <a:chExt cx="543114" cy="132829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AEC988E0-EF83-C53B-7863-F25DBA089073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6F63FD5-93D3-EC31-0576-46F7FC93B865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70CC7CE-316C-2871-A59A-9D6ED426AB20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70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PML4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BEA5C76-B682-3151-58DA-C4FB72340831}"/>
                </a:ext>
              </a:extLst>
            </p:cNvPr>
            <p:cNvSpPr/>
            <p:nvPr/>
          </p:nvSpPr>
          <p:spPr>
            <a:xfrm>
              <a:off x="1365770" y="5423941"/>
              <a:ext cx="543044" cy="15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D0ED1F-6E7A-DFAD-0E9A-F13533A1581C}"/>
              </a:ext>
            </a:extLst>
          </p:cNvPr>
          <p:cNvGrpSpPr/>
          <p:nvPr/>
        </p:nvGrpSpPr>
        <p:grpSpPr>
          <a:xfrm>
            <a:off x="7950398" y="4725564"/>
            <a:ext cx="622780" cy="904631"/>
            <a:chOff x="3152311" y="4768546"/>
            <a:chExt cx="543115" cy="1327988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9671311-E2A3-1384-F477-84D0F8D1A234}"/>
                </a:ext>
              </a:extLst>
            </p:cNvPr>
            <p:cNvGrpSpPr/>
            <p:nvPr/>
          </p:nvGrpSpPr>
          <p:grpSpPr>
            <a:xfrm>
              <a:off x="3152375" y="4768546"/>
              <a:ext cx="543051" cy="1327988"/>
              <a:chOff x="4971436" y="4480935"/>
              <a:chExt cx="436312" cy="911214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98F0D143-85A8-98CC-88D7-73E0A2BB1D43}"/>
                  </a:ext>
                </a:extLst>
              </p:cNvPr>
              <p:cNvSpPr/>
              <p:nvPr/>
            </p:nvSpPr>
            <p:spPr>
              <a:xfrm>
                <a:off x="4971441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2942B54-A65A-453B-1840-688693BE6C65}"/>
                  </a:ext>
                </a:extLst>
              </p:cNvPr>
              <p:cNvSpPr/>
              <p:nvPr/>
            </p:nvSpPr>
            <p:spPr>
              <a:xfrm>
                <a:off x="4971436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E6E5402-FF64-4959-79C3-8C0D7E34B67F}"/>
                </a:ext>
              </a:extLst>
            </p:cNvPr>
            <p:cNvSpPr/>
            <p:nvPr/>
          </p:nvSpPr>
          <p:spPr>
            <a:xfrm>
              <a:off x="3152311" y="5508028"/>
              <a:ext cx="543044" cy="154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61350D-3306-A34A-431B-585104B12272}"/>
              </a:ext>
            </a:extLst>
          </p:cNvPr>
          <p:cNvGrpSpPr/>
          <p:nvPr/>
        </p:nvGrpSpPr>
        <p:grpSpPr>
          <a:xfrm>
            <a:off x="7081754" y="4725564"/>
            <a:ext cx="622707" cy="904631"/>
            <a:chOff x="2418575" y="4753797"/>
            <a:chExt cx="543051" cy="132798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D2AA178-BC50-C995-32B3-058661283742}"/>
                </a:ext>
              </a:extLst>
            </p:cNvPr>
            <p:cNvGrpSpPr/>
            <p:nvPr/>
          </p:nvGrpSpPr>
          <p:grpSpPr>
            <a:xfrm>
              <a:off x="2418575" y="4753797"/>
              <a:ext cx="543051" cy="1327988"/>
              <a:chOff x="4293265" y="4480935"/>
              <a:chExt cx="436312" cy="911214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58963CA1-3EF4-E67B-11E2-A40C9D59AC9D}"/>
                  </a:ext>
                </a:extLst>
              </p:cNvPr>
              <p:cNvSpPr/>
              <p:nvPr/>
            </p:nvSpPr>
            <p:spPr>
              <a:xfrm>
                <a:off x="4293270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BD434322-7383-4BE8-768B-65A5155C163E}"/>
                  </a:ext>
                </a:extLst>
              </p:cNvPr>
              <p:cNvSpPr/>
              <p:nvPr/>
            </p:nvSpPr>
            <p:spPr>
              <a:xfrm>
                <a:off x="4293265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944F335-8B5C-7C3A-A86B-6AADCE76AF75}"/>
                </a:ext>
              </a:extLst>
            </p:cNvPr>
            <p:cNvSpPr/>
            <p:nvPr/>
          </p:nvSpPr>
          <p:spPr>
            <a:xfrm>
              <a:off x="2418580" y="5245632"/>
              <a:ext cx="543044" cy="154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C7793A1F-E7DB-55F9-52A2-8BDFC35A8A3C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7704458" y="5113145"/>
            <a:ext cx="245940" cy="1686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1F0A8D5-F771-1E9D-9672-03146BD8C51E}"/>
              </a:ext>
            </a:extLst>
          </p:cNvPr>
          <p:cNvGrpSpPr/>
          <p:nvPr/>
        </p:nvGrpSpPr>
        <p:grpSpPr>
          <a:xfrm>
            <a:off x="6211427" y="4725460"/>
            <a:ext cx="622775" cy="904842"/>
            <a:chOff x="1365773" y="4768236"/>
            <a:chExt cx="543111" cy="1328298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2596EE31-B720-408C-2589-952A61878ECD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2F8CFA8-51A1-8DE5-775D-01BE577167E6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A005AE0A-4ACA-A4CC-13A8-41021B906109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07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PDP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1BB6656-8D60-C3AD-246C-4A6FFAE97C2F}"/>
                </a:ext>
              </a:extLst>
            </p:cNvPr>
            <p:cNvSpPr/>
            <p:nvPr/>
          </p:nvSpPr>
          <p:spPr>
            <a:xfrm>
              <a:off x="1365774" y="5699199"/>
              <a:ext cx="543044" cy="15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058E6D82-706A-F47E-AA22-3D2962B45380}"/>
              </a:ext>
            </a:extLst>
          </p:cNvPr>
          <p:cNvCxnSpPr>
            <a:cxnSpLocks/>
            <a:stCxn id="32" idx="3"/>
            <a:endCxn id="48" idx="1"/>
          </p:cNvCxnSpPr>
          <p:nvPr/>
        </p:nvCxnSpPr>
        <p:spPr>
          <a:xfrm>
            <a:off x="5951014" y="5228034"/>
            <a:ext cx="260414" cy="1841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A3B509CC-99CB-B1C9-794E-A088C0A26742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6834127" y="5113145"/>
            <a:ext cx="247633" cy="29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355CC6E-64F1-0A4A-EB10-BE75EB8FC8D2}"/>
              </a:ext>
            </a:extLst>
          </p:cNvPr>
          <p:cNvSpPr/>
          <p:nvPr/>
        </p:nvSpPr>
        <p:spPr>
          <a:xfrm>
            <a:off x="4488821" y="5430868"/>
            <a:ext cx="668198" cy="2086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88A97192-E837-7DE7-AAD5-D486B6FC3123}"/>
              </a:ext>
            </a:extLst>
          </p:cNvPr>
          <p:cNvSpPr/>
          <p:nvPr/>
        </p:nvSpPr>
        <p:spPr>
          <a:xfrm>
            <a:off x="2973152" y="3717110"/>
            <a:ext cx="1344293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2093B5F-335E-B90D-C3CF-255EB6F3F998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FDA7F79-F888-82AD-2097-4F6B1A4085E1}"/>
              </a:ext>
            </a:extLst>
          </p:cNvPr>
          <p:cNvSpPr/>
          <p:nvPr/>
        </p:nvSpPr>
        <p:spPr>
          <a:xfrm>
            <a:off x="2973152" y="1454227"/>
            <a:ext cx="6033688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98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0CC6E8-B0CD-8DAE-BA48-29F42E991464}"/>
              </a:ext>
            </a:extLst>
          </p:cNvPr>
          <p:cNvSpPr/>
          <p:nvPr/>
        </p:nvSpPr>
        <p:spPr>
          <a:xfrm>
            <a:off x="4357729" y="4294741"/>
            <a:ext cx="4321671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A7CE2-243A-FB1E-5763-567BA24CA18D}"/>
              </a:ext>
            </a:extLst>
          </p:cNvPr>
          <p:cNvSpPr txBox="1"/>
          <p:nvPr/>
        </p:nvSpPr>
        <p:spPr>
          <a:xfrm>
            <a:off x="4357730" y="4301271"/>
            <a:ext cx="132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C4671A5-1635-9C06-2663-6008E0A02CD5}"/>
              </a:ext>
            </a:extLst>
          </p:cNvPr>
          <p:cNvCxnSpPr>
            <a:cxnSpLocks/>
          </p:cNvCxnSpPr>
          <p:nvPr/>
        </p:nvCxnSpPr>
        <p:spPr>
          <a:xfrm>
            <a:off x="5157015" y="5535169"/>
            <a:ext cx="1633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3A8FC99-CDDE-5975-ECED-2D6A66E0E0D1}"/>
              </a:ext>
            </a:extLst>
          </p:cNvPr>
          <p:cNvGrpSpPr/>
          <p:nvPr/>
        </p:nvGrpSpPr>
        <p:grpSpPr>
          <a:xfrm>
            <a:off x="5328316" y="4728825"/>
            <a:ext cx="622779" cy="904842"/>
            <a:chOff x="1365770" y="4768236"/>
            <a:chExt cx="543114" cy="132829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AEC988E0-EF83-C53B-7863-F25DBA089073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6F63FD5-93D3-EC31-0576-46F7FC93B865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70CC7CE-316C-2871-A59A-9D6ED426AB20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70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PML4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BEA5C76-B682-3151-58DA-C4FB72340831}"/>
                </a:ext>
              </a:extLst>
            </p:cNvPr>
            <p:cNvSpPr/>
            <p:nvPr/>
          </p:nvSpPr>
          <p:spPr>
            <a:xfrm>
              <a:off x="1365770" y="5423941"/>
              <a:ext cx="543044" cy="15425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D0ED1F-6E7A-DFAD-0E9A-F13533A1581C}"/>
              </a:ext>
            </a:extLst>
          </p:cNvPr>
          <p:cNvGrpSpPr/>
          <p:nvPr/>
        </p:nvGrpSpPr>
        <p:grpSpPr>
          <a:xfrm>
            <a:off x="7950398" y="4725564"/>
            <a:ext cx="622780" cy="904631"/>
            <a:chOff x="3152311" y="4768546"/>
            <a:chExt cx="543115" cy="1327988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9671311-E2A3-1384-F477-84D0F8D1A234}"/>
                </a:ext>
              </a:extLst>
            </p:cNvPr>
            <p:cNvGrpSpPr/>
            <p:nvPr/>
          </p:nvGrpSpPr>
          <p:grpSpPr>
            <a:xfrm>
              <a:off x="3152375" y="4768546"/>
              <a:ext cx="543051" cy="1327988"/>
              <a:chOff x="4971436" y="4480935"/>
              <a:chExt cx="436312" cy="911214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98F0D143-85A8-98CC-88D7-73E0A2BB1D43}"/>
                  </a:ext>
                </a:extLst>
              </p:cNvPr>
              <p:cNvSpPr/>
              <p:nvPr/>
            </p:nvSpPr>
            <p:spPr>
              <a:xfrm>
                <a:off x="4971441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2942B54-A65A-453B-1840-688693BE6C65}"/>
                  </a:ext>
                </a:extLst>
              </p:cNvPr>
              <p:cNvSpPr/>
              <p:nvPr/>
            </p:nvSpPr>
            <p:spPr>
              <a:xfrm>
                <a:off x="4971436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E6E5402-FF64-4959-79C3-8C0D7E34B67F}"/>
                </a:ext>
              </a:extLst>
            </p:cNvPr>
            <p:cNvSpPr/>
            <p:nvPr/>
          </p:nvSpPr>
          <p:spPr>
            <a:xfrm>
              <a:off x="3152311" y="5508028"/>
              <a:ext cx="543044" cy="15425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61350D-3306-A34A-431B-585104B12272}"/>
              </a:ext>
            </a:extLst>
          </p:cNvPr>
          <p:cNvGrpSpPr/>
          <p:nvPr/>
        </p:nvGrpSpPr>
        <p:grpSpPr>
          <a:xfrm>
            <a:off x="7081754" y="4725564"/>
            <a:ext cx="622707" cy="904631"/>
            <a:chOff x="2418575" y="4753797"/>
            <a:chExt cx="543051" cy="132798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D2AA178-BC50-C995-32B3-058661283742}"/>
                </a:ext>
              </a:extLst>
            </p:cNvPr>
            <p:cNvGrpSpPr/>
            <p:nvPr/>
          </p:nvGrpSpPr>
          <p:grpSpPr>
            <a:xfrm>
              <a:off x="2418575" y="4753797"/>
              <a:ext cx="543051" cy="1327988"/>
              <a:chOff x="4293265" y="4480935"/>
              <a:chExt cx="436312" cy="911214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58963CA1-3EF4-E67B-11E2-A40C9D59AC9D}"/>
                  </a:ext>
                </a:extLst>
              </p:cNvPr>
              <p:cNvSpPr/>
              <p:nvPr/>
            </p:nvSpPr>
            <p:spPr>
              <a:xfrm>
                <a:off x="4293270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BD434322-7383-4BE8-768B-65A5155C163E}"/>
                  </a:ext>
                </a:extLst>
              </p:cNvPr>
              <p:cNvSpPr/>
              <p:nvPr/>
            </p:nvSpPr>
            <p:spPr>
              <a:xfrm>
                <a:off x="4293265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944F335-8B5C-7C3A-A86B-6AADCE76AF75}"/>
                </a:ext>
              </a:extLst>
            </p:cNvPr>
            <p:cNvSpPr/>
            <p:nvPr/>
          </p:nvSpPr>
          <p:spPr>
            <a:xfrm>
              <a:off x="2418580" y="5245632"/>
              <a:ext cx="543044" cy="15425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C7793A1F-E7DB-55F9-52A2-8BDFC35A8A3C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7704458" y="5113145"/>
            <a:ext cx="245940" cy="1686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1F0A8D5-F771-1E9D-9672-03146BD8C51E}"/>
              </a:ext>
            </a:extLst>
          </p:cNvPr>
          <p:cNvGrpSpPr/>
          <p:nvPr/>
        </p:nvGrpSpPr>
        <p:grpSpPr>
          <a:xfrm>
            <a:off x="6211427" y="4725460"/>
            <a:ext cx="622775" cy="904842"/>
            <a:chOff x="1365773" y="4768236"/>
            <a:chExt cx="543111" cy="1328298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2596EE31-B720-408C-2589-952A61878ECD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2F8CFA8-51A1-8DE5-775D-01BE577167E6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A005AE0A-4ACA-A4CC-13A8-41021B906109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07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PDP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1BB6656-8D60-C3AD-246C-4A6FFAE97C2F}"/>
                </a:ext>
              </a:extLst>
            </p:cNvPr>
            <p:cNvSpPr/>
            <p:nvPr/>
          </p:nvSpPr>
          <p:spPr>
            <a:xfrm>
              <a:off x="1365774" y="5699199"/>
              <a:ext cx="543044" cy="15425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058E6D82-706A-F47E-AA22-3D2962B45380}"/>
              </a:ext>
            </a:extLst>
          </p:cNvPr>
          <p:cNvCxnSpPr>
            <a:cxnSpLocks/>
            <a:stCxn id="32" idx="3"/>
            <a:endCxn id="48" idx="1"/>
          </p:cNvCxnSpPr>
          <p:nvPr/>
        </p:nvCxnSpPr>
        <p:spPr>
          <a:xfrm>
            <a:off x="5951014" y="5228034"/>
            <a:ext cx="260414" cy="1841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A3B509CC-99CB-B1C9-794E-A088C0A26742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6834127" y="5113145"/>
            <a:ext cx="247633" cy="29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355CC6E-64F1-0A4A-EB10-BE75EB8FC8D2}"/>
              </a:ext>
            </a:extLst>
          </p:cNvPr>
          <p:cNvSpPr/>
          <p:nvPr/>
        </p:nvSpPr>
        <p:spPr>
          <a:xfrm>
            <a:off x="4488821" y="5430868"/>
            <a:ext cx="668198" cy="208602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88A97192-E837-7DE7-AAD5-D486B6FC3123}"/>
              </a:ext>
            </a:extLst>
          </p:cNvPr>
          <p:cNvSpPr/>
          <p:nvPr/>
        </p:nvSpPr>
        <p:spPr>
          <a:xfrm>
            <a:off x="2973152" y="3717110"/>
            <a:ext cx="1344293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F51CC-D626-C187-02C3-AB4263F43C15}"/>
              </a:ext>
            </a:extLst>
          </p:cNvPr>
          <p:cNvSpPr txBox="1"/>
          <p:nvPr/>
        </p:nvSpPr>
        <p:spPr>
          <a:xfrm>
            <a:off x="5250400" y="5941022"/>
            <a:ext cx="342900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Memory Accesses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F1210-58A4-E2B4-3C77-E2883DD09103}"/>
              </a:ext>
            </a:extLst>
          </p:cNvPr>
          <p:cNvSpPr txBox="1"/>
          <p:nvPr/>
        </p:nvSpPr>
        <p:spPr>
          <a:xfrm>
            <a:off x="5445541" y="5268753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D14C04-925A-B425-1CB0-8E3C64A8C4BE}"/>
              </a:ext>
            </a:extLst>
          </p:cNvPr>
          <p:cNvSpPr txBox="1"/>
          <p:nvPr/>
        </p:nvSpPr>
        <p:spPr>
          <a:xfrm>
            <a:off x="6313990" y="5019144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❷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33B66-0D45-AA5B-CB77-3A542C27EB88}"/>
              </a:ext>
            </a:extLst>
          </p:cNvPr>
          <p:cNvSpPr txBox="1"/>
          <p:nvPr/>
        </p:nvSpPr>
        <p:spPr>
          <a:xfrm>
            <a:off x="7202672" y="5165394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❸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A7B9-DE6B-EB1F-DD83-55AF400E6BCE}"/>
              </a:ext>
            </a:extLst>
          </p:cNvPr>
          <p:cNvSpPr txBox="1"/>
          <p:nvPr/>
        </p:nvSpPr>
        <p:spPr>
          <a:xfrm>
            <a:off x="8072604" y="5302703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❹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2F09BA6-D0DF-3C4A-AE71-6B0260116F0C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FDA7F79-F888-82AD-2097-4F6B1A4085E1}"/>
              </a:ext>
            </a:extLst>
          </p:cNvPr>
          <p:cNvSpPr/>
          <p:nvPr/>
        </p:nvSpPr>
        <p:spPr>
          <a:xfrm>
            <a:off x="2973152" y="1454227"/>
            <a:ext cx="6033688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16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D2D2E-B72C-A8DB-ECA4-9DF01EB0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E763FF-8BE5-C023-D251-7DCF94C52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054D86-1033-3B8F-02C4-5512B51EE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237818B-DC4E-70E7-43C3-CBCF1A757660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76838B-46A3-BDCD-E98E-79A07DA46135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577D491-6E1C-42C8-8CA4-03D8C219D9A2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E5B1A-C92C-525D-CBE2-0FC29368327B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56F880F-D9FC-FE9F-B8F9-1A281108F0EA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D6E1FF-5A74-35EF-DB93-77270C792CB4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FED31F-CA78-EFB6-C604-6D5B4F9B75A6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77BBD-79BA-8E5F-40C7-71288B4142C3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3DE6D45-1D4E-9535-435E-5D501A2A395D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00C8355-DBD2-9D72-DF5F-FD0B76A22D00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ED3B38B-CE9E-6CBD-98FC-FD1298C4A247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D3BF6D9-5D0A-A7D0-93C8-0F417710B9FF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2C2C46-79C0-E107-C54A-C9F916835643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81B3569-F1B1-BCF0-5027-12EA9DFB31D4}"/>
              </a:ext>
            </a:extLst>
          </p:cNvPr>
          <p:cNvSpPr/>
          <p:nvPr/>
        </p:nvSpPr>
        <p:spPr>
          <a:xfrm>
            <a:off x="4357729" y="4294741"/>
            <a:ext cx="4321671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C0F0E-2B4A-DF69-F84D-9135CF592147}"/>
              </a:ext>
            </a:extLst>
          </p:cNvPr>
          <p:cNvSpPr txBox="1"/>
          <p:nvPr/>
        </p:nvSpPr>
        <p:spPr>
          <a:xfrm>
            <a:off x="4357730" y="4301271"/>
            <a:ext cx="132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58B2F30-2E34-4AD6-1C0B-58DE6B3D61F7}"/>
              </a:ext>
            </a:extLst>
          </p:cNvPr>
          <p:cNvCxnSpPr>
            <a:cxnSpLocks/>
          </p:cNvCxnSpPr>
          <p:nvPr/>
        </p:nvCxnSpPr>
        <p:spPr>
          <a:xfrm>
            <a:off x="5157015" y="5535169"/>
            <a:ext cx="1633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62C9677-72DA-DEA0-3BD9-01D5FCFA4E6F}"/>
              </a:ext>
            </a:extLst>
          </p:cNvPr>
          <p:cNvGrpSpPr/>
          <p:nvPr/>
        </p:nvGrpSpPr>
        <p:grpSpPr>
          <a:xfrm>
            <a:off x="5328316" y="4728825"/>
            <a:ext cx="622779" cy="904842"/>
            <a:chOff x="1365770" y="4768236"/>
            <a:chExt cx="543114" cy="132829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71EACCDA-032C-900F-F097-8305EF26EBF2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1C8751BA-DB1A-3522-5F5D-0782742EEBF4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DFF72E2C-FCFF-6D34-99C2-37735644F631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70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PML4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0F32FD3-C43F-01FB-F3E8-1F8886A19238}"/>
                </a:ext>
              </a:extLst>
            </p:cNvPr>
            <p:cNvSpPr/>
            <p:nvPr/>
          </p:nvSpPr>
          <p:spPr>
            <a:xfrm>
              <a:off x="1365770" y="5423941"/>
              <a:ext cx="543044" cy="15425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948CC77-C96C-925B-E9F5-F5EBCA8DFFC9}"/>
              </a:ext>
            </a:extLst>
          </p:cNvPr>
          <p:cNvGrpSpPr/>
          <p:nvPr/>
        </p:nvGrpSpPr>
        <p:grpSpPr>
          <a:xfrm>
            <a:off x="7950398" y="4725564"/>
            <a:ext cx="622780" cy="904631"/>
            <a:chOff x="3152311" y="4768546"/>
            <a:chExt cx="543115" cy="1327988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F15C670-6C6B-B34A-083F-77E4B1E8DAF3}"/>
                </a:ext>
              </a:extLst>
            </p:cNvPr>
            <p:cNvGrpSpPr/>
            <p:nvPr/>
          </p:nvGrpSpPr>
          <p:grpSpPr>
            <a:xfrm>
              <a:off x="3152375" y="4768546"/>
              <a:ext cx="543051" cy="1327988"/>
              <a:chOff x="4971436" y="4480935"/>
              <a:chExt cx="436312" cy="911214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762BAF34-2842-17D0-D2CC-06F53726D94B}"/>
                  </a:ext>
                </a:extLst>
              </p:cNvPr>
              <p:cNvSpPr/>
              <p:nvPr/>
            </p:nvSpPr>
            <p:spPr>
              <a:xfrm>
                <a:off x="4971441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5AAD7E85-AB1D-B6EB-D905-11C3AD49A236}"/>
                  </a:ext>
                </a:extLst>
              </p:cNvPr>
              <p:cNvSpPr/>
              <p:nvPr/>
            </p:nvSpPr>
            <p:spPr>
              <a:xfrm>
                <a:off x="4971436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B5ABEF4-C094-934E-9D2B-A700DACC0BE0}"/>
                </a:ext>
              </a:extLst>
            </p:cNvPr>
            <p:cNvSpPr/>
            <p:nvPr/>
          </p:nvSpPr>
          <p:spPr>
            <a:xfrm>
              <a:off x="3152311" y="5508028"/>
              <a:ext cx="543044" cy="15425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D7EC0C6-28D2-6E85-5EC0-2560644C5803}"/>
              </a:ext>
            </a:extLst>
          </p:cNvPr>
          <p:cNvGrpSpPr/>
          <p:nvPr/>
        </p:nvGrpSpPr>
        <p:grpSpPr>
          <a:xfrm>
            <a:off x="7081754" y="4725564"/>
            <a:ext cx="622707" cy="904631"/>
            <a:chOff x="2418575" y="4753797"/>
            <a:chExt cx="543051" cy="132798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2E0F2145-1CB3-B25A-E592-7F8C05E1063F}"/>
                </a:ext>
              </a:extLst>
            </p:cNvPr>
            <p:cNvGrpSpPr/>
            <p:nvPr/>
          </p:nvGrpSpPr>
          <p:grpSpPr>
            <a:xfrm>
              <a:off x="2418575" y="4753797"/>
              <a:ext cx="543051" cy="1327988"/>
              <a:chOff x="4293265" y="4480935"/>
              <a:chExt cx="436312" cy="911214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DFEF3987-FBFA-9DEE-B2D1-1B61CEE4D06D}"/>
                  </a:ext>
                </a:extLst>
              </p:cNvPr>
              <p:cNvSpPr/>
              <p:nvPr/>
            </p:nvSpPr>
            <p:spPr>
              <a:xfrm>
                <a:off x="4293270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C78512C4-3279-7F1D-216F-16EE112F63AF}"/>
                  </a:ext>
                </a:extLst>
              </p:cNvPr>
              <p:cNvSpPr/>
              <p:nvPr/>
            </p:nvSpPr>
            <p:spPr>
              <a:xfrm>
                <a:off x="4293265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1D2E7A7-97E1-F554-21C1-1840ADBF0825}"/>
                </a:ext>
              </a:extLst>
            </p:cNvPr>
            <p:cNvSpPr/>
            <p:nvPr/>
          </p:nvSpPr>
          <p:spPr>
            <a:xfrm>
              <a:off x="2418580" y="5245632"/>
              <a:ext cx="543044" cy="15425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BEA77669-2F64-7787-713D-8FD0253BFF91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7704458" y="5113145"/>
            <a:ext cx="245940" cy="1686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758E7EB-6452-8650-8ADE-8224250D83F9}"/>
              </a:ext>
            </a:extLst>
          </p:cNvPr>
          <p:cNvGrpSpPr/>
          <p:nvPr/>
        </p:nvGrpSpPr>
        <p:grpSpPr>
          <a:xfrm>
            <a:off x="6211427" y="4725460"/>
            <a:ext cx="622775" cy="904842"/>
            <a:chOff x="1365773" y="4768236"/>
            <a:chExt cx="543111" cy="1328298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1AC53CB-2AAC-32A7-7230-DCEBE5C411B3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F23D4F42-E49F-68F5-CB31-EB96E52E6DBE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CDD9D80E-0D53-C231-E150-1DD9F0D830DB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07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PDP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8153EB98-CCC6-9119-CF61-63CE217C2809}"/>
                </a:ext>
              </a:extLst>
            </p:cNvPr>
            <p:cNvSpPr/>
            <p:nvPr/>
          </p:nvSpPr>
          <p:spPr>
            <a:xfrm>
              <a:off x="1365774" y="5699199"/>
              <a:ext cx="543044" cy="15425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B598EFA2-9E93-B6F0-703E-E1CAC4A61064}"/>
              </a:ext>
            </a:extLst>
          </p:cNvPr>
          <p:cNvCxnSpPr>
            <a:cxnSpLocks/>
            <a:stCxn id="32" idx="3"/>
            <a:endCxn id="48" idx="1"/>
          </p:cNvCxnSpPr>
          <p:nvPr/>
        </p:nvCxnSpPr>
        <p:spPr>
          <a:xfrm>
            <a:off x="5951014" y="5228034"/>
            <a:ext cx="260414" cy="1841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4CBDA4F5-5601-D22E-6FD8-E15D55E4B5AD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6834127" y="5113145"/>
            <a:ext cx="247633" cy="29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9FEF50C-5BFA-6E6C-588A-D9EDB27327F7}"/>
              </a:ext>
            </a:extLst>
          </p:cNvPr>
          <p:cNvSpPr/>
          <p:nvPr/>
        </p:nvSpPr>
        <p:spPr>
          <a:xfrm>
            <a:off x="4488821" y="5430868"/>
            <a:ext cx="668198" cy="208602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FD955DA3-4091-1D3B-5151-6D74F1B5DF65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0C16889B-03DF-B722-01CD-FDCC56FEF106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BEA1636A-B399-E456-FB9D-C06D61C77E7F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3B7B2246-7650-3B24-8BF6-42F0B83CF9FA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A561AC5E-1419-DF9A-CF59-CDC22A35DE1E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8C52461-C12E-7492-AD2E-B669153A6BE6}"/>
              </a:ext>
            </a:extLst>
          </p:cNvPr>
          <p:cNvSpPr/>
          <p:nvPr/>
        </p:nvSpPr>
        <p:spPr>
          <a:xfrm>
            <a:off x="2973152" y="3717110"/>
            <a:ext cx="1344293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65256-9740-8D4A-D08E-1B9506FAD3F6}"/>
              </a:ext>
            </a:extLst>
          </p:cNvPr>
          <p:cNvSpPr txBox="1"/>
          <p:nvPr/>
        </p:nvSpPr>
        <p:spPr>
          <a:xfrm>
            <a:off x="5250400" y="5941022"/>
            <a:ext cx="342900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Memory Accesses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0A17-7A71-9343-0087-5E9A5AB2AFF3}"/>
              </a:ext>
            </a:extLst>
          </p:cNvPr>
          <p:cNvSpPr txBox="1"/>
          <p:nvPr/>
        </p:nvSpPr>
        <p:spPr>
          <a:xfrm>
            <a:off x="5445541" y="5268753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C2E38-32E0-FE84-15DB-C8DE6C988EE5}"/>
              </a:ext>
            </a:extLst>
          </p:cNvPr>
          <p:cNvSpPr txBox="1"/>
          <p:nvPr/>
        </p:nvSpPr>
        <p:spPr>
          <a:xfrm>
            <a:off x="6313990" y="5019144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❷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EA539-FFCF-EDEF-D305-46C8CC3667F6}"/>
              </a:ext>
            </a:extLst>
          </p:cNvPr>
          <p:cNvSpPr txBox="1"/>
          <p:nvPr/>
        </p:nvSpPr>
        <p:spPr>
          <a:xfrm>
            <a:off x="7202672" y="5165394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❸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F6629-DB57-F2C7-477E-BC51335210D4}"/>
              </a:ext>
            </a:extLst>
          </p:cNvPr>
          <p:cNvSpPr txBox="1"/>
          <p:nvPr/>
        </p:nvSpPr>
        <p:spPr>
          <a:xfrm>
            <a:off x="8072604" y="5302703"/>
            <a:ext cx="39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❹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7828C2C-7391-37AB-0134-D524576F025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B5F6A3D-F515-5AA2-8AE0-81EA105AC64F}"/>
              </a:ext>
            </a:extLst>
          </p:cNvPr>
          <p:cNvSpPr/>
          <p:nvPr/>
        </p:nvSpPr>
        <p:spPr>
          <a:xfrm>
            <a:off x="2973152" y="1454227"/>
            <a:ext cx="6033688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80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0CC6E8-B0CD-8DAE-BA48-29F42E991464}"/>
              </a:ext>
            </a:extLst>
          </p:cNvPr>
          <p:cNvSpPr/>
          <p:nvPr/>
        </p:nvSpPr>
        <p:spPr>
          <a:xfrm>
            <a:off x="4357729" y="4294741"/>
            <a:ext cx="4321671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A7CE2-243A-FB1E-5763-567BA24CA18D}"/>
              </a:ext>
            </a:extLst>
          </p:cNvPr>
          <p:cNvSpPr txBox="1"/>
          <p:nvPr/>
        </p:nvSpPr>
        <p:spPr>
          <a:xfrm>
            <a:off x="4357730" y="4301271"/>
            <a:ext cx="132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C4671A5-1635-9C06-2663-6008E0A02CD5}"/>
              </a:ext>
            </a:extLst>
          </p:cNvPr>
          <p:cNvCxnSpPr>
            <a:cxnSpLocks/>
          </p:cNvCxnSpPr>
          <p:nvPr/>
        </p:nvCxnSpPr>
        <p:spPr>
          <a:xfrm>
            <a:off x="5157015" y="5535169"/>
            <a:ext cx="1633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3A8FC99-CDDE-5975-ECED-2D6A66E0E0D1}"/>
              </a:ext>
            </a:extLst>
          </p:cNvPr>
          <p:cNvGrpSpPr/>
          <p:nvPr/>
        </p:nvGrpSpPr>
        <p:grpSpPr>
          <a:xfrm>
            <a:off x="5328316" y="4728825"/>
            <a:ext cx="622779" cy="904842"/>
            <a:chOff x="1365770" y="4768236"/>
            <a:chExt cx="543114" cy="132829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AEC988E0-EF83-C53B-7863-F25DBA089073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6F63FD5-93D3-EC31-0576-46F7FC93B865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70CC7CE-316C-2871-A59A-9D6ED426AB20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70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PML4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BEA5C76-B682-3151-58DA-C4FB72340831}"/>
                </a:ext>
              </a:extLst>
            </p:cNvPr>
            <p:cNvSpPr/>
            <p:nvPr/>
          </p:nvSpPr>
          <p:spPr>
            <a:xfrm>
              <a:off x="1365770" y="5423941"/>
              <a:ext cx="543044" cy="15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D0ED1F-6E7A-DFAD-0E9A-F13533A1581C}"/>
              </a:ext>
            </a:extLst>
          </p:cNvPr>
          <p:cNvGrpSpPr/>
          <p:nvPr/>
        </p:nvGrpSpPr>
        <p:grpSpPr>
          <a:xfrm>
            <a:off x="7950398" y="4725564"/>
            <a:ext cx="622780" cy="904631"/>
            <a:chOff x="3152311" y="4768546"/>
            <a:chExt cx="543115" cy="1327988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9671311-E2A3-1384-F477-84D0F8D1A234}"/>
                </a:ext>
              </a:extLst>
            </p:cNvPr>
            <p:cNvGrpSpPr/>
            <p:nvPr/>
          </p:nvGrpSpPr>
          <p:grpSpPr>
            <a:xfrm>
              <a:off x="3152375" y="4768546"/>
              <a:ext cx="543051" cy="1327988"/>
              <a:chOff x="4971436" y="4480935"/>
              <a:chExt cx="436312" cy="911214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98F0D143-85A8-98CC-88D7-73E0A2BB1D43}"/>
                  </a:ext>
                </a:extLst>
              </p:cNvPr>
              <p:cNvSpPr/>
              <p:nvPr/>
            </p:nvSpPr>
            <p:spPr>
              <a:xfrm>
                <a:off x="4971441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2942B54-A65A-453B-1840-688693BE6C65}"/>
                  </a:ext>
                </a:extLst>
              </p:cNvPr>
              <p:cNvSpPr/>
              <p:nvPr/>
            </p:nvSpPr>
            <p:spPr>
              <a:xfrm>
                <a:off x="4971436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E6E5402-FF64-4959-79C3-8C0D7E34B67F}"/>
                </a:ext>
              </a:extLst>
            </p:cNvPr>
            <p:cNvSpPr/>
            <p:nvPr/>
          </p:nvSpPr>
          <p:spPr>
            <a:xfrm>
              <a:off x="3152311" y="5508028"/>
              <a:ext cx="543044" cy="154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61350D-3306-A34A-431B-585104B12272}"/>
              </a:ext>
            </a:extLst>
          </p:cNvPr>
          <p:cNvGrpSpPr/>
          <p:nvPr/>
        </p:nvGrpSpPr>
        <p:grpSpPr>
          <a:xfrm>
            <a:off x="7081754" y="4725564"/>
            <a:ext cx="622707" cy="904631"/>
            <a:chOff x="2418575" y="4753797"/>
            <a:chExt cx="543051" cy="132798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D2AA178-BC50-C995-32B3-058661283742}"/>
                </a:ext>
              </a:extLst>
            </p:cNvPr>
            <p:cNvGrpSpPr/>
            <p:nvPr/>
          </p:nvGrpSpPr>
          <p:grpSpPr>
            <a:xfrm>
              <a:off x="2418575" y="4753797"/>
              <a:ext cx="543051" cy="1327988"/>
              <a:chOff x="4293265" y="4480935"/>
              <a:chExt cx="436312" cy="911214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58963CA1-3EF4-E67B-11E2-A40C9D59AC9D}"/>
                  </a:ext>
                </a:extLst>
              </p:cNvPr>
              <p:cNvSpPr/>
              <p:nvPr/>
            </p:nvSpPr>
            <p:spPr>
              <a:xfrm>
                <a:off x="4293270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BD434322-7383-4BE8-768B-65A5155C163E}"/>
                  </a:ext>
                </a:extLst>
              </p:cNvPr>
              <p:cNvSpPr/>
              <p:nvPr/>
            </p:nvSpPr>
            <p:spPr>
              <a:xfrm>
                <a:off x="4293265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944F335-8B5C-7C3A-A86B-6AADCE76AF75}"/>
                </a:ext>
              </a:extLst>
            </p:cNvPr>
            <p:cNvSpPr/>
            <p:nvPr/>
          </p:nvSpPr>
          <p:spPr>
            <a:xfrm>
              <a:off x="2418580" y="5245632"/>
              <a:ext cx="543044" cy="154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C7793A1F-E7DB-55F9-52A2-8BDFC35A8A3C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7704458" y="5113145"/>
            <a:ext cx="245940" cy="1686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1F0A8D5-F771-1E9D-9672-03146BD8C51E}"/>
              </a:ext>
            </a:extLst>
          </p:cNvPr>
          <p:cNvGrpSpPr/>
          <p:nvPr/>
        </p:nvGrpSpPr>
        <p:grpSpPr>
          <a:xfrm>
            <a:off x="6211427" y="4725460"/>
            <a:ext cx="622775" cy="904842"/>
            <a:chOff x="1365773" y="4768236"/>
            <a:chExt cx="543111" cy="1328298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2596EE31-B720-408C-2589-952A61878ECD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2F8CFA8-51A1-8DE5-775D-01BE577167E6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A005AE0A-4ACA-A4CC-13A8-41021B906109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07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PDP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1BB6656-8D60-C3AD-246C-4A6FFAE97C2F}"/>
                </a:ext>
              </a:extLst>
            </p:cNvPr>
            <p:cNvSpPr/>
            <p:nvPr/>
          </p:nvSpPr>
          <p:spPr>
            <a:xfrm>
              <a:off x="1365774" y="5699199"/>
              <a:ext cx="543044" cy="15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058E6D82-706A-F47E-AA22-3D2962B45380}"/>
              </a:ext>
            </a:extLst>
          </p:cNvPr>
          <p:cNvCxnSpPr>
            <a:cxnSpLocks/>
            <a:stCxn id="32" idx="3"/>
            <a:endCxn id="48" idx="1"/>
          </p:cNvCxnSpPr>
          <p:nvPr/>
        </p:nvCxnSpPr>
        <p:spPr>
          <a:xfrm>
            <a:off x="5951014" y="5228034"/>
            <a:ext cx="260414" cy="1841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A3B509CC-99CB-B1C9-794E-A088C0A26742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6834127" y="5113145"/>
            <a:ext cx="247633" cy="29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355CC6E-64F1-0A4A-EB10-BE75EB8FC8D2}"/>
              </a:ext>
            </a:extLst>
          </p:cNvPr>
          <p:cNvSpPr/>
          <p:nvPr/>
        </p:nvSpPr>
        <p:spPr>
          <a:xfrm>
            <a:off x="4488821" y="5430868"/>
            <a:ext cx="668198" cy="2086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5A578657-E52B-ED26-CB8F-B96471CA9992}"/>
              </a:ext>
            </a:extLst>
          </p:cNvPr>
          <p:cNvSpPr/>
          <p:nvPr/>
        </p:nvSpPr>
        <p:spPr>
          <a:xfrm>
            <a:off x="4267200" y="3717110"/>
            <a:ext cx="4739640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7E33928-0CF3-388B-B52B-62CC7C243CD7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CEE516-7AE7-681C-5486-37E5E2B08EDC}"/>
              </a:ext>
            </a:extLst>
          </p:cNvPr>
          <p:cNvSpPr/>
          <p:nvPr/>
        </p:nvSpPr>
        <p:spPr>
          <a:xfrm>
            <a:off x="3209693" y="4289311"/>
            <a:ext cx="1002272" cy="1434935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DA7F79-F888-82AD-2097-4F6B1A4085E1}"/>
              </a:ext>
            </a:extLst>
          </p:cNvPr>
          <p:cNvSpPr/>
          <p:nvPr/>
        </p:nvSpPr>
        <p:spPr>
          <a:xfrm>
            <a:off x="2973152" y="1454227"/>
            <a:ext cx="6033688" cy="22624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88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0CC6E8-B0CD-8DAE-BA48-29F42E991464}"/>
              </a:ext>
            </a:extLst>
          </p:cNvPr>
          <p:cNvSpPr/>
          <p:nvPr/>
        </p:nvSpPr>
        <p:spPr>
          <a:xfrm>
            <a:off x="4357729" y="4294741"/>
            <a:ext cx="4321671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A7CE2-243A-FB1E-5763-567BA24CA18D}"/>
              </a:ext>
            </a:extLst>
          </p:cNvPr>
          <p:cNvSpPr txBox="1"/>
          <p:nvPr/>
        </p:nvSpPr>
        <p:spPr>
          <a:xfrm>
            <a:off x="4357730" y="4301271"/>
            <a:ext cx="132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C4671A5-1635-9C06-2663-6008E0A02CD5}"/>
              </a:ext>
            </a:extLst>
          </p:cNvPr>
          <p:cNvCxnSpPr>
            <a:cxnSpLocks/>
          </p:cNvCxnSpPr>
          <p:nvPr/>
        </p:nvCxnSpPr>
        <p:spPr>
          <a:xfrm>
            <a:off x="5157015" y="5535169"/>
            <a:ext cx="1633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3A8FC99-CDDE-5975-ECED-2D6A66E0E0D1}"/>
              </a:ext>
            </a:extLst>
          </p:cNvPr>
          <p:cNvGrpSpPr/>
          <p:nvPr/>
        </p:nvGrpSpPr>
        <p:grpSpPr>
          <a:xfrm>
            <a:off x="5328316" y="4728825"/>
            <a:ext cx="622779" cy="904842"/>
            <a:chOff x="1365770" y="4768236"/>
            <a:chExt cx="543114" cy="132829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AEC988E0-EF83-C53B-7863-F25DBA089073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6F63FD5-93D3-EC31-0576-46F7FC93B865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70CC7CE-316C-2871-A59A-9D6ED426AB20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70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PML4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BEA5C76-B682-3151-58DA-C4FB72340831}"/>
                </a:ext>
              </a:extLst>
            </p:cNvPr>
            <p:cNvSpPr/>
            <p:nvPr/>
          </p:nvSpPr>
          <p:spPr>
            <a:xfrm>
              <a:off x="1365770" y="5423941"/>
              <a:ext cx="543044" cy="15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D0ED1F-6E7A-DFAD-0E9A-F13533A1581C}"/>
              </a:ext>
            </a:extLst>
          </p:cNvPr>
          <p:cNvGrpSpPr/>
          <p:nvPr/>
        </p:nvGrpSpPr>
        <p:grpSpPr>
          <a:xfrm>
            <a:off x="7950398" y="4725564"/>
            <a:ext cx="622780" cy="904631"/>
            <a:chOff x="3152311" y="4768546"/>
            <a:chExt cx="543115" cy="1327988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79671311-E2A3-1384-F477-84D0F8D1A234}"/>
                </a:ext>
              </a:extLst>
            </p:cNvPr>
            <p:cNvGrpSpPr/>
            <p:nvPr/>
          </p:nvGrpSpPr>
          <p:grpSpPr>
            <a:xfrm>
              <a:off x="3152375" y="4768546"/>
              <a:ext cx="543051" cy="1327988"/>
              <a:chOff x="4971436" y="4480935"/>
              <a:chExt cx="436312" cy="911214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98F0D143-85A8-98CC-88D7-73E0A2BB1D43}"/>
                  </a:ext>
                </a:extLst>
              </p:cNvPr>
              <p:cNvSpPr/>
              <p:nvPr/>
            </p:nvSpPr>
            <p:spPr>
              <a:xfrm>
                <a:off x="4971441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2942B54-A65A-453B-1840-688693BE6C65}"/>
                  </a:ext>
                </a:extLst>
              </p:cNvPr>
              <p:cNvSpPr/>
              <p:nvPr/>
            </p:nvSpPr>
            <p:spPr>
              <a:xfrm>
                <a:off x="4971436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E6E5402-FF64-4959-79C3-8C0D7E34B67F}"/>
                </a:ext>
              </a:extLst>
            </p:cNvPr>
            <p:cNvSpPr/>
            <p:nvPr/>
          </p:nvSpPr>
          <p:spPr>
            <a:xfrm>
              <a:off x="3152311" y="5508028"/>
              <a:ext cx="543044" cy="154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61350D-3306-A34A-431B-585104B12272}"/>
              </a:ext>
            </a:extLst>
          </p:cNvPr>
          <p:cNvGrpSpPr/>
          <p:nvPr/>
        </p:nvGrpSpPr>
        <p:grpSpPr>
          <a:xfrm>
            <a:off x="7081754" y="4725564"/>
            <a:ext cx="622707" cy="904631"/>
            <a:chOff x="2418575" y="4753797"/>
            <a:chExt cx="543051" cy="132798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D2AA178-BC50-C995-32B3-058661283742}"/>
                </a:ext>
              </a:extLst>
            </p:cNvPr>
            <p:cNvGrpSpPr/>
            <p:nvPr/>
          </p:nvGrpSpPr>
          <p:grpSpPr>
            <a:xfrm>
              <a:off x="2418575" y="4753797"/>
              <a:ext cx="543051" cy="1327988"/>
              <a:chOff x="4293265" y="4480935"/>
              <a:chExt cx="436312" cy="911214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58963CA1-3EF4-E67B-11E2-A40C9D59AC9D}"/>
                  </a:ext>
                </a:extLst>
              </p:cNvPr>
              <p:cNvSpPr/>
              <p:nvPr/>
            </p:nvSpPr>
            <p:spPr>
              <a:xfrm>
                <a:off x="4293270" y="4480935"/>
                <a:ext cx="436307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BD434322-7383-4BE8-768B-65A5155C163E}"/>
                  </a:ext>
                </a:extLst>
              </p:cNvPr>
              <p:cNvSpPr/>
              <p:nvPr/>
            </p:nvSpPr>
            <p:spPr>
              <a:xfrm>
                <a:off x="4293265" y="4480935"/>
                <a:ext cx="436306" cy="200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944F335-8B5C-7C3A-A86B-6AADCE76AF75}"/>
                </a:ext>
              </a:extLst>
            </p:cNvPr>
            <p:cNvSpPr/>
            <p:nvPr/>
          </p:nvSpPr>
          <p:spPr>
            <a:xfrm>
              <a:off x="2418580" y="5245632"/>
              <a:ext cx="543044" cy="154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C7793A1F-E7DB-55F9-52A2-8BDFC35A8A3C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7704458" y="5113145"/>
            <a:ext cx="245940" cy="1686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1F0A8D5-F771-1E9D-9672-03146BD8C51E}"/>
              </a:ext>
            </a:extLst>
          </p:cNvPr>
          <p:cNvGrpSpPr/>
          <p:nvPr/>
        </p:nvGrpSpPr>
        <p:grpSpPr>
          <a:xfrm>
            <a:off x="6211427" y="4725460"/>
            <a:ext cx="622775" cy="904842"/>
            <a:chOff x="1365773" y="4768236"/>
            <a:chExt cx="543111" cy="1328298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2596EE31-B720-408C-2589-952A61878ECD}"/>
                </a:ext>
              </a:extLst>
            </p:cNvPr>
            <p:cNvGrpSpPr/>
            <p:nvPr/>
          </p:nvGrpSpPr>
          <p:grpSpPr>
            <a:xfrm>
              <a:off x="1365773" y="4768236"/>
              <a:ext cx="543111" cy="1328298"/>
              <a:chOff x="3780663" y="4480722"/>
              <a:chExt cx="436359" cy="911427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2F8CFA8-51A1-8DE5-775D-01BE577167E6}"/>
                  </a:ext>
                </a:extLst>
              </p:cNvPr>
              <p:cNvSpPr/>
              <p:nvPr/>
            </p:nvSpPr>
            <p:spPr>
              <a:xfrm>
                <a:off x="3780716" y="4480935"/>
                <a:ext cx="436306" cy="9112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A005AE0A-4ACA-A4CC-13A8-41021B906109}"/>
                  </a:ext>
                </a:extLst>
              </p:cNvPr>
              <p:cNvSpPr/>
              <p:nvPr/>
            </p:nvSpPr>
            <p:spPr>
              <a:xfrm>
                <a:off x="3780663" y="4480722"/>
                <a:ext cx="436306" cy="1907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PDP</a:t>
                </a:r>
                <a:endParaRPr lang="ko-KR" altLang="en-US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1BB6656-8D60-C3AD-246C-4A6FFAE97C2F}"/>
                </a:ext>
              </a:extLst>
            </p:cNvPr>
            <p:cNvSpPr/>
            <p:nvPr/>
          </p:nvSpPr>
          <p:spPr>
            <a:xfrm>
              <a:off x="1365774" y="5699199"/>
              <a:ext cx="543044" cy="15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058E6D82-706A-F47E-AA22-3D2962B45380}"/>
              </a:ext>
            </a:extLst>
          </p:cNvPr>
          <p:cNvCxnSpPr>
            <a:cxnSpLocks/>
            <a:stCxn id="32" idx="3"/>
            <a:endCxn id="48" idx="1"/>
          </p:cNvCxnSpPr>
          <p:nvPr/>
        </p:nvCxnSpPr>
        <p:spPr>
          <a:xfrm>
            <a:off x="5951014" y="5228034"/>
            <a:ext cx="260414" cy="1841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A3B509CC-99CB-B1C9-794E-A088C0A26742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6834127" y="5113145"/>
            <a:ext cx="247633" cy="29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355CC6E-64F1-0A4A-EB10-BE75EB8FC8D2}"/>
              </a:ext>
            </a:extLst>
          </p:cNvPr>
          <p:cNvSpPr/>
          <p:nvPr/>
        </p:nvSpPr>
        <p:spPr>
          <a:xfrm>
            <a:off x="4488821" y="5430868"/>
            <a:ext cx="668198" cy="2086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52ADCD-B5FD-CC30-B809-CCBE435F5F9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00F915-ED12-B9A1-53D4-2ED97E45B925}"/>
              </a:ext>
            </a:extLst>
          </p:cNvPr>
          <p:cNvSpPr/>
          <p:nvPr/>
        </p:nvSpPr>
        <p:spPr>
          <a:xfrm>
            <a:off x="0" y="1947241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puts high pressure on the memory systems!</a:t>
            </a:r>
          </a:p>
        </p:txBody>
      </p:sp>
    </p:spTree>
    <p:extLst>
      <p:ext uri="{BB962C8B-B14F-4D97-AF65-F5344CB8AC3E}">
        <p14:creationId xmlns:p14="http://schemas.microsoft.com/office/powerpoint/2010/main" val="58405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Radix Page Tables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GPUs adopt multi-level Radix Page Tables (RPTs).</a:t>
            </a:r>
            <a:endParaRPr lang="en-US" altLang="ko-KR" sz="2400" b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E58ABBC-A4E3-96A2-6443-627DD26F5BB7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7ED7999-ABE6-0475-CA35-9A04D45E1861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07BA832-4AE2-FB50-02B8-3BAE1747BBD7}"/>
              </a:ext>
            </a:extLst>
          </p:cNvPr>
          <p:cNvGrpSpPr/>
          <p:nvPr/>
        </p:nvGrpSpPr>
        <p:grpSpPr>
          <a:xfrm>
            <a:off x="2072811" y="2397598"/>
            <a:ext cx="8593147" cy="285762"/>
            <a:chOff x="6246984" y="3404053"/>
            <a:chExt cx="3465004" cy="25616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3E60385-0D2E-C110-44D7-59EC698FDA88}"/>
                </a:ext>
              </a:extLst>
            </p:cNvPr>
            <p:cNvSpPr/>
            <p:nvPr/>
          </p:nvSpPr>
          <p:spPr>
            <a:xfrm>
              <a:off x="6246984" y="3404053"/>
              <a:ext cx="653231" cy="2561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1852B4B-4671-B0A2-0F94-F340823E3F68}"/>
                </a:ext>
              </a:extLst>
            </p:cNvPr>
            <p:cNvSpPr/>
            <p:nvPr/>
          </p:nvSpPr>
          <p:spPr>
            <a:xfrm>
              <a:off x="8859900" y="3404056"/>
              <a:ext cx="852088" cy="2561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</a:t>
              </a:r>
              <a:r>
                <a:rPr lang="ko-KR" altLang="en-US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2878F03-2555-6BEB-4248-C5745E488E88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17D53DB-416A-D17D-7349-F9114AD07EF4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51EB1E-159E-2A7F-698F-56C88B79CA81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3920EF8-C6B3-8671-FBCF-3AC724667538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6835426-6F2B-DC9E-B424-8DFA77BEF1EC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CF4445E-5FAA-488E-204B-AB6610747DCE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7F71354-2D1E-3834-439D-5FC8136C9942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13147A2-8188-D593-0B96-E73FAED9B45F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818CBDC-A551-2405-2562-1387856A1B30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0E1F865-44EB-86A5-387F-64E38AC846C5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C54BB87-9BFB-AA96-F2DE-D4AE6A0F0EE9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타원 34">
            <a:extLst>
              <a:ext uri="{FF2B5EF4-FFF2-40B4-BE49-F238E27FC236}">
                <a16:creationId xmlns:a16="http://schemas.microsoft.com/office/drawing/2014/main" id="{2D9FC38E-5B78-7720-1BAB-D556142BC4E6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C202CC2F-378F-F2F6-A891-D6F1E02B2151}"/>
              </a:ext>
            </a:extLst>
          </p:cNvPr>
          <p:cNvCxnSpPr>
            <a:cxnSpLocks/>
            <a:stCxn id="26" idx="2"/>
            <a:endCxn id="35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9BF2EC2-36CD-2889-A00F-068C44527FD8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E192AF9-114C-F022-928D-4F9DFF1C443B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7605F6E-43EA-6CD0-C168-A1B1AAAD8556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FD762B5A-752C-DCB7-7529-10BF29412833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97935D6-86BE-4F7E-0B2B-3EA60D228A0F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B9D9081-6246-F8BB-7CB0-34A86AC3B147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761DA9B6-25BB-921F-0C69-25C60F03E3A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0718445B-A50B-F074-21C9-024816F0A072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5" name="연결선: 꺾임 74">
            <a:extLst>
              <a:ext uri="{FF2B5EF4-FFF2-40B4-BE49-F238E27FC236}">
                <a16:creationId xmlns:a16="http://schemas.microsoft.com/office/drawing/2014/main" id="{A1B0DCAC-D11D-C789-BC64-020B6343D678}"/>
              </a:ext>
            </a:extLst>
          </p:cNvPr>
          <p:cNvCxnSpPr>
            <a:cxnSpLocks/>
            <a:stCxn id="31" idx="3"/>
            <a:endCxn id="35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100C072F-F9C0-47BB-3AA6-555F0D09D0AF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F7799C26-3BEB-BB57-95D2-A68CC93148C0}"/>
              </a:ext>
            </a:extLst>
          </p:cNvPr>
          <p:cNvCxnSpPr>
            <a:cxnSpLocks/>
            <a:stCxn id="35" idx="6"/>
            <a:endCxn id="70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타원 77">
            <a:extLst>
              <a:ext uri="{FF2B5EF4-FFF2-40B4-BE49-F238E27FC236}">
                <a16:creationId xmlns:a16="http://schemas.microsoft.com/office/drawing/2014/main" id="{17034125-E99F-A9B6-B5E7-389A7C9E91E6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B1935D53-AF48-0874-E32E-6461221F87F3}"/>
              </a:ext>
            </a:extLst>
          </p:cNvPr>
          <p:cNvCxnSpPr>
            <a:cxnSpLocks/>
            <a:stCxn id="18" idx="2"/>
            <a:endCxn id="78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C791A7CF-62A5-7776-8118-1935963405C0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385A527D-4C4F-EDCE-F181-B6A1E6BCB9A6}"/>
              </a:ext>
            </a:extLst>
          </p:cNvPr>
          <p:cNvCxnSpPr>
            <a:cxnSpLocks/>
            <a:stCxn id="78" idx="6"/>
            <a:endCxn id="31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연결선: 꺾임 81">
            <a:extLst>
              <a:ext uri="{FF2B5EF4-FFF2-40B4-BE49-F238E27FC236}">
                <a16:creationId xmlns:a16="http://schemas.microsoft.com/office/drawing/2014/main" id="{AF863C4A-2D4D-D7FE-C241-B8FF3E2E52DF}"/>
              </a:ext>
            </a:extLst>
          </p:cNvPr>
          <p:cNvCxnSpPr>
            <a:cxnSpLocks/>
            <a:stCxn id="43" idx="3"/>
            <a:endCxn id="78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타원 82">
            <a:extLst>
              <a:ext uri="{FF2B5EF4-FFF2-40B4-BE49-F238E27FC236}">
                <a16:creationId xmlns:a16="http://schemas.microsoft.com/office/drawing/2014/main" id="{B9048430-291F-72A9-5FBB-5AE56F36BC0A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D14B33FC-0556-FB35-F4F5-6D676CE5D555}"/>
              </a:ext>
            </a:extLst>
          </p:cNvPr>
          <p:cNvCxnSpPr>
            <a:cxnSpLocks/>
            <a:stCxn id="24" idx="2"/>
            <a:endCxn id="83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E0AB9DFE-E2B2-5B07-90A9-5181432C345B}"/>
              </a:ext>
            </a:extLst>
          </p:cNvPr>
          <p:cNvCxnSpPr>
            <a:cxnSpLocks/>
            <a:stCxn id="83" idx="6"/>
            <a:endCxn id="76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연결선: 꺾임 85">
            <a:extLst>
              <a:ext uri="{FF2B5EF4-FFF2-40B4-BE49-F238E27FC236}">
                <a16:creationId xmlns:a16="http://schemas.microsoft.com/office/drawing/2014/main" id="{8373A261-07CF-7747-DACF-68AE6ABB87F8}"/>
              </a:ext>
            </a:extLst>
          </p:cNvPr>
          <p:cNvCxnSpPr>
            <a:cxnSpLocks/>
            <a:stCxn id="70" idx="3"/>
            <a:endCxn id="83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타원 86">
            <a:extLst>
              <a:ext uri="{FF2B5EF4-FFF2-40B4-BE49-F238E27FC236}">
                <a16:creationId xmlns:a16="http://schemas.microsoft.com/office/drawing/2014/main" id="{EA0B2144-A92F-2225-BC0A-F51EBCC187B5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247E817E-E5D4-C140-9390-9477C8F9B889}"/>
              </a:ext>
            </a:extLst>
          </p:cNvPr>
          <p:cNvCxnSpPr>
            <a:cxnSpLocks/>
            <a:stCxn id="22" idx="2"/>
            <a:endCxn id="87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0224E846-8735-92F9-63EC-725F485B28C1}"/>
              </a:ext>
            </a:extLst>
          </p:cNvPr>
          <p:cNvCxnSpPr>
            <a:cxnSpLocks/>
            <a:stCxn id="87" idx="6"/>
            <a:endCxn id="74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연결선: 꺾임 89">
            <a:extLst>
              <a:ext uri="{FF2B5EF4-FFF2-40B4-BE49-F238E27FC236}">
                <a16:creationId xmlns:a16="http://schemas.microsoft.com/office/drawing/2014/main" id="{7C4CDBEA-BF10-B110-9AC9-37E193FAB391}"/>
              </a:ext>
            </a:extLst>
          </p:cNvPr>
          <p:cNvCxnSpPr>
            <a:cxnSpLocks/>
            <a:stCxn id="76" idx="3"/>
            <a:endCxn id="87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AD3BB940-F196-4DFB-44A3-FF9281347B6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6FE7D10A-EAEA-C1B3-E5EC-BA2E6C07F2F7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94E9759D-762C-8C1D-AFAB-7D6FBAFEEB5C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72C6E404-A941-A145-2378-16FC9D5FDD4E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6CC0DBAA-0849-E535-DE72-2C39BF48DF78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3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DA65E-EAEF-00E9-6CDE-3362DE8D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420238-3A07-7AA0-2B4F-181166FD1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RPTs require several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memory accesses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page table walk.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4-level, up to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sequential memory accesses are required!</a:t>
            </a:r>
            <a:endParaRPr lang="en-US" altLang="ko-KR" sz="2400" b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FD91C9C-F1BB-577A-E84A-58F3799C6664}"/>
              </a:ext>
            </a:extLst>
          </p:cNvPr>
          <p:cNvSpPr/>
          <p:nvPr/>
        </p:nvSpPr>
        <p:spPr>
          <a:xfrm>
            <a:off x="3113550" y="2762759"/>
            <a:ext cx="6281209" cy="22846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DC6838-3E94-B1D6-7CFF-76C626766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Radix Page Tables</a:t>
            </a:r>
            <a:r>
              <a:rPr lang="en-US" altLang="ko-KR" sz="3600">
                <a:ea typeface="Calibri" panose="020F0502020204030204" pitchFamily="34" charset="0"/>
              </a:rPr>
              <a:t>: Limitations</a:t>
            </a:r>
            <a:endParaRPr lang="ko-KR" altLang="en-US" sz="3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9776DF2-11BA-CD0C-17FF-56ABAB5987D1}"/>
              </a:ext>
            </a:extLst>
          </p:cNvPr>
          <p:cNvSpPr/>
          <p:nvPr/>
        </p:nvSpPr>
        <p:spPr>
          <a:xfrm>
            <a:off x="2072811" y="2397598"/>
            <a:ext cx="1620001" cy="285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7B6BC9F-5917-1520-F3F2-3787B74F6C7B}"/>
              </a:ext>
            </a:extLst>
          </p:cNvPr>
          <p:cNvSpPr/>
          <p:nvPr/>
        </p:nvSpPr>
        <p:spPr>
          <a:xfrm>
            <a:off x="8552795" y="2397601"/>
            <a:ext cx="2113163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CAAD5C-4A0D-90C9-4B3C-DFA5B9E0C699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4CA77DC-15B8-774F-431F-FBAC080D2C15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6FFE14D-0182-D571-AD36-64843C033C75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271303B-AF10-5FFC-82BF-AB7977F0A100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F5C4056-1845-7E26-8426-9C154517530B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E75C81D-9396-DF96-60E4-A8B2B2768902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5CFA50F-98CA-C386-019D-8C11F4F2FB22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BB36A42-0835-52D1-0D75-C510C902AA0F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301830A-CFB4-8055-73CF-6322A26D75EB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0B6337C-E5A1-AF93-E203-B5A80BD176F7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4160F66-1D51-F894-4502-A07009BB5EE7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2AE0D970-037C-AB6F-ADD4-015967AB886E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1F1F5F6-F911-D604-1738-038021B774AC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DF7F6A8-9785-5FA9-A6AD-5122FFB46D60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3E492F0-CCFB-9DF7-D930-0A8F98191969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C2FB3D49-F3D0-B49B-4740-50E42E6ED22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EBBD250-0AB7-6F47-89D7-A3E651DC8409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7117452-2400-EC0E-53C7-2203A33D1758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DDF08E4-5B8F-B95B-2D73-CAAF4557D9C2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8C34F76-DB5F-1455-4E1C-6D1583D6991B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062F0C9-E15B-A34D-05A3-BA793992BD2C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D38705D2-226C-AE9D-E807-B3407188F14C}"/>
              </a:ext>
            </a:extLst>
          </p:cNvPr>
          <p:cNvCxnSpPr>
            <a:cxnSpLocks/>
            <a:stCxn id="33" idx="3"/>
            <a:endCxn id="34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7CCBEDD-D15D-8F16-F6FE-56380E1A1E34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2B72473-5B8E-66EA-EB54-42E2E68D43E2}"/>
              </a:ext>
            </a:extLst>
          </p:cNvPr>
          <p:cNvCxnSpPr>
            <a:cxnSpLocks/>
            <a:stCxn id="34" idx="6"/>
            <a:endCxn id="41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F02D1820-4EF3-BE8B-EE5B-E88F53A77D9A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C87CD61B-890C-4978-F807-939B1B432730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E07DDFC-5ED8-2EC9-5021-37D0D66CFC49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047CD8D0-4841-BDA3-24A2-8C1FA38EC885}"/>
              </a:ext>
            </a:extLst>
          </p:cNvPr>
          <p:cNvCxnSpPr>
            <a:cxnSpLocks/>
            <a:stCxn id="52" idx="6"/>
            <a:endCxn id="33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429EB51D-6705-A039-F834-71CF04CB7E9A}"/>
              </a:ext>
            </a:extLst>
          </p:cNvPr>
          <p:cNvCxnSpPr>
            <a:cxnSpLocks/>
            <a:stCxn id="38" idx="3"/>
            <a:endCxn id="52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87B9BC5C-D1D8-BA93-8841-DFC99459E390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C391CB3C-0B88-A75A-C83D-421A2D75E2F8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CD7F16A-E113-FCC1-021C-BA46C0F28BCD}"/>
              </a:ext>
            </a:extLst>
          </p:cNvPr>
          <p:cNvCxnSpPr>
            <a:cxnSpLocks/>
            <a:stCxn id="57" idx="6"/>
            <a:endCxn id="50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612F990D-792E-4E8A-57CC-689B601A23DF}"/>
              </a:ext>
            </a:extLst>
          </p:cNvPr>
          <p:cNvCxnSpPr>
            <a:cxnSpLocks/>
            <a:stCxn id="41" idx="3"/>
            <a:endCxn id="57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942A2E30-4636-1247-7C7A-DCCDC2B8793C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73BC4F5-C1A6-F5B3-4D3F-FA8B1DC541D2}"/>
              </a:ext>
            </a:extLst>
          </p:cNvPr>
          <p:cNvCxnSpPr>
            <a:cxnSpLocks/>
            <a:stCxn id="11" idx="2"/>
            <a:endCxn id="61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069B7FF-4928-E7A0-76A4-DCFCFF839693}"/>
              </a:ext>
            </a:extLst>
          </p:cNvPr>
          <p:cNvCxnSpPr>
            <a:cxnSpLocks/>
            <a:stCxn id="61" idx="6"/>
            <a:endCxn id="48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ECA5F9E9-AB28-3EE8-409E-80C2139AB04E}"/>
              </a:ext>
            </a:extLst>
          </p:cNvPr>
          <p:cNvCxnSpPr>
            <a:cxnSpLocks/>
            <a:stCxn id="50" idx="3"/>
            <a:endCxn id="61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86CDC2F-0736-7D7E-B9A8-5F2423C7C0B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CA74BE4F-3CAC-F6AD-ED8A-7728A1CAF975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E3F960A-D26B-C1F1-0B48-29E4D43E936B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77FA9699-AB85-53AA-44E3-411DF5ADAF18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6071B05A-7D5C-C676-7F72-89BA95FC8A8D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817CE68-137A-2014-9BE6-D19C82CED255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42DE6FB3-4F22-DF2C-1FDF-38A559F8EC95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E8BE124-21D4-D92C-803E-A762D3F3D92B}"/>
              </a:ext>
            </a:extLst>
          </p:cNvPr>
          <p:cNvSpPr/>
          <p:nvPr/>
        </p:nvSpPr>
        <p:spPr>
          <a:xfrm>
            <a:off x="2072796" y="5341899"/>
            <a:ext cx="1300324" cy="636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9224499-EE12-B5DB-2048-A46E03402351}"/>
              </a:ext>
            </a:extLst>
          </p:cNvPr>
          <p:cNvSpPr/>
          <p:nvPr/>
        </p:nvSpPr>
        <p:spPr>
          <a:xfrm>
            <a:off x="7533876" y="4703856"/>
            <a:ext cx="1861221" cy="2997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4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RPTs require several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memory accesses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page table walk.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4-level, up to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sequential memory accesses are required!</a:t>
            </a:r>
            <a:endParaRPr lang="en-US" altLang="ko-KR" sz="2400" b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436779-BF3C-A8E8-5CD1-3D59C0A148E4}"/>
              </a:ext>
            </a:extLst>
          </p:cNvPr>
          <p:cNvSpPr/>
          <p:nvPr/>
        </p:nvSpPr>
        <p:spPr>
          <a:xfrm>
            <a:off x="3113550" y="2762759"/>
            <a:ext cx="6281209" cy="22846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Radix Page Tables</a:t>
            </a:r>
            <a:r>
              <a:rPr lang="en-US" altLang="ko-KR" sz="3600">
                <a:ea typeface="Calibri" panose="020F0502020204030204" pitchFamily="34" charset="0"/>
              </a:rPr>
              <a:t>: Limitations</a:t>
            </a:r>
            <a:endParaRPr lang="ko-KR" altLang="en-US" sz="3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45ECE6-D538-92DB-DBF8-91B61EBC2DE9}"/>
              </a:ext>
            </a:extLst>
          </p:cNvPr>
          <p:cNvSpPr/>
          <p:nvPr/>
        </p:nvSpPr>
        <p:spPr>
          <a:xfrm>
            <a:off x="2072811" y="2397598"/>
            <a:ext cx="1620001" cy="285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217983-E4DC-1B98-A525-66ED3FB3CA3C}"/>
              </a:ext>
            </a:extLst>
          </p:cNvPr>
          <p:cNvSpPr/>
          <p:nvPr/>
        </p:nvSpPr>
        <p:spPr>
          <a:xfrm>
            <a:off x="8552795" y="2397601"/>
            <a:ext cx="2113163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CA85064-739A-B247-34AC-731FFEBA16CB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2A418-6F9D-22DD-5B66-A59EC95CA536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2391D2-94A4-56FA-FD62-6156A8C3BBC0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68BB5B-3BC5-56B0-6876-30BB5B000BFC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FEBFE7-A451-411F-0D8F-4B7E6467217E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38FC95-137B-AD6C-E075-AC16581A6766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71452C-613C-A7D4-E704-EE2D8EF10088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4DA59E-A528-6A9D-21D8-72CA79D749F1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E84BE2-FBC3-4CE1-5646-A772B089A0A4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70360B0-E2FA-6515-E191-5B0614718300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CA45F06-A4BA-F524-EDBC-3693BD0FCE9A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02A6FA38-E83F-E931-4BB3-58E98FBF3FB3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A00BB5C-A872-EA87-699C-CE67ABB79740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A800E64-D836-16A1-4F6D-D6D884EB2679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8FF53C-BB03-7A0A-5431-230642B89AD4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CA4992A-C0A8-7ED6-D7AC-1B80E092D5F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17635AE-A55D-CE4C-8CD8-0110470E8F8C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EC375EB-7D96-2BF6-D9C3-593511171F2C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249820A-FCE5-6305-8028-349A988E338F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7E2F073-F45B-129E-08BF-04CAA77321E8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9A0513C-81C4-86B0-35B3-FA58218183E7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E8608DAD-E4F7-BF27-D87E-8F7834A97878}"/>
              </a:ext>
            </a:extLst>
          </p:cNvPr>
          <p:cNvCxnSpPr>
            <a:cxnSpLocks/>
            <a:stCxn id="33" idx="3"/>
            <a:endCxn id="34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BE733DE-1FF1-F341-0334-C41FBEE1A8DA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40442E5-D13C-1EF8-53EE-5FC8A3EC9C0C}"/>
              </a:ext>
            </a:extLst>
          </p:cNvPr>
          <p:cNvCxnSpPr>
            <a:cxnSpLocks/>
            <a:stCxn id="34" idx="6"/>
            <a:endCxn id="41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A71DDA60-9402-05AD-24B0-4415A4762D03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ABE3987E-015E-F143-E72B-F75E4552F3AB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3AC49A0E-DE29-E5F4-0D41-B918313A9591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36DE3C3-FA38-406B-9F42-FCB39EEEEF61}"/>
              </a:ext>
            </a:extLst>
          </p:cNvPr>
          <p:cNvCxnSpPr>
            <a:cxnSpLocks/>
            <a:stCxn id="52" idx="6"/>
            <a:endCxn id="33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8294B4E6-5677-5C04-3A5B-B6BB69A2141E}"/>
              </a:ext>
            </a:extLst>
          </p:cNvPr>
          <p:cNvCxnSpPr>
            <a:cxnSpLocks/>
            <a:stCxn id="38" idx="3"/>
            <a:endCxn id="52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536E5947-3D62-E490-E3CB-E0651EB37889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FBC1CE2-4390-4037-B8E3-BE360B084B60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1DB2888-F59D-1ECE-2642-0A77DB9C2F79}"/>
              </a:ext>
            </a:extLst>
          </p:cNvPr>
          <p:cNvCxnSpPr>
            <a:cxnSpLocks/>
            <a:stCxn id="57" idx="6"/>
            <a:endCxn id="50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B2FA6A8C-AD54-6D76-7D6E-3210DB269463}"/>
              </a:ext>
            </a:extLst>
          </p:cNvPr>
          <p:cNvCxnSpPr>
            <a:cxnSpLocks/>
            <a:stCxn id="41" idx="3"/>
            <a:endCxn id="57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3CA5ABA8-7204-0690-C37C-61F763ECE93C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F7363C1-7174-7224-5DF2-3E3864DF026D}"/>
              </a:ext>
            </a:extLst>
          </p:cNvPr>
          <p:cNvCxnSpPr>
            <a:cxnSpLocks/>
            <a:stCxn id="11" idx="2"/>
            <a:endCxn id="61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FEBBC7D-80FF-0369-1C80-1EE57DEEF1EE}"/>
              </a:ext>
            </a:extLst>
          </p:cNvPr>
          <p:cNvCxnSpPr>
            <a:cxnSpLocks/>
            <a:stCxn id="61" idx="6"/>
            <a:endCxn id="48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1B293B11-4AF4-CF6D-96F9-86CD42487E0F}"/>
              </a:ext>
            </a:extLst>
          </p:cNvPr>
          <p:cNvCxnSpPr>
            <a:cxnSpLocks/>
            <a:stCxn id="50" idx="3"/>
            <a:endCxn id="61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3E7173D-1A45-3A32-6792-2FB9E5B1576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31158E7-1B08-96DE-9598-3F768E208C33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25F7F88-93B6-6085-0D33-D4F266F3DDF4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F3C7B70-F16C-9C8B-12CA-D4CCCC1691D8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CED5325-54A0-4EE5-1176-583C3E71B49A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043263-7A78-848D-3827-B2BC7744431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D87CEE7F-0D75-E693-733F-C0E3BA4EBB60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1136F57-C0D3-CB6A-6536-6BB13CC36E46}"/>
              </a:ext>
            </a:extLst>
          </p:cNvPr>
          <p:cNvSpPr/>
          <p:nvPr/>
        </p:nvSpPr>
        <p:spPr>
          <a:xfrm>
            <a:off x="2072796" y="5341899"/>
            <a:ext cx="1300324" cy="63664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38D6D0-7CC9-71B8-3807-09814E40760F}"/>
              </a:ext>
            </a:extLst>
          </p:cNvPr>
          <p:cNvSpPr/>
          <p:nvPr/>
        </p:nvSpPr>
        <p:spPr>
          <a:xfrm>
            <a:off x="7533876" y="4703856"/>
            <a:ext cx="1861221" cy="2997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Heterogeneous </a:t>
            </a:r>
            <a:r>
              <a:rPr lang="en-US" altLang="ko-KR" sz="3600">
                <a:ea typeface="Calibri" panose="020F0502020204030204" pitchFamily="34" charset="0"/>
              </a:rPr>
              <a:t>Computing</a:t>
            </a:r>
            <a:r>
              <a:rPr lang="en-US" altLang="ko-K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Systems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GPUs have become common device for heterogeneous computing.</a:t>
            </a:r>
          </a:p>
        </p:txBody>
      </p:sp>
      <p:pic>
        <p:nvPicPr>
          <p:cNvPr id="7" name="그림 6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C6FC88B-25A1-757C-D60E-2542E438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92" y="3012546"/>
            <a:ext cx="1994747" cy="1994747"/>
          </a:xfrm>
          <a:prstGeom prst="rect">
            <a:avLst/>
          </a:prstGeom>
        </p:spPr>
      </p:pic>
      <p:pic>
        <p:nvPicPr>
          <p:cNvPr id="15" name="그림 14" descr="블랙, 어둠이(가) 표시된 사진&#10;&#10;자동 생성된 설명">
            <a:extLst>
              <a:ext uri="{FF2B5EF4-FFF2-40B4-BE49-F238E27FC236}">
                <a16:creationId xmlns:a16="http://schemas.microsoft.com/office/drawing/2014/main" id="{5AD9F48C-C24F-976A-81F2-20DF4471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9" y="2451239"/>
            <a:ext cx="1706885" cy="1706885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5039E5CE-B741-E776-839A-E435C704EA76}"/>
              </a:ext>
            </a:extLst>
          </p:cNvPr>
          <p:cNvSpPr/>
          <p:nvPr/>
        </p:nvSpPr>
        <p:spPr>
          <a:xfrm>
            <a:off x="4740314" y="3623994"/>
            <a:ext cx="1362279" cy="800100"/>
          </a:xfrm>
          <a:prstGeom prst="rightArrow">
            <a:avLst>
              <a:gd name="adj1" fmla="val 41111"/>
              <a:gd name="adj2" fmla="val 50000"/>
            </a:avLst>
          </a:prstGeom>
          <a:solidFill>
            <a:srgbClr val="FF5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 descr="블랙, 어둠이(가) 표시된 사진&#10;&#10;자동 생성된 설명">
            <a:extLst>
              <a:ext uri="{FF2B5EF4-FFF2-40B4-BE49-F238E27FC236}">
                <a16:creationId xmlns:a16="http://schemas.microsoft.com/office/drawing/2014/main" id="{92422DF7-52F2-16FF-6AA3-077B357A1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6806" y="3706697"/>
            <a:ext cx="634695" cy="634695"/>
          </a:xfrm>
          <a:prstGeom prst="rect">
            <a:avLst/>
          </a:prstGeom>
        </p:spPr>
      </p:pic>
      <p:pic>
        <p:nvPicPr>
          <p:cNvPr id="26" name="그림 25" descr="블랙, 어둠이(가) 표시된 사진&#10;&#10;자동 생성된 설명">
            <a:extLst>
              <a:ext uri="{FF2B5EF4-FFF2-40B4-BE49-F238E27FC236}">
                <a16:creationId xmlns:a16="http://schemas.microsoft.com/office/drawing/2014/main" id="{A5F32D9B-0837-8FE6-8E2C-6267EF224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2111"/>
            <a:ext cx="1610652" cy="1610652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6E0DF667-97BE-E2D9-5175-71E99934989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그림 30" descr="그래픽이(가) 표시된 사진&#10;&#10;자동 생성된 설명">
            <a:extLst>
              <a:ext uri="{FF2B5EF4-FFF2-40B4-BE49-F238E27FC236}">
                <a16:creationId xmlns:a16="http://schemas.microsoft.com/office/drawing/2014/main" id="{29BBC7A0-14F9-3974-BD16-87430E64A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3" y="2499355"/>
            <a:ext cx="1610652" cy="1610652"/>
          </a:xfrm>
          <a:prstGeom prst="rect">
            <a:avLst/>
          </a:prstGeom>
        </p:spPr>
      </p:pic>
      <p:pic>
        <p:nvPicPr>
          <p:cNvPr id="5" name="그림 4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6E80399F-F0AC-9D11-E140-641F56E6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68" y="3012546"/>
            <a:ext cx="1994400" cy="1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RPTs require several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memory accesses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page table walk.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4-level, up to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sequential memory accesses are required!</a:t>
            </a:r>
            <a:endParaRPr lang="en-US" altLang="ko-KR" sz="2400" b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436779-BF3C-A8E8-5CD1-3D59C0A148E4}"/>
              </a:ext>
            </a:extLst>
          </p:cNvPr>
          <p:cNvSpPr/>
          <p:nvPr/>
        </p:nvSpPr>
        <p:spPr>
          <a:xfrm>
            <a:off x="3113550" y="2762759"/>
            <a:ext cx="6281209" cy="22846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Radix Page Tables</a:t>
            </a:r>
            <a:r>
              <a:rPr lang="en-US" altLang="ko-KR" sz="3600">
                <a:ea typeface="Calibri" panose="020F0502020204030204" pitchFamily="34" charset="0"/>
              </a:rPr>
              <a:t>: Limitations</a:t>
            </a:r>
            <a:endParaRPr lang="ko-KR" altLang="en-US" sz="3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45ECE6-D538-92DB-DBF8-91B61EBC2DE9}"/>
              </a:ext>
            </a:extLst>
          </p:cNvPr>
          <p:cNvSpPr/>
          <p:nvPr/>
        </p:nvSpPr>
        <p:spPr>
          <a:xfrm>
            <a:off x="2072811" y="2397598"/>
            <a:ext cx="1620001" cy="285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217983-E4DC-1B98-A525-66ED3FB3CA3C}"/>
              </a:ext>
            </a:extLst>
          </p:cNvPr>
          <p:cNvSpPr/>
          <p:nvPr/>
        </p:nvSpPr>
        <p:spPr>
          <a:xfrm>
            <a:off x="8552795" y="2397601"/>
            <a:ext cx="2113163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CA85064-739A-B247-34AC-731FFEBA16CB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2A418-6F9D-22DD-5B66-A59EC95CA536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2391D2-94A4-56FA-FD62-6156A8C3BBC0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68BB5B-3BC5-56B0-6876-30BB5B000BFC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FEBFE7-A451-411F-0D8F-4B7E6467217E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38FC95-137B-AD6C-E075-AC16581A6766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71452C-613C-A7D4-E704-EE2D8EF10088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4DA59E-A528-6A9D-21D8-72CA79D749F1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E84BE2-FBC3-4CE1-5646-A772B089A0A4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70360B0-E2FA-6515-E191-5B0614718300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CA45F06-A4BA-F524-EDBC-3693BD0FCE9A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02A6FA38-E83F-E931-4BB3-58E98FBF3FB3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A00BB5C-A872-EA87-699C-CE67ABB79740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A800E64-D836-16A1-4F6D-D6D884EB2679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8FF53C-BB03-7A0A-5431-230642B89AD4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CA4992A-C0A8-7ED6-D7AC-1B80E092D5F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17635AE-A55D-CE4C-8CD8-0110470E8F8C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EC375EB-7D96-2BF6-D9C3-593511171F2C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249820A-FCE5-6305-8028-349A988E338F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7E2F073-F45B-129E-08BF-04CAA77321E8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9A0513C-81C4-86B0-35B3-FA58218183E7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E8608DAD-E4F7-BF27-D87E-8F7834A97878}"/>
              </a:ext>
            </a:extLst>
          </p:cNvPr>
          <p:cNvCxnSpPr>
            <a:cxnSpLocks/>
            <a:stCxn id="33" idx="3"/>
            <a:endCxn id="34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BE733DE-1FF1-F341-0334-C41FBEE1A8DA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40442E5-D13C-1EF8-53EE-5FC8A3EC9C0C}"/>
              </a:ext>
            </a:extLst>
          </p:cNvPr>
          <p:cNvCxnSpPr>
            <a:cxnSpLocks/>
            <a:stCxn id="34" idx="6"/>
            <a:endCxn id="41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A71DDA60-9402-05AD-24B0-4415A4762D03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ABE3987E-015E-F143-E72B-F75E4552F3AB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3AC49A0E-DE29-E5F4-0D41-B918313A9591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36DE3C3-FA38-406B-9F42-FCB39EEEEF61}"/>
              </a:ext>
            </a:extLst>
          </p:cNvPr>
          <p:cNvCxnSpPr>
            <a:cxnSpLocks/>
            <a:stCxn id="52" idx="6"/>
            <a:endCxn id="33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8294B4E6-5677-5C04-3A5B-B6BB69A2141E}"/>
              </a:ext>
            </a:extLst>
          </p:cNvPr>
          <p:cNvCxnSpPr>
            <a:cxnSpLocks/>
            <a:stCxn id="38" idx="3"/>
            <a:endCxn id="52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536E5947-3D62-E490-E3CB-E0651EB37889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FBC1CE2-4390-4037-B8E3-BE360B084B60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1DB2888-F59D-1ECE-2642-0A77DB9C2F79}"/>
              </a:ext>
            </a:extLst>
          </p:cNvPr>
          <p:cNvCxnSpPr>
            <a:cxnSpLocks/>
            <a:stCxn id="57" idx="6"/>
            <a:endCxn id="50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B2FA6A8C-AD54-6D76-7D6E-3210DB269463}"/>
              </a:ext>
            </a:extLst>
          </p:cNvPr>
          <p:cNvCxnSpPr>
            <a:cxnSpLocks/>
            <a:stCxn id="41" idx="3"/>
            <a:endCxn id="57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3CA5ABA8-7204-0690-C37C-61F763ECE93C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F7363C1-7174-7224-5DF2-3E3864DF026D}"/>
              </a:ext>
            </a:extLst>
          </p:cNvPr>
          <p:cNvCxnSpPr>
            <a:cxnSpLocks/>
            <a:stCxn id="11" idx="2"/>
            <a:endCxn id="61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FEBBC7D-80FF-0369-1C80-1EE57DEEF1EE}"/>
              </a:ext>
            </a:extLst>
          </p:cNvPr>
          <p:cNvCxnSpPr>
            <a:cxnSpLocks/>
            <a:stCxn id="61" idx="6"/>
            <a:endCxn id="48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1B293B11-4AF4-CF6D-96F9-86CD42487E0F}"/>
              </a:ext>
            </a:extLst>
          </p:cNvPr>
          <p:cNvCxnSpPr>
            <a:cxnSpLocks/>
            <a:stCxn id="50" idx="3"/>
            <a:endCxn id="61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3E7173D-1A45-3A32-6792-2FB9E5B1576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31158E7-1B08-96DE-9598-3F768E208C33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25F7F88-93B6-6085-0D33-D4F266F3DDF4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F3C7B70-F16C-9C8B-12CA-D4CCCC1691D8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CED5325-54A0-4EE5-1176-583C3E71B49A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043263-7A78-848D-3827-B2BC7744431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D87CEE7F-0D75-E693-733F-C0E3BA4EBB60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1136F57-C0D3-CB6A-6536-6BB13CC36E46}"/>
              </a:ext>
            </a:extLst>
          </p:cNvPr>
          <p:cNvSpPr/>
          <p:nvPr/>
        </p:nvSpPr>
        <p:spPr>
          <a:xfrm>
            <a:off x="2072796" y="5341899"/>
            <a:ext cx="1300324" cy="63664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38D6D0-7CC9-71B8-3807-09814E40760F}"/>
              </a:ext>
            </a:extLst>
          </p:cNvPr>
          <p:cNvSpPr/>
          <p:nvPr/>
        </p:nvSpPr>
        <p:spPr>
          <a:xfrm>
            <a:off x="7533876" y="4703856"/>
            <a:ext cx="1861221" cy="2997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94535547-2D30-FFEA-0A8C-61C881286DA3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flipV="1">
            <a:off x="3373120" y="4550346"/>
            <a:ext cx="366843" cy="1109877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구부러짐 42">
            <a:extLst>
              <a:ext uri="{FF2B5EF4-FFF2-40B4-BE49-F238E27FC236}">
                <a16:creationId xmlns:a16="http://schemas.microsoft.com/office/drawing/2014/main" id="{E327ED58-AAF4-EC52-D196-5A57E83BA1EF}"/>
              </a:ext>
            </a:extLst>
          </p:cNvPr>
          <p:cNvCxnSpPr>
            <a:cxnSpLocks/>
            <a:stCxn id="33" idx="2"/>
            <a:endCxn id="41" idx="2"/>
          </p:cNvCxnSpPr>
          <p:nvPr/>
        </p:nvCxnSpPr>
        <p:spPr>
          <a:xfrm rot="5400000" flipH="1" flipV="1">
            <a:off x="4312424" y="3506054"/>
            <a:ext cx="471831" cy="1616754"/>
          </a:xfrm>
          <a:prstGeom prst="curvedConnector3">
            <a:avLst>
              <a:gd name="adj1" fmla="val -4845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구부러짐 69">
            <a:extLst>
              <a:ext uri="{FF2B5EF4-FFF2-40B4-BE49-F238E27FC236}">
                <a16:creationId xmlns:a16="http://schemas.microsoft.com/office/drawing/2014/main" id="{7CCF0A5A-B559-B39A-1E70-7D0375AE1A14}"/>
              </a:ext>
            </a:extLst>
          </p:cNvPr>
          <p:cNvCxnSpPr>
            <a:cxnSpLocks/>
            <a:stCxn id="41" idx="2"/>
            <a:endCxn id="50" idx="2"/>
          </p:cNvCxnSpPr>
          <p:nvPr/>
        </p:nvCxnSpPr>
        <p:spPr>
          <a:xfrm rot="16200000" flipH="1">
            <a:off x="6129057" y="3306174"/>
            <a:ext cx="86432" cy="1631113"/>
          </a:xfrm>
          <a:prstGeom prst="curvedConnector3">
            <a:avLst>
              <a:gd name="adj1" fmla="val 36448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연결선: 구부러짐 75">
            <a:extLst>
              <a:ext uri="{FF2B5EF4-FFF2-40B4-BE49-F238E27FC236}">
                <a16:creationId xmlns:a16="http://schemas.microsoft.com/office/drawing/2014/main" id="{ECAB9FB9-4ECF-5C90-68A7-2966A24622B9}"/>
              </a:ext>
            </a:extLst>
          </p:cNvPr>
          <p:cNvCxnSpPr>
            <a:cxnSpLocks/>
            <a:stCxn id="50" idx="2"/>
            <a:endCxn id="48" idx="2"/>
          </p:cNvCxnSpPr>
          <p:nvPr/>
        </p:nvCxnSpPr>
        <p:spPr>
          <a:xfrm rot="5400000" flipH="1" flipV="1">
            <a:off x="7600704" y="3157829"/>
            <a:ext cx="394243" cy="1619993"/>
          </a:xfrm>
          <a:prstGeom prst="curvedConnector3">
            <a:avLst>
              <a:gd name="adj1" fmla="val -5798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5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752" y="1012764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mitigates sequential access overhead of RPTs.</a:t>
            </a:r>
            <a:endParaRPr lang="en-US" altLang="ko-KR" sz="2400" b="0"/>
          </a:p>
          <a:p>
            <a:pPr marL="0" indent="0">
              <a:buNone/>
            </a:pPr>
            <a:endParaRPr lang="en-US" altLang="ko-KR" sz="240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436779-BF3C-A8E8-5CD1-3D59C0A148E4}"/>
              </a:ext>
            </a:extLst>
          </p:cNvPr>
          <p:cNvSpPr/>
          <p:nvPr/>
        </p:nvSpPr>
        <p:spPr>
          <a:xfrm>
            <a:off x="3113550" y="2762759"/>
            <a:ext cx="6281209" cy="22846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</a:t>
            </a:r>
            <a:endParaRPr lang="ko-KR" altLang="en-US" sz="3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45ECE6-D538-92DB-DBF8-91B61EBC2DE9}"/>
              </a:ext>
            </a:extLst>
          </p:cNvPr>
          <p:cNvSpPr/>
          <p:nvPr/>
        </p:nvSpPr>
        <p:spPr>
          <a:xfrm>
            <a:off x="2072811" y="2397598"/>
            <a:ext cx="1620001" cy="285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217983-E4DC-1B98-A525-66ED3FB3CA3C}"/>
              </a:ext>
            </a:extLst>
          </p:cNvPr>
          <p:cNvSpPr/>
          <p:nvPr/>
        </p:nvSpPr>
        <p:spPr>
          <a:xfrm>
            <a:off x="8552795" y="2397601"/>
            <a:ext cx="2113163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CA85064-739A-B247-34AC-731FFEBA16CB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2A418-6F9D-22DD-5B66-A59EC95CA536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2391D2-94A4-56FA-FD62-6156A8C3BBC0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68BB5B-3BC5-56B0-6876-30BB5B000BFC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FEBFE7-A451-411F-0D8F-4B7E6467217E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38FC95-137B-AD6C-E075-AC16581A6766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71452C-613C-A7D4-E704-EE2D8EF10088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4DA59E-A528-6A9D-21D8-72CA79D749F1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E84BE2-FBC3-4CE1-5646-A772B089A0A4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70360B0-E2FA-6515-E191-5B0614718300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CA45F06-A4BA-F524-EDBC-3693BD0FCE9A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02A6FA38-E83F-E931-4BB3-58E98FBF3FB3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A00BB5C-A872-EA87-699C-CE67ABB79740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A800E64-D836-16A1-4F6D-D6D884EB2679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8FF53C-BB03-7A0A-5431-230642B89AD4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CA4992A-C0A8-7ED6-D7AC-1B80E092D5F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17635AE-A55D-CE4C-8CD8-0110470E8F8C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EC375EB-7D96-2BF6-D9C3-593511171F2C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249820A-FCE5-6305-8028-349A988E338F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7E2F073-F45B-129E-08BF-04CAA77321E8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9A0513C-81C4-86B0-35B3-FA58218183E7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E8608DAD-E4F7-BF27-D87E-8F7834A97878}"/>
              </a:ext>
            </a:extLst>
          </p:cNvPr>
          <p:cNvCxnSpPr>
            <a:cxnSpLocks/>
            <a:stCxn id="33" idx="3"/>
            <a:endCxn id="34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BE733DE-1FF1-F341-0334-C41FBEE1A8DA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40442E5-D13C-1EF8-53EE-5FC8A3EC9C0C}"/>
              </a:ext>
            </a:extLst>
          </p:cNvPr>
          <p:cNvCxnSpPr>
            <a:cxnSpLocks/>
            <a:stCxn id="34" idx="6"/>
            <a:endCxn id="41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A71DDA60-9402-05AD-24B0-4415A4762D03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ABE3987E-015E-F143-E72B-F75E4552F3AB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3AC49A0E-DE29-E5F4-0D41-B918313A9591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36DE3C3-FA38-406B-9F42-FCB39EEEEF61}"/>
              </a:ext>
            </a:extLst>
          </p:cNvPr>
          <p:cNvCxnSpPr>
            <a:cxnSpLocks/>
            <a:stCxn id="52" idx="6"/>
            <a:endCxn id="33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8294B4E6-5677-5C04-3A5B-B6BB69A2141E}"/>
              </a:ext>
            </a:extLst>
          </p:cNvPr>
          <p:cNvCxnSpPr>
            <a:cxnSpLocks/>
            <a:stCxn id="38" idx="3"/>
            <a:endCxn id="52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536E5947-3D62-E490-E3CB-E0651EB37889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FBC1CE2-4390-4037-B8E3-BE360B084B60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1DB2888-F59D-1ECE-2642-0A77DB9C2F79}"/>
              </a:ext>
            </a:extLst>
          </p:cNvPr>
          <p:cNvCxnSpPr>
            <a:cxnSpLocks/>
            <a:stCxn id="57" idx="6"/>
            <a:endCxn id="50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B2FA6A8C-AD54-6D76-7D6E-3210DB269463}"/>
              </a:ext>
            </a:extLst>
          </p:cNvPr>
          <p:cNvCxnSpPr>
            <a:cxnSpLocks/>
            <a:stCxn id="41" idx="3"/>
            <a:endCxn id="57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3CA5ABA8-7204-0690-C37C-61F763ECE93C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F7363C1-7174-7224-5DF2-3E3864DF026D}"/>
              </a:ext>
            </a:extLst>
          </p:cNvPr>
          <p:cNvCxnSpPr>
            <a:cxnSpLocks/>
            <a:stCxn id="11" idx="2"/>
            <a:endCxn id="61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FEBBC7D-80FF-0369-1C80-1EE57DEEF1EE}"/>
              </a:ext>
            </a:extLst>
          </p:cNvPr>
          <p:cNvCxnSpPr>
            <a:cxnSpLocks/>
            <a:stCxn id="61" idx="6"/>
            <a:endCxn id="48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1B293B11-4AF4-CF6D-96F9-86CD42487E0F}"/>
              </a:ext>
            </a:extLst>
          </p:cNvPr>
          <p:cNvCxnSpPr>
            <a:cxnSpLocks/>
            <a:stCxn id="50" idx="3"/>
            <a:endCxn id="61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3E7173D-1A45-3A32-6792-2FB9E5B1576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31158E7-1B08-96DE-9598-3F768E208C33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25F7F88-93B6-6085-0D33-D4F266F3DDF4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F3C7B70-F16C-9C8B-12CA-D4CCCC1691D8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CED5325-54A0-4EE5-1176-583C3E71B49A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043263-7A78-848D-3827-B2BC7744431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D87CEE7F-0D75-E693-733F-C0E3BA4EBB60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1136F57-C0D3-CB6A-6536-6BB13CC36E46}"/>
              </a:ext>
            </a:extLst>
          </p:cNvPr>
          <p:cNvSpPr/>
          <p:nvPr/>
        </p:nvSpPr>
        <p:spPr>
          <a:xfrm>
            <a:off x="2072796" y="5341899"/>
            <a:ext cx="1300324" cy="636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38D6D0-7CC9-71B8-3807-09814E40760F}"/>
              </a:ext>
            </a:extLst>
          </p:cNvPr>
          <p:cNvSpPr/>
          <p:nvPr/>
        </p:nvSpPr>
        <p:spPr>
          <a:xfrm>
            <a:off x="7533876" y="4703856"/>
            <a:ext cx="1861221" cy="2997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94535547-2D30-FFEA-0A8C-61C881286DA3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flipV="1">
            <a:off x="3373120" y="4550346"/>
            <a:ext cx="366843" cy="110987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구부러짐 42">
            <a:extLst>
              <a:ext uri="{FF2B5EF4-FFF2-40B4-BE49-F238E27FC236}">
                <a16:creationId xmlns:a16="http://schemas.microsoft.com/office/drawing/2014/main" id="{E327ED58-AAF4-EC52-D196-5A57E83BA1EF}"/>
              </a:ext>
            </a:extLst>
          </p:cNvPr>
          <p:cNvCxnSpPr>
            <a:cxnSpLocks/>
            <a:stCxn id="33" idx="2"/>
            <a:endCxn id="41" idx="2"/>
          </p:cNvCxnSpPr>
          <p:nvPr/>
        </p:nvCxnSpPr>
        <p:spPr>
          <a:xfrm rot="5400000" flipH="1" flipV="1">
            <a:off x="4312424" y="3506054"/>
            <a:ext cx="471831" cy="1616754"/>
          </a:xfrm>
          <a:prstGeom prst="curvedConnector3">
            <a:avLst>
              <a:gd name="adj1" fmla="val -4845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구부러짐 69">
            <a:extLst>
              <a:ext uri="{FF2B5EF4-FFF2-40B4-BE49-F238E27FC236}">
                <a16:creationId xmlns:a16="http://schemas.microsoft.com/office/drawing/2014/main" id="{7CCF0A5A-B559-B39A-1E70-7D0375AE1A14}"/>
              </a:ext>
            </a:extLst>
          </p:cNvPr>
          <p:cNvCxnSpPr>
            <a:cxnSpLocks/>
            <a:stCxn id="41" idx="2"/>
            <a:endCxn id="50" idx="2"/>
          </p:cNvCxnSpPr>
          <p:nvPr/>
        </p:nvCxnSpPr>
        <p:spPr>
          <a:xfrm rot="16200000" flipH="1">
            <a:off x="6129057" y="3306174"/>
            <a:ext cx="86432" cy="1631113"/>
          </a:xfrm>
          <a:prstGeom prst="curvedConnector3">
            <a:avLst>
              <a:gd name="adj1" fmla="val 3644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연결선: 구부러짐 75">
            <a:extLst>
              <a:ext uri="{FF2B5EF4-FFF2-40B4-BE49-F238E27FC236}">
                <a16:creationId xmlns:a16="http://schemas.microsoft.com/office/drawing/2014/main" id="{ECAB9FB9-4ECF-5C90-68A7-2966A24622B9}"/>
              </a:ext>
            </a:extLst>
          </p:cNvPr>
          <p:cNvCxnSpPr>
            <a:cxnSpLocks/>
            <a:stCxn id="50" idx="2"/>
            <a:endCxn id="48" idx="2"/>
          </p:cNvCxnSpPr>
          <p:nvPr/>
        </p:nvCxnSpPr>
        <p:spPr>
          <a:xfrm rot="5400000" flipH="1" flipV="1">
            <a:off x="7600704" y="3157829"/>
            <a:ext cx="394243" cy="1619993"/>
          </a:xfrm>
          <a:prstGeom prst="curvedConnector3">
            <a:avLst>
              <a:gd name="adj1" fmla="val -579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BE94A4A-B102-F4B7-B84B-8A08E4114690}"/>
              </a:ext>
            </a:extLst>
          </p:cNvPr>
          <p:cNvSpPr/>
          <p:nvPr/>
        </p:nvSpPr>
        <p:spPr>
          <a:xfrm>
            <a:off x="4548339" y="5179814"/>
            <a:ext cx="1300324" cy="63664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2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752" y="1012764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mitigates sequential access overhead of RPTs.</a:t>
            </a:r>
            <a:endParaRPr lang="en-US" altLang="ko-KR" sz="2400" b="0"/>
          </a:p>
          <a:p>
            <a:pPr marL="0" indent="0">
              <a:buNone/>
            </a:pPr>
            <a:endParaRPr lang="en-US" altLang="ko-KR" sz="240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436779-BF3C-A8E8-5CD1-3D59C0A148E4}"/>
              </a:ext>
            </a:extLst>
          </p:cNvPr>
          <p:cNvSpPr/>
          <p:nvPr/>
        </p:nvSpPr>
        <p:spPr>
          <a:xfrm>
            <a:off x="3113550" y="2762759"/>
            <a:ext cx="6281209" cy="22846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</a:t>
            </a:r>
            <a:endParaRPr lang="ko-KR" altLang="en-US" sz="3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45ECE6-D538-92DB-DBF8-91B61EBC2DE9}"/>
              </a:ext>
            </a:extLst>
          </p:cNvPr>
          <p:cNvSpPr/>
          <p:nvPr/>
        </p:nvSpPr>
        <p:spPr>
          <a:xfrm>
            <a:off x="2072811" y="2397598"/>
            <a:ext cx="1620001" cy="285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217983-E4DC-1B98-A525-66ED3FB3CA3C}"/>
              </a:ext>
            </a:extLst>
          </p:cNvPr>
          <p:cNvSpPr/>
          <p:nvPr/>
        </p:nvSpPr>
        <p:spPr>
          <a:xfrm>
            <a:off x="8552795" y="2397601"/>
            <a:ext cx="2113163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CA85064-739A-B247-34AC-731FFEBA16CB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2A418-6F9D-22DD-5B66-A59EC95CA536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2391D2-94A4-56FA-FD62-6156A8C3BBC0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68BB5B-3BC5-56B0-6876-30BB5B000BFC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FEBFE7-A451-411F-0D8F-4B7E6467217E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38FC95-137B-AD6C-E075-AC16581A6766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71452C-613C-A7D4-E704-EE2D8EF10088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4DA59E-A528-6A9D-21D8-72CA79D749F1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E84BE2-FBC3-4CE1-5646-A772B089A0A4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70360B0-E2FA-6515-E191-5B0614718300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CA45F06-A4BA-F524-EDBC-3693BD0FCE9A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02A6FA38-E83F-E931-4BB3-58E98FBF3FB3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A00BB5C-A872-EA87-699C-CE67ABB79740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A800E64-D836-16A1-4F6D-D6D884EB2679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8FF53C-BB03-7A0A-5431-230642B89AD4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CA4992A-C0A8-7ED6-D7AC-1B80E092D5F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17635AE-A55D-CE4C-8CD8-0110470E8F8C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EC375EB-7D96-2BF6-D9C3-593511171F2C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249820A-FCE5-6305-8028-349A988E338F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7E2F073-F45B-129E-08BF-04CAA77321E8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9A0513C-81C4-86B0-35B3-FA58218183E7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E8608DAD-E4F7-BF27-D87E-8F7834A97878}"/>
              </a:ext>
            </a:extLst>
          </p:cNvPr>
          <p:cNvCxnSpPr>
            <a:cxnSpLocks/>
            <a:stCxn id="33" idx="3"/>
            <a:endCxn id="34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BE733DE-1FF1-F341-0334-C41FBEE1A8DA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40442E5-D13C-1EF8-53EE-5FC8A3EC9C0C}"/>
              </a:ext>
            </a:extLst>
          </p:cNvPr>
          <p:cNvCxnSpPr>
            <a:cxnSpLocks/>
            <a:stCxn id="34" idx="6"/>
            <a:endCxn id="41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A71DDA60-9402-05AD-24B0-4415A4762D03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ABE3987E-015E-F143-E72B-F75E4552F3AB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3AC49A0E-DE29-E5F4-0D41-B918313A9591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36DE3C3-FA38-406B-9F42-FCB39EEEEF61}"/>
              </a:ext>
            </a:extLst>
          </p:cNvPr>
          <p:cNvCxnSpPr>
            <a:cxnSpLocks/>
            <a:stCxn id="52" idx="6"/>
            <a:endCxn id="33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8294B4E6-5677-5C04-3A5B-B6BB69A2141E}"/>
              </a:ext>
            </a:extLst>
          </p:cNvPr>
          <p:cNvCxnSpPr>
            <a:cxnSpLocks/>
            <a:stCxn id="38" idx="3"/>
            <a:endCxn id="52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536E5947-3D62-E490-E3CB-E0651EB37889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FBC1CE2-4390-4037-B8E3-BE360B084B60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1DB2888-F59D-1ECE-2642-0A77DB9C2F79}"/>
              </a:ext>
            </a:extLst>
          </p:cNvPr>
          <p:cNvCxnSpPr>
            <a:cxnSpLocks/>
            <a:stCxn id="57" idx="6"/>
            <a:endCxn id="50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B2FA6A8C-AD54-6D76-7D6E-3210DB269463}"/>
              </a:ext>
            </a:extLst>
          </p:cNvPr>
          <p:cNvCxnSpPr>
            <a:cxnSpLocks/>
            <a:stCxn id="41" idx="3"/>
            <a:endCxn id="57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3CA5ABA8-7204-0690-C37C-61F763ECE93C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F7363C1-7174-7224-5DF2-3E3864DF026D}"/>
              </a:ext>
            </a:extLst>
          </p:cNvPr>
          <p:cNvCxnSpPr>
            <a:cxnSpLocks/>
            <a:stCxn id="11" idx="2"/>
            <a:endCxn id="61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FEBBC7D-80FF-0369-1C80-1EE57DEEF1EE}"/>
              </a:ext>
            </a:extLst>
          </p:cNvPr>
          <p:cNvCxnSpPr>
            <a:cxnSpLocks/>
            <a:stCxn id="61" idx="6"/>
            <a:endCxn id="48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1B293B11-4AF4-CF6D-96F9-86CD42487E0F}"/>
              </a:ext>
            </a:extLst>
          </p:cNvPr>
          <p:cNvCxnSpPr>
            <a:cxnSpLocks/>
            <a:stCxn id="50" idx="3"/>
            <a:endCxn id="61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3E7173D-1A45-3A32-6792-2FB9E5B1576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31158E7-1B08-96DE-9598-3F768E208C33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25F7F88-93B6-6085-0D33-D4F266F3DDF4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F3C7B70-F16C-9C8B-12CA-D4CCCC1691D8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CED5325-54A0-4EE5-1176-583C3E71B49A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043263-7A78-848D-3827-B2BC7744431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D87CEE7F-0D75-E693-733F-C0E3BA4EBB60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1136F57-C0D3-CB6A-6536-6BB13CC36E46}"/>
              </a:ext>
            </a:extLst>
          </p:cNvPr>
          <p:cNvSpPr/>
          <p:nvPr/>
        </p:nvSpPr>
        <p:spPr>
          <a:xfrm>
            <a:off x="2072796" y="5341899"/>
            <a:ext cx="1300324" cy="636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38D6D0-7CC9-71B8-3807-09814E40760F}"/>
              </a:ext>
            </a:extLst>
          </p:cNvPr>
          <p:cNvSpPr/>
          <p:nvPr/>
        </p:nvSpPr>
        <p:spPr>
          <a:xfrm>
            <a:off x="7533876" y="4703856"/>
            <a:ext cx="1861221" cy="2997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94535547-2D30-FFEA-0A8C-61C881286DA3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flipV="1">
            <a:off x="3373120" y="4550346"/>
            <a:ext cx="366843" cy="110987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구부러짐 42">
            <a:extLst>
              <a:ext uri="{FF2B5EF4-FFF2-40B4-BE49-F238E27FC236}">
                <a16:creationId xmlns:a16="http://schemas.microsoft.com/office/drawing/2014/main" id="{E327ED58-AAF4-EC52-D196-5A57E83BA1EF}"/>
              </a:ext>
            </a:extLst>
          </p:cNvPr>
          <p:cNvCxnSpPr>
            <a:cxnSpLocks/>
            <a:stCxn id="33" idx="2"/>
            <a:endCxn id="41" idx="2"/>
          </p:cNvCxnSpPr>
          <p:nvPr/>
        </p:nvCxnSpPr>
        <p:spPr>
          <a:xfrm rot="5400000" flipH="1" flipV="1">
            <a:off x="4312424" y="3506054"/>
            <a:ext cx="471831" cy="1616754"/>
          </a:xfrm>
          <a:prstGeom prst="curvedConnector3">
            <a:avLst>
              <a:gd name="adj1" fmla="val -4845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구부러짐 69">
            <a:extLst>
              <a:ext uri="{FF2B5EF4-FFF2-40B4-BE49-F238E27FC236}">
                <a16:creationId xmlns:a16="http://schemas.microsoft.com/office/drawing/2014/main" id="{7CCF0A5A-B559-B39A-1E70-7D0375AE1A14}"/>
              </a:ext>
            </a:extLst>
          </p:cNvPr>
          <p:cNvCxnSpPr>
            <a:cxnSpLocks/>
            <a:stCxn id="41" idx="2"/>
            <a:endCxn id="50" idx="2"/>
          </p:cNvCxnSpPr>
          <p:nvPr/>
        </p:nvCxnSpPr>
        <p:spPr>
          <a:xfrm rot="16200000" flipH="1">
            <a:off x="6129057" y="3306174"/>
            <a:ext cx="86432" cy="1631113"/>
          </a:xfrm>
          <a:prstGeom prst="curvedConnector3">
            <a:avLst>
              <a:gd name="adj1" fmla="val 3644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연결선: 구부러짐 75">
            <a:extLst>
              <a:ext uri="{FF2B5EF4-FFF2-40B4-BE49-F238E27FC236}">
                <a16:creationId xmlns:a16="http://schemas.microsoft.com/office/drawing/2014/main" id="{ECAB9FB9-4ECF-5C90-68A7-2966A24622B9}"/>
              </a:ext>
            </a:extLst>
          </p:cNvPr>
          <p:cNvCxnSpPr>
            <a:cxnSpLocks/>
            <a:stCxn id="50" idx="2"/>
            <a:endCxn id="48" idx="2"/>
          </p:cNvCxnSpPr>
          <p:nvPr/>
        </p:nvCxnSpPr>
        <p:spPr>
          <a:xfrm rot="5400000" flipH="1" flipV="1">
            <a:off x="7600704" y="3157829"/>
            <a:ext cx="394243" cy="1619993"/>
          </a:xfrm>
          <a:prstGeom prst="curvedConnector3">
            <a:avLst>
              <a:gd name="adj1" fmla="val -579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72AE866-FDFE-5A7D-E03F-E4F0CF89A4AB}"/>
              </a:ext>
            </a:extLst>
          </p:cNvPr>
          <p:cNvSpPr/>
          <p:nvPr/>
        </p:nvSpPr>
        <p:spPr>
          <a:xfrm>
            <a:off x="3112528" y="2756358"/>
            <a:ext cx="4408706" cy="22910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 upper levels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BE94A4A-B102-F4B7-B84B-8A08E4114690}"/>
              </a:ext>
            </a:extLst>
          </p:cNvPr>
          <p:cNvSpPr/>
          <p:nvPr/>
        </p:nvSpPr>
        <p:spPr>
          <a:xfrm>
            <a:off x="4548339" y="5179814"/>
            <a:ext cx="1300324" cy="63664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752" y="1012764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mitigates sequential access overhead of RPTs.</a:t>
            </a:r>
            <a:endParaRPr lang="en-US" altLang="ko-KR" sz="2400" b="0"/>
          </a:p>
          <a:p>
            <a:pPr marL="0" indent="0">
              <a:buNone/>
            </a:pPr>
            <a:endParaRPr lang="en-US" altLang="ko-KR" sz="240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436779-BF3C-A8E8-5CD1-3D59C0A148E4}"/>
              </a:ext>
            </a:extLst>
          </p:cNvPr>
          <p:cNvSpPr/>
          <p:nvPr/>
        </p:nvSpPr>
        <p:spPr>
          <a:xfrm>
            <a:off x="3113550" y="2762759"/>
            <a:ext cx="6281209" cy="22846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</a:t>
            </a:r>
            <a:endParaRPr lang="ko-KR" altLang="en-US" sz="36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45ECE6-D538-92DB-DBF8-91B61EBC2DE9}"/>
              </a:ext>
            </a:extLst>
          </p:cNvPr>
          <p:cNvSpPr/>
          <p:nvPr/>
        </p:nvSpPr>
        <p:spPr>
          <a:xfrm>
            <a:off x="2072811" y="2397598"/>
            <a:ext cx="1620001" cy="285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217983-E4DC-1B98-A525-66ED3FB3CA3C}"/>
              </a:ext>
            </a:extLst>
          </p:cNvPr>
          <p:cNvSpPr/>
          <p:nvPr/>
        </p:nvSpPr>
        <p:spPr>
          <a:xfrm>
            <a:off x="8552795" y="2397601"/>
            <a:ext cx="2113163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CA85064-739A-B247-34AC-731FFEBA16CB}"/>
              </a:ext>
            </a:extLst>
          </p:cNvPr>
          <p:cNvSpPr/>
          <p:nvPr/>
        </p:nvSpPr>
        <p:spPr>
          <a:xfrm>
            <a:off x="2072796" y="2092722"/>
            <a:ext cx="1620000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47:39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2A418-6F9D-22DD-5B66-A59EC95CA536}"/>
              </a:ext>
            </a:extLst>
          </p:cNvPr>
          <p:cNvSpPr/>
          <p:nvPr/>
        </p:nvSpPr>
        <p:spPr>
          <a:xfrm>
            <a:off x="8552791" y="2092729"/>
            <a:ext cx="2113163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2391D2-94A4-56FA-FD62-6156A8C3BBC0}"/>
              </a:ext>
            </a:extLst>
          </p:cNvPr>
          <p:cNvSpPr/>
          <p:nvPr/>
        </p:nvSpPr>
        <p:spPr>
          <a:xfrm>
            <a:off x="6932801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68BB5B-3BC5-56B0-6876-30BB5B000BFC}"/>
              </a:ext>
            </a:extLst>
          </p:cNvPr>
          <p:cNvSpPr/>
          <p:nvPr/>
        </p:nvSpPr>
        <p:spPr>
          <a:xfrm>
            <a:off x="6932796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FEBFE7-A451-411F-0D8F-4B7E6467217E}"/>
              </a:ext>
            </a:extLst>
          </p:cNvPr>
          <p:cNvSpPr/>
          <p:nvPr/>
        </p:nvSpPr>
        <p:spPr>
          <a:xfrm>
            <a:off x="5312808" y="2397594"/>
            <a:ext cx="1619994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38FC95-137B-AD6C-E075-AC16581A6766}"/>
              </a:ext>
            </a:extLst>
          </p:cNvPr>
          <p:cNvSpPr/>
          <p:nvPr/>
        </p:nvSpPr>
        <p:spPr>
          <a:xfrm>
            <a:off x="5312801" y="2092729"/>
            <a:ext cx="1619994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29:21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71452C-613C-A7D4-E704-EE2D8EF10088}"/>
              </a:ext>
            </a:extLst>
          </p:cNvPr>
          <p:cNvSpPr/>
          <p:nvPr/>
        </p:nvSpPr>
        <p:spPr>
          <a:xfrm>
            <a:off x="3692806" y="2397592"/>
            <a:ext cx="1620001" cy="2857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4DA59E-A528-6A9D-21D8-72CA79D749F1}"/>
              </a:ext>
            </a:extLst>
          </p:cNvPr>
          <p:cNvSpPr/>
          <p:nvPr/>
        </p:nvSpPr>
        <p:spPr>
          <a:xfrm>
            <a:off x="3692798" y="2092727"/>
            <a:ext cx="1620001" cy="2857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38:30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E84BE2-FBC3-4CE1-5646-A772B089A0A4}"/>
              </a:ext>
            </a:extLst>
          </p:cNvPr>
          <p:cNvGrpSpPr/>
          <p:nvPr/>
        </p:nvGrpSpPr>
        <p:grpSpPr>
          <a:xfrm>
            <a:off x="3293549" y="3650878"/>
            <a:ext cx="899324" cy="1316295"/>
            <a:chOff x="1381149" y="4141389"/>
            <a:chExt cx="408519" cy="90294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70360B0-E2FA-6515-E191-5B0614718300}"/>
                </a:ext>
              </a:extLst>
            </p:cNvPr>
            <p:cNvSpPr/>
            <p:nvPr/>
          </p:nvSpPr>
          <p:spPr>
            <a:xfrm>
              <a:off x="1381149" y="4141389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CA45F06-A4BA-F524-EDBC-3693BD0FCE9A}"/>
                </a:ext>
              </a:extLst>
            </p:cNvPr>
            <p:cNvSpPr/>
            <p:nvPr/>
          </p:nvSpPr>
          <p:spPr>
            <a:xfrm>
              <a:off x="1381456" y="4611564"/>
              <a:ext cx="404954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PML4E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02A6FA38-E83F-E931-4BB3-58E98FBF3FB3}"/>
              </a:ext>
            </a:extLst>
          </p:cNvPr>
          <p:cNvSpPr/>
          <p:nvPr/>
        </p:nvSpPr>
        <p:spPr>
          <a:xfrm>
            <a:off x="4316654" y="3792279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A00BB5C-A872-EA87-699C-CE67ABB79740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 flipH="1">
            <a:off x="4496655" y="2683351"/>
            <a:ext cx="6152" cy="110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A800E64-D836-16A1-4F6D-D6D884EB2679}"/>
              </a:ext>
            </a:extLst>
          </p:cNvPr>
          <p:cNvSpPr/>
          <p:nvPr/>
        </p:nvSpPr>
        <p:spPr>
          <a:xfrm>
            <a:off x="2077240" y="4715173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8FF53C-BB03-7A0A-5431-230642B89AD4}"/>
              </a:ext>
            </a:extLst>
          </p:cNvPr>
          <p:cNvGrpSpPr/>
          <p:nvPr/>
        </p:nvGrpSpPr>
        <p:grpSpPr>
          <a:xfrm>
            <a:off x="4906717" y="3441311"/>
            <a:ext cx="900000" cy="1316295"/>
            <a:chOff x="1369340" y="4145010"/>
            <a:chExt cx="408519" cy="90294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CA4992A-C0A8-7ED6-D7AC-1B80E092D5FE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17635AE-A55D-CE4C-8CD8-0110470E8F8C}"/>
                </a:ext>
              </a:extLst>
            </p:cNvPr>
            <p:cNvSpPr/>
            <p:nvPr/>
          </p:nvSpPr>
          <p:spPr>
            <a:xfrm>
              <a:off x="1369340" y="443527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PDPE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EC375EB-7D96-2BF6-D9C3-593511171F2C}"/>
              </a:ext>
            </a:extLst>
          </p:cNvPr>
          <p:cNvSpPr/>
          <p:nvPr/>
        </p:nvSpPr>
        <p:spPr>
          <a:xfrm>
            <a:off x="6537830" y="3230227"/>
            <a:ext cx="900000" cy="131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249820A-FCE5-6305-8028-349A988E338F}"/>
              </a:ext>
            </a:extLst>
          </p:cNvPr>
          <p:cNvGrpSpPr/>
          <p:nvPr/>
        </p:nvGrpSpPr>
        <p:grpSpPr>
          <a:xfrm>
            <a:off x="8157823" y="3019997"/>
            <a:ext cx="900000" cy="1316295"/>
            <a:chOff x="1369340" y="4145010"/>
            <a:chExt cx="408519" cy="9029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7E2F073-F45B-129E-08BF-04CAA77321E8}"/>
                </a:ext>
              </a:extLst>
            </p:cNvPr>
            <p:cNvSpPr/>
            <p:nvPr/>
          </p:nvSpPr>
          <p:spPr>
            <a:xfrm>
              <a:off x="1369340" y="4145010"/>
              <a:ext cx="408519" cy="9029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9A0513C-81C4-86B0-35B3-FA58218183E7}"/>
                </a:ext>
              </a:extLst>
            </p:cNvPr>
            <p:cNvSpPr/>
            <p:nvPr/>
          </p:nvSpPr>
          <p:spPr>
            <a:xfrm>
              <a:off x="1369340" y="4513139"/>
              <a:ext cx="408519" cy="1468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PTE</a:t>
              </a: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E8608DAD-E4F7-BF27-D87E-8F7834A97878}"/>
              </a:ext>
            </a:extLst>
          </p:cNvPr>
          <p:cNvCxnSpPr>
            <a:cxnSpLocks/>
            <a:stCxn id="33" idx="3"/>
            <a:endCxn id="34" idx="4"/>
          </p:cNvCxnSpPr>
          <p:nvPr/>
        </p:nvCxnSpPr>
        <p:spPr>
          <a:xfrm flipV="1">
            <a:off x="4185701" y="4152279"/>
            <a:ext cx="310954" cy="29104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BE733DE-1FF1-F341-0334-C41FBEE1A8DA}"/>
              </a:ext>
            </a:extLst>
          </p:cNvPr>
          <p:cNvSpPr/>
          <p:nvPr/>
        </p:nvSpPr>
        <p:spPr>
          <a:xfrm>
            <a:off x="6537830" y="3950893"/>
            <a:ext cx="900000" cy="2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40442E5-D13C-1EF8-53EE-5FC8A3EC9C0C}"/>
              </a:ext>
            </a:extLst>
          </p:cNvPr>
          <p:cNvCxnSpPr>
            <a:cxnSpLocks/>
            <a:stCxn id="34" idx="6"/>
            <a:endCxn id="41" idx="1"/>
          </p:cNvCxnSpPr>
          <p:nvPr/>
        </p:nvCxnSpPr>
        <p:spPr>
          <a:xfrm flipV="1">
            <a:off x="4676655" y="3971488"/>
            <a:ext cx="230062" cy="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A71DDA60-9402-05AD-24B0-4415A4762D03}"/>
              </a:ext>
            </a:extLst>
          </p:cNvPr>
          <p:cNvSpPr/>
          <p:nvPr/>
        </p:nvSpPr>
        <p:spPr>
          <a:xfrm>
            <a:off x="2701789" y="4262431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ABE3987E-015E-F143-E72B-F75E4552F3AB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2881790" y="2683356"/>
            <a:ext cx="1022" cy="1579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3AC49A0E-DE29-E5F4-0D41-B918313A9591}"/>
              </a:ext>
            </a:extLst>
          </p:cNvPr>
          <p:cNvSpPr/>
          <p:nvPr/>
        </p:nvSpPr>
        <p:spPr>
          <a:xfrm>
            <a:off x="1940930" y="4739360"/>
            <a:ext cx="99262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36DE3C3-FA38-406B-9F42-FCB39EEEEF61}"/>
              </a:ext>
            </a:extLst>
          </p:cNvPr>
          <p:cNvCxnSpPr>
            <a:cxnSpLocks/>
            <a:stCxn id="52" idx="6"/>
            <a:endCxn id="33" idx="1"/>
          </p:cNvCxnSpPr>
          <p:nvPr/>
        </p:nvCxnSpPr>
        <p:spPr>
          <a:xfrm>
            <a:off x="3061790" y="4442431"/>
            <a:ext cx="232435" cy="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8294B4E6-5677-5C04-3A5B-B6BB69A2141E}"/>
              </a:ext>
            </a:extLst>
          </p:cNvPr>
          <p:cNvCxnSpPr>
            <a:cxnSpLocks/>
            <a:stCxn id="38" idx="3"/>
            <a:endCxn id="52" idx="4"/>
          </p:cNvCxnSpPr>
          <p:nvPr/>
        </p:nvCxnSpPr>
        <p:spPr>
          <a:xfrm flipV="1">
            <a:off x="2797240" y="4622431"/>
            <a:ext cx="84550" cy="21874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536E5947-3D62-E490-E3CB-E0651EB37889}"/>
              </a:ext>
            </a:extLst>
          </p:cNvPr>
          <p:cNvSpPr/>
          <p:nvPr/>
        </p:nvSpPr>
        <p:spPr>
          <a:xfrm>
            <a:off x="5942797" y="3878600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BFBC1CE2-4390-4037-B8E3-BE360B084B60}"/>
              </a:ext>
            </a:extLst>
          </p:cNvPr>
          <p:cNvCxnSpPr>
            <a:cxnSpLocks/>
            <a:stCxn id="13" idx="2"/>
            <a:endCxn id="57" idx="0"/>
          </p:cNvCxnSpPr>
          <p:nvPr/>
        </p:nvCxnSpPr>
        <p:spPr>
          <a:xfrm flipH="1">
            <a:off x="6122798" y="2683353"/>
            <a:ext cx="7" cy="11952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1DB2888-F59D-1ECE-2642-0A77DB9C2F79}"/>
              </a:ext>
            </a:extLst>
          </p:cNvPr>
          <p:cNvCxnSpPr>
            <a:cxnSpLocks/>
            <a:stCxn id="57" idx="6"/>
            <a:endCxn id="50" idx="1"/>
          </p:cNvCxnSpPr>
          <p:nvPr/>
        </p:nvCxnSpPr>
        <p:spPr>
          <a:xfrm flipV="1">
            <a:off x="6302798" y="4057920"/>
            <a:ext cx="235032" cy="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B2FA6A8C-AD54-6D76-7D6E-3210DB269463}"/>
              </a:ext>
            </a:extLst>
          </p:cNvPr>
          <p:cNvCxnSpPr>
            <a:cxnSpLocks/>
            <a:stCxn id="41" idx="3"/>
            <a:endCxn id="57" idx="4"/>
          </p:cNvCxnSpPr>
          <p:nvPr/>
        </p:nvCxnSpPr>
        <p:spPr>
          <a:xfrm>
            <a:off x="5806717" y="3971488"/>
            <a:ext cx="316081" cy="267112"/>
          </a:xfrm>
          <a:prstGeom prst="bentConnector4">
            <a:avLst>
              <a:gd name="adj1" fmla="val 21526"/>
              <a:gd name="adj2" fmla="val 18558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3CA5ABA8-7204-0690-C37C-61F763ECE93C}"/>
              </a:ext>
            </a:extLst>
          </p:cNvPr>
          <p:cNvSpPr/>
          <p:nvPr/>
        </p:nvSpPr>
        <p:spPr>
          <a:xfrm>
            <a:off x="7565080" y="3483676"/>
            <a:ext cx="360001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F7363C1-7174-7224-5DF2-3E3864DF026D}"/>
              </a:ext>
            </a:extLst>
          </p:cNvPr>
          <p:cNvCxnSpPr>
            <a:cxnSpLocks/>
            <a:stCxn id="11" idx="2"/>
            <a:endCxn id="61" idx="0"/>
          </p:cNvCxnSpPr>
          <p:nvPr/>
        </p:nvCxnSpPr>
        <p:spPr>
          <a:xfrm>
            <a:off x="7742798" y="2683353"/>
            <a:ext cx="2283" cy="800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FEBBC7D-80FF-0369-1C80-1EE57DEEF1EE}"/>
              </a:ext>
            </a:extLst>
          </p:cNvPr>
          <p:cNvCxnSpPr>
            <a:cxnSpLocks/>
            <a:stCxn id="61" idx="6"/>
            <a:endCxn id="48" idx="1"/>
          </p:cNvCxnSpPr>
          <p:nvPr/>
        </p:nvCxnSpPr>
        <p:spPr>
          <a:xfrm>
            <a:off x="7925081" y="3663676"/>
            <a:ext cx="23274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1B293B11-4AF4-CF6D-96F9-86CD42487E0F}"/>
              </a:ext>
            </a:extLst>
          </p:cNvPr>
          <p:cNvCxnSpPr>
            <a:cxnSpLocks/>
            <a:stCxn id="50" idx="3"/>
            <a:endCxn id="61" idx="4"/>
          </p:cNvCxnSpPr>
          <p:nvPr/>
        </p:nvCxnSpPr>
        <p:spPr>
          <a:xfrm flipV="1">
            <a:off x="7437830" y="3843676"/>
            <a:ext cx="307251" cy="2142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3E7173D-1A45-3A32-6792-2FB9E5B1576F}"/>
              </a:ext>
            </a:extLst>
          </p:cNvPr>
          <p:cNvSpPr/>
          <p:nvPr/>
        </p:nvSpPr>
        <p:spPr>
          <a:xfrm>
            <a:off x="3294294" y="3414641"/>
            <a:ext cx="891408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PML4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31158E7-1B08-96DE-9598-3F768E208C33}"/>
              </a:ext>
            </a:extLst>
          </p:cNvPr>
          <p:cNvSpPr/>
          <p:nvPr/>
        </p:nvSpPr>
        <p:spPr>
          <a:xfrm>
            <a:off x="4905695" y="3203761"/>
            <a:ext cx="901022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PDP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25F7F88-93B6-6085-0D33-D4F266F3DDF4}"/>
              </a:ext>
            </a:extLst>
          </p:cNvPr>
          <p:cNvSpPr/>
          <p:nvPr/>
        </p:nvSpPr>
        <p:spPr>
          <a:xfrm>
            <a:off x="6539706" y="2992127"/>
            <a:ext cx="896247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F3C7B70-F16C-9C8B-12CA-D4CCCC1691D8}"/>
              </a:ext>
            </a:extLst>
          </p:cNvPr>
          <p:cNvSpPr/>
          <p:nvPr/>
        </p:nvSpPr>
        <p:spPr>
          <a:xfrm>
            <a:off x="8163860" y="2783907"/>
            <a:ext cx="900000" cy="2140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CED5325-54A0-4EE5-1176-583C3E71B49A}"/>
              </a:ext>
            </a:extLst>
          </p:cNvPr>
          <p:cNvSpPr/>
          <p:nvPr/>
        </p:nvSpPr>
        <p:spPr>
          <a:xfrm>
            <a:off x="1554461" y="2396858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043263-7A78-848D-3827-B2BC7744431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D87CEE7F-0D75-E693-733F-C0E3BA4EBB60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1136F57-C0D3-CB6A-6536-6BB13CC36E46}"/>
              </a:ext>
            </a:extLst>
          </p:cNvPr>
          <p:cNvSpPr/>
          <p:nvPr/>
        </p:nvSpPr>
        <p:spPr>
          <a:xfrm>
            <a:off x="2072796" y="5341899"/>
            <a:ext cx="1300324" cy="636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38D6D0-7CC9-71B8-3807-09814E40760F}"/>
              </a:ext>
            </a:extLst>
          </p:cNvPr>
          <p:cNvSpPr/>
          <p:nvPr/>
        </p:nvSpPr>
        <p:spPr>
          <a:xfrm>
            <a:off x="7533876" y="4703856"/>
            <a:ext cx="1861221" cy="2997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94535547-2D30-FFEA-0A8C-61C881286DA3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flipV="1">
            <a:off x="3373120" y="4550346"/>
            <a:ext cx="366843" cy="110987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구부러짐 42">
            <a:extLst>
              <a:ext uri="{FF2B5EF4-FFF2-40B4-BE49-F238E27FC236}">
                <a16:creationId xmlns:a16="http://schemas.microsoft.com/office/drawing/2014/main" id="{E327ED58-AAF4-EC52-D196-5A57E83BA1EF}"/>
              </a:ext>
            </a:extLst>
          </p:cNvPr>
          <p:cNvCxnSpPr>
            <a:cxnSpLocks/>
            <a:stCxn id="33" idx="2"/>
            <a:endCxn id="41" idx="2"/>
          </p:cNvCxnSpPr>
          <p:nvPr/>
        </p:nvCxnSpPr>
        <p:spPr>
          <a:xfrm rot="5400000" flipH="1" flipV="1">
            <a:off x="4312424" y="3506054"/>
            <a:ext cx="471831" cy="1616754"/>
          </a:xfrm>
          <a:prstGeom prst="curvedConnector3">
            <a:avLst>
              <a:gd name="adj1" fmla="val -4845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구부러짐 69">
            <a:extLst>
              <a:ext uri="{FF2B5EF4-FFF2-40B4-BE49-F238E27FC236}">
                <a16:creationId xmlns:a16="http://schemas.microsoft.com/office/drawing/2014/main" id="{7CCF0A5A-B559-B39A-1E70-7D0375AE1A14}"/>
              </a:ext>
            </a:extLst>
          </p:cNvPr>
          <p:cNvCxnSpPr>
            <a:cxnSpLocks/>
            <a:stCxn id="41" idx="2"/>
            <a:endCxn id="50" idx="2"/>
          </p:cNvCxnSpPr>
          <p:nvPr/>
        </p:nvCxnSpPr>
        <p:spPr>
          <a:xfrm rot="16200000" flipH="1">
            <a:off x="6129057" y="3306174"/>
            <a:ext cx="86432" cy="1631113"/>
          </a:xfrm>
          <a:prstGeom prst="curvedConnector3">
            <a:avLst>
              <a:gd name="adj1" fmla="val 3644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연결선: 구부러짐 75">
            <a:extLst>
              <a:ext uri="{FF2B5EF4-FFF2-40B4-BE49-F238E27FC236}">
                <a16:creationId xmlns:a16="http://schemas.microsoft.com/office/drawing/2014/main" id="{ECAB9FB9-4ECF-5C90-68A7-2966A24622B9}"/>
              </a:ext>
            </a:extLst>
          </p:cNvPr>
          <p:cNvCxnSpPr>
            <a:cxnSpLocks/>
            <a:stCxn id="50" idx="2"/>
            <a:endCxn id="48" idx="2"/>
          </p:cNvCxnSpPr>
          <p:nvPr/>
        </p:nvCxnSpPr>
        <p:spPr>
          <a:xfrm rot="5400000" flipH="1" flipV="1">
            <a:off x="7600704" y="3157829"/>
            <a:ext cx="394243" cy="1619993"/>
          </a:xfrm>
          <a:prstGeom prst="curvedConnector3">
            <a:avLst>
              <a:gd name="adj1" fmla="val -579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72AE866-FDFE-5A7D-E03F-E4F0CF89A4AB}"/>
              </a:ext>
            </a:extLst>
          </p:cNvPr>
          <p:cNvSpPr/>
          <p:nvPr/>
        </p:nvSpPr>
        <p:spPr>
          <a:xfrm>
            <a:off x="3112528" y="2756358"/>
            <a:ext cx="4408706" cy="22910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 upper levels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7A295FDC-355D-24B4-ED75-898CCD161740}"/>
              </a:ext>
            </a:extLst>
          </p:cNvPr>
          <p:cNvCxnSpPr>
            <a:cxnSpLocks/>
            <a:stCxn id="26" idx="3"/>
            <a:endCxn id="48" idx="2"/>
          </p:cNvCxnSpPr>
          <p:nvPr/>
        </p:nvCxnSpPr>
        <p:spPr>
          <a:xfrm flipV="1">
            <a:off x="3373120" y="3770704"/>
            <a:ext cx="5234703" cy="1889519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60022E4-F7B1-67C6-0B90-3057C370C9FA}"/>
              </a:ext>
            </a:extLst>
          </p:cNvPr>
          <p:cNvSpPr/>
          <p:nvPr/>
        </p:nvSpPr>
        <p:spPr>
          <a:xfrm>
            <a:off x="6420314" y="5206012"/>
            <a:ext cx="1861226" cy="7897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Directly Access Last Level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BE94A4A-B102-F4B7-B84B-8A08E4114690}"/>
              </a:ext>
            </a:extLst>
          </p:cNvPr>
          <p:cNvSpPr/>
          <p:nvPr/>
        </p:nvSpPr>
        <p:spPr>
          <a:xfrm>
            <a:off x="4548339" y="5179814"/>
            <a:ext cx="1300324" cy="63664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Caches: Limitations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PWCs show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miss rate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irregular workloads. </a:t>
            </a:r>
            <a:endParaRPr lang="en-US" altLang="ko-KR" sz="2800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B4BBB866-B745-10B8-E92B-B734419D5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34045"/>
              </p:ext>
            </p:extLst>
          </p:nvPr>
        </p:nvGraphicFramePr>
        <p:xfrm>
          <a:off x="1510991" y="2696646"/>
          <a:ext cx="9144000" cy="31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7E8A1843-8C56-0411-A09F-3F341E8D01F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4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Caches: Limitations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PWCs show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miss rate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irregular workloads. 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Irregular</a:t>
            </a:r>
            <a:r>
              <a:rPr lang="ko-KR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workloads shows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locality 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data access.</a:t>
            </a:r>
            <a:endParaRPr lang="en-US" altLang="ko-KR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B4BBB866-B745-10B8-E92B-B734419D5D43}"/>
              </a:ext>
            </a:extLst>
          </p:cNvPr>
          <p:cNvGraphicFramePr>
            <a:graphicFrameLocks/>
          </p:cNvGraphicFramePr>
          <p:nvPr/>
        </p:nvGraphicFramePr>
        <p:xfrm>
          <a:off x="1510991" y="2696646"/>
          <a:ext cx="9144000" cy="31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5B25E2-B805-CF03-A3E6-FF87B8D8A32E}"/>
              </a:ext>
            </a:extLst>
          </p:cNvPr>
          <p:cNvSpPr txBox="1"/>
          <p:nvPr/>
        </p:nvSpPr>
        <p:spPr>
          <a:xfrm>
            <a:off x="5858650" y="2967335"/>
            <a:ext cx="10024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33.8%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E8A1843-8C56-0411-A09F-3F341E8D01F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1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Caches: Limitations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PWCs show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miss rate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irregular workloads. 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Irregular</a:t>
            </a:r>
            <a:r>
              <a:rPr lang="ko-KR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workloads shows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locality 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data access.</a:t>
            </a:r>
            <a:endParaRPr lang="en-US" altLang="ko-KR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B4BBB866-B745-10B8-E92B-B734419D5D43}"/>
              </a:ext>
            </a:extLst>
          </p:cNvPr>
          <p:cNvGraphicFramePr>
            <a:graphicFrameLocks/>
          </p:cNvGraphicFramePr>
          <p:nvPr/>
        </p:nvGraphicFramePr>
        <p:xfrm>
          <a:off x="1510991" y="2696646"/>
          <a:ext cx="9144000" cy="31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5B25E2-B805-CF03-A3E6-FF87B8D8A32E}"/>
              </a:ext>
            </a:extLst>
          </p:cNvPr>
          <p:cNvSpPr txBox="1"/>
          <p:nvPr/>
        </p:nvSpPr>
        <p:spPr>
          <a:xfrm>
            <a:off x="5858650" y="2967335"/>
            <a:ext cx="10024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33.8%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E8A1843-8C56-0411-A09F-3F341E8D01F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6D66B8F-4ED9-8A65-C6E8-25991F563819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remove this sequential access overhead?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5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Tables (HPTs) requires only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memory access.</a:t>
            </a:r>
            <a:endParaRPr lang="en-US" altLang="ko-KR" sz="28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9E28FE-2DAC-F815-618C-330B6EF8BDFC}"/>
              </a:ext>
            </a:extLst>
          </p:cNvPr>
          <p:cNvSpPr/>
          <p:nvPr/>
        </p:nvSpPr>
        <p:spPr>
          <a:xfrm>
            <a:off x="8440133" y="2809158"/>
            <a:ext cx="2078958" cy="2778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B09225-3535-29AC-765D-C7706F7987D3}"/>
              </a:ext>
            </a:extLst>
          </p:cNvPr>
          <p:cNvSpPr/>
          <p:nvPr/>
        </p:nvSpPr>
        <p:spPr>
          <a:xfrm>
            <a:off x="8440133" y="2512757"/>
            <a:ext cx="2078958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890A00-3A45-F571-4A20-A2B775C0596C}"/>
              </a:ext>
            </a:extLst>
          </p:cNvPr>
          <p:cNvSpPr/>
          <p:nvPr/>
        </p:nvSpPr>
        <p:spPr>
          <a:xfrm>
            <a:off x="1904207" y="2809158"/>
            <a:ext cx="6535925" cy="2778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993A9C7-226E-C81A-2D40-36746CAFED75}"/>
              </a:ext>
            </a:extLst>
          </p:cNvPr>
          <p:cNvSpPr/>
          <p:nvPr/>
        </p:nvSpPr>
        <p:spPr>
          <a:xfrm>
            <a:off x="1904202" y="2512764"/>
            <a:ext cx="6535925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498EB22-B3C2-0C92-B290-D67484E961A9}"/>
              </a:ext>
            </a:extLst>
          </p:cNvPr>
          <p:cNvSpPr/>
          <p:nvPr/>
        </p:nvSpPr>
        <p:spPr>
          <a:xfrm>
            <a:off x="1904202" y="5104925"/>
            <a:ext cx="720000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496E1C0-B6E0-3AF7-7C43-A8C19AA52832}"/>
              </a:ext>
            </a:extLst>
          </p:cNvPr>
          <p:cNvSpPr/>
          <p:nvPr/>
        </p:nvSpPr>
        <p:spPr>
          <a:xfrm>
            <a:off x="5685386" y="3556001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A6BFB4A-F965-06D1-8CA6-5D64C6931D22}"/>
              </a:ext>
            </a:extLst>
          </p:cNvPr>
          <p:cNvSpPr/>
          <p:nvPr/>
        </p:nvSpPr>
        <p:spPr>
          <a:xfrm>
            <a:off x="5683615" y="3237478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0E7303A-A79D-C25C-7278-252EEE5601B7}"/>
              </a:ext>
            </a:extLst>
          </p:cNvPr>
          <p:cNvSpPr/>
          <p:nvPr/>
        </p:nvSpPr>
        <p:spPr>
          <a:xfrm>
            <a:off x="6084580" y="4443413"/>
            <a:ext cx="672699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692DCF9-DB22-C24E-7D56-95A5315D7C32}"/>
              </a:ext>
            </a:extLst>
          </p:cNvPr>
          <p:cNvSpPr/>
          <p:nvPr/>
        </p:nvSpPr>
        <p:spPr>
          <a:xfrm>
            <a:off x="5988052" y="4480081"/>
            <a:ext cx="85469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E7662E-322C-EC57-D803-BC6118E54D31}"/>
              </a:ext>
            </a:extLst>
          </p:cNvPr>
          <p:cNvSpPr/>
          <p:nvPr/>
        </p:nvSpPr>
        <p:spPr>
          <a:xfrm>
            <a:off x="5686571" y="4443413"/>
            <a:ext cx="394735" cy="285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6C8E676-4751-77B4-F682-FA1FA1859B33}"/>
              </a:ext>
            </a:extLst>
          </p:cNvPr>
          <p:cNvSpPr/>
          <p:nvPr/>
        </p:nvSpPr>
        <p:spPr>
          <a:xfrm>
            <a:off x="5593526" y="4460900"/>
            <a:ext cx="58408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83BAA59-1288-F525-3C51-47DEF981CA80}"/>
              </a:ext>
            </a:extLst>
          </p:cNvPr>
          <p:cNvSpPr/>
          <p:nvPr/>
        </p:nvSpPr>
        <p:spPr>
          <a:xfrm>
            <a:off x="1385858" y="2806391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9512B3D-DDCA-FD30-81E8-9137FD1D3D4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25CD584-A885-E563-C995-9F561AD84204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E2AC00E-7899-3197-1482-24B55C5EA91E}"/>
              </a:ext>
            </a:extLst>
          </p:cNvPr>
          <p:cNvCxnSpPr>
            <a:stCxn id="8" idx="3"/>
          </p:cNvCxnSpPr>
          <p:nvPr/>
        </p:nvCxnSpPr>
        <p:spPr>
          <a:xfrm flipV="1">
            <a:off x="2624202" y="5215467"/>
            <a:ext cx="3059413" cy="15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68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6470-3014-800A-613A-825DC1E75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43D09F-630B-BACE-78E2-C7A083705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55EF18-6541-E682-CB11-25974BC3F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Tables (HPTs) requires only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memory access.</a:t>
            </a:r>
            <a:endParaRPr lang="en-US" altLang="ko-KR" sz="28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8B8601-3000-7A3A-3AC2-DC97951CA3BD}"/>
              </a:ext>
            </a:extLst>
          </p:cNvPr>
          <p:cNvSpPr/>
          <p:nvPr/>
        </p:nvSpPr>
        <p:spPr>
          <a:xfrm>
            <a:off x="8440133" y="2809158"/>
            <a:ext cx="2078958" cy="2778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offset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633623E-8DFB-A630-B459-F294C68A3AF5}"/>
              </a:ext>
            </a:extLst>
          </p:cNvPr>
          <p:cNvSpPr/>
          <p:nvPr/>
        </p:nvSpPr>
        <p:spPr>
          <a:xfrm>
            <a:off x="8440133" y="2512757"/>
            <a:ext cx="2078958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5D4D8B7-971F-339F-6F9D-D67F746DA24F}"/>
              </a:ext>
            </a:extLst>
          </p:cNvPr>
          <p:cNvSpPr/>
          <p:nvPr/>
        </p:nvSpPr>
        <p:spPr>
          <a:xfrm>
            <a:off x="1904207" y="2809158"/>
            <a:ext cx="6535925" cy="27782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0134FA-38D9-DB05-51C3-3D1860A76D4A}"/>
              </a:ext>
            </a:extLst>
          </p:cNvPr>
          <p:cNvSpPr/>
          <p:nvPr/>
        </p:nvSpPr>
        <p:spPr>
          <a:xfrm>
            <a:off x="1904202" y="2512764"/>
            <a:ext cx="6535925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47:12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D3C266B-2991-B4C2-8C15-DDB892619990}"/>
              </a:ext>
            </a:extLst>
          </p:cNvPr>
          <p:cNvSpPr/>
          <p:nvPr/>
        </p:nvSpPr>
        <p:spPr>
          <a:xfrm>
            <a:off x="1904202" y="5104925"/>
            <a:ext cx="720000" cy="252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6D433B-06AA-2B28-9AFA-DBA075847552}"/>
              </a:ext>
            </a:extLst>
          </p:cNvPr>
          <p:cNvSpPr/>
          <p:nvPr/>
        </p:nvSpPr>
        <p:spPr>
          <a:xfrm>
            <a:off x="4738655" y="4408313"/>
            <a:ext cx="357208" cy="357209"/>
          </a:xfrm>
          <a:prstGeom prst="ellipse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ADB8CC8-7956-BA3F-4F8D-DED3A1EFD0BA}"/>
              </a:ext>
            </a:extLst>
          </p:cNvPr>
          <p:cNvSpPr/>
          <p:nvPr/>
        </p:nvSpPr>
        <p:spPr>
          <a:xfrm>
            <a:off x="4738655" y="3775221"/>
            <a:ext cx="357208" cy="3572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11F815C-7093-0DE8-C0ED-BABDAD7E9D79}"/>
              </a:ext>
            </a:extLst>
          </p:cNvPr>
          <p:cNvCxnSpPr>
            <a:cxnSpLocks/>
            <a:stCxn id="11" idx="4"/>
            <a:endCxn id="10" idx="0"/>
          </p:cNvCxnSpPr>
          <p:nvPr/>
        </p:nvCxnSpPr>
        <p:spPr>
          <a:xfrm>
            <a:off x="4917259" y="4132430"/>
            <a:ext cx="0" cy="2758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2F2D5A0A-C0D9-70B5-63AE-CFD9A2581EFF}"/>
              </a:ext>
            </a:extLst>
          </p:cNvPr>
          <p:cNvCxnSpPr>
            <a:cxnSpLocks/>
            <a:stCxn id="8" idx="3"/>
            <a:endCxn id="10" idx="4"/>
          </p:cNvCxnSpPr>
          <p:nvPr/>
        </p:nvCxnSpPr>
        <p:spPr>
          <a:xfrm flipV="1">
            <a:off x="2624202" y="4765522"/>
            <a:ext cx="2293057" cy="46540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0DEB0E4-DB08-7A39-A5C6-422D7A5E0B2D}"/>
              </a:ext>
            </a:extLst>
          </p:cNvPr>
          <p:cNvCxnSpPr>
            <a:cxnSpLocks/>
            <a:stCxn id="10" idx="6"/>
            <a:endCxn id="24" idx="1"/>
          </p:cNvCxnSpPr>
          <p:nvPr/>
        </p:nvCxnSpPr>
        <p:spPr>
          <a:xfrm flipV="1">
            <a:off x="5095863" y="4586288"/>
            <a:ext cx="590708" cy="6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5CF6A1-99D8-4060-9307-A2B4C8DB1FA2}"/>
              </a:ext>
            </a:extLst>
          </p:cNvPr>
          <p:cNvSpPr/>
          <p:nvPr/>
        </p:nvSpPr>
        <p:spPr>
          <a:xfrm>
            <a:off x="5685386" y="3556001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916F4ED-47B9-8A07-7D08-DD0763BEC5D4}"/>
              </a:ext>
            </a:extLst>
          </p:cNvPr>
          <p:cNvSpPr/>
          <p:nvPr/>
        </p:nvSpPr>
        <p:spPr>
          <a:xfrm>
            <a:off x="5059564" y="4279351"/>
            <a:ext cx="617973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idx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D28CE9-1A67-D035-E21F-7F82B8D954B0}"/>
              </a:ext>
            </a:extLst>
          </p:cNvPr>
          <p:cNvSpPr/>
          <p:nvPr/>
        </p:nvSpPr>
        <p:spPr>
          <a:xfrm>
            <a:off x="5683615" y="3237478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AB6334D-FF46-E98A-8333-EB448201F6D7}"/>
              </a:ext>
            </a:extLst>
          </p:cNvPr>
          <p:cNvSpPr/>
          <p:nvPr/>
        </p:nvSpPr>
        <p:spPr>
          <a:xfrm>
            <a:off x="6084580" y="4443413"/>
            <a:ext cx="672699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A245A24-1274-CDF4-C25F-48F9F41403BF}"/>
              </a:ext>
            </a:extLst>
          </p:cNvPr>
          <p:cNvSpPr/>
          <p:nvPr/>
        </p:nvSpPr>
        <p:spPr>
          <a:xfrm>
            <a:off x="5988052" y="4480081"/>
            <a:ext cx="85469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5994AC3-3C8F-F50A-0086-D9B8CEB1B4D1}"/>
              </a:ext>
            </a:extLst>
          </p:cNvPr>
          <p:cNvSpPr/>
          <p:nvPr/>
        </p:nvSpPr>
        <p:spPr>
          <a:xfrm>
            <a:off x="5686571" y="4443413"/>
            <a:ext cx="394735" cy="285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61F3492-CB82-D79D-647C-C69F53481306}"/>
              </a:ext>
            </a:extLst>
          </p:cNvPr>
          <p:cNvSpPr/>
          <p:nvPr/>
        </p:nvSpPr>
        <p:spPr>
          <a:xfrm>
            <a:off x="5593526" y="4460900"/>
            <a:ext cx="58408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DFB232B-6D49-5001-D603-2E3758CB4822}"/>
              </a:ext>
            </a:extLst>
          </p:cNvPr>
          <p:cNvSpPr/>
          <p:nvPr/>
        </p:nvSpPr>
        <p:spPr>
          <a:xfrm>
            <a:off x="1385858" y="2806391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35369187-6BD6-B569-DB1F-B32ADA7F3D33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rot="5400000">
            <a:off x="4700594" y="3303644"/>
            <a:ext cx="688243" cy="254911"/>
          </a:xfrm>
          <a:prstGeom prst="bentConnector3">
            <a:avLst>
              <a:gd name="adj1" fmla="val 57426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83DCCFD-532C-4CFF-BB2D-7F09C41D4A0F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880320D-3BF7-3C9C-2C61-965A0B247379}"/>
              </a:ext>
            </a:extLst>
          </p:cNvPr>
          <p:cNvSpPr/>
          <p:nvPr/>
        </p:nvSpPr>
        <p:spPr>
          <a:xfrm>
            <a:off x="0" y="6516806"/>
            <a:ext cx="3576663" cy="34018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PTBR: Page Table Base Register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30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Motivational Study: Ideal </a:t>
            </a:r>
            <a:r>
              <a:rPr lang="en-US" altLang="ko-KR" sz="3600">
                <a:ea typeface="Calibri" panose="020F0502020204030204" pitchFamily="34" charset="0"/>
              </a:rPr>
              <a:t>HPT</a:t>
            </a:r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</a:rPr>
              <a:t>Ideal HPT shows a substantial performance improvement.</a:t>
            </a:r>
          </a:p>
          <a:p>
            <a:pPr marL="630900" lvl="1" indent="-342900"/>
            <a:endParaRPr lang="en-US" altLang="ko-KR" sz="2400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E05C1725-6C69-5F5A-AE30-A67B834D3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014062"/>
              </p:ext>
            </p:extLst>
          </p:nvPr>
        </p:nvGraphicFramePr>
        <p:xfrm>
          <a:off x="1510991" y="2141222"/>
          <a:ext cx="9144000" cy="36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11DBAD39-D015-4679-7882-CF993D2AFA0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GPU Programming Model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copy-then execute model needs a complicated data management.</a:t>
            </a:r>
            <a:endParaRPr lang="en-US" altLang="ko-KR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39EB1A-9F80-3777-9D43-455AB4C3279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화살표: 왼쪽/오른쪽 4">
            <a:extLst>
              <a:ext uri="{FF2B5EF4-FFF2-40B4-BE49-F238E27FC236}">
                <a16:creationId xmlns:a16="http://schemas.microsoft.com/office/drawing/2014/main" id="{EAEA7A84-D546-2A2C-37CB-1290C0C84E54}"/>
              </a:ext>
            </a:extLst>
          </p:cNvPr>
          <p:cNvSpPr/>
          <p:nvPr/>
        </p:nvSpPr>
        <p:spPr>
          <a:xfrm>
            <a:off x="5092034" y="5113735"/>
            <a:ext cx="1784350" cy="576634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PCIe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화살표: 왼쪽/오른쪽 5">
            <a:extLst>
              <a:ext uri="{FF2B5EF4-FFF2-40B4-BE49-F238E27FC236}">
                <a16:creationId xmlns:a16="http://schemas.microsoft.com/office/drawing/2014/main" id="{667FF767-5733-44EC-C8FF-F229873DE30B}"/>
              </a:ext>
            </a:extLst>
          </p:cNvPr>
          <p:cNvSpPr/>
          <p:nvPr/>
        </p:nvSpPr>
        <p:spPr>
          <a:xfrm rot="5400000">
            <a:off x="4041727" y="4170026"/>
            <a:ext cx="632468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7" name="화살표: 왼쪽/오른쪽 6">
            <a:extLst>
              <a:ext uri="{FF2B5EF4-FFF2-40B4-BE49-F238E27FC236}">
                <a16:creationId xmlns:a16="http://schemas.microsoft.com/office/drawing/2014/main" id="{63F2DBA9-A82C-1BB6-F4E4-10D02AF66F6C}"/>
              </a:ext>
            </a:extLst>
          </p:cNvPr>
          <p:cNvSpPr/>
          <p:nvPr/>
        </p:nvSpPr>
        <p:spPr>
          <a:xfrm rot="5400000">
            <a:off x="7652955" y="4170024"/>
            <a:ext cx="632469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A70DE17-4BD1-508A-150A-BDDD5C34DB5D}"/>
              </a:ext>
            </a:extLst>
          </p:cNvPr>
          <p:cNvSpPr/>
          <p:nvPr/>
        </p:nvSpPr>
        <p:spPr>
          <a:xfrm>
            <a:off x="3637962" y="2917625"/>
            <a:ext cx="1440000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41661A7-288A-CCB6-0DF0-C2DA63025E32}"/>
              </a:ext>
            </a:extLst>
          </p:cNvPr>
          <p:cNvSpPr/>
          <p:nvPr/>
        </p:nvSpPr>
        <p:spPr>
          <a:xfrm>
            <a:off x="7239359" y="2922844"/>
            <a:ext cx="1459658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BBECC871-0B55-01B7-4B31-D2929567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62" y="4681066"/>
            <a:ext cx="1434412" cy="1434412"/>
          </a:xfrm>
          <a:prstGeom prst="rect">
            <a:avLst/>
          </a:prstGeom>
        </p:spPr>
      </p:pic>
      <p:pic>
        <p:nvPicPr>
          <p:cNvPr id="12" name="그림 11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6321B65A-CA9F-43E9-E323-A5308ED4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35" y="2917625"/>
            <a:ext cx="1539465" cy="1539465"/>
          </a:xfrm>
          <a:prstGeom prst="rect">
            <a:avLst/>
          </a:prstGeom>
        </p:spPr>
      </p:pic>
      <p:pic>
        <p:nvPicPr>
          <p:cNvPr id="13" name="그림 12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1CC95FC8-105F-4283-EDFE-5E5DF3622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6" y="2917624"/>
            <a:ext cx="1539465" cy="1539465"/>
          </a:xfrm>
          <a:prstGeom prst="rect">
            <a:avLst/>
          </a:prstGeom>
        </p:spPr>
      </p:pic>
      <p:pic>
        <p:nvPicPr>
          <p:cNvPr id="14" name="그림 13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390FD19C-82A8-E811-DE4D-3789823C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4" y="4303107"/>
            <a:ext cx="1994400" cy="1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Motivational Study: Ideal </a:t>
            </a:r>
            <a:r>
              <a:rPr lang="en-US" altLang="ko-KR" sz="3600">
                <a:ea typeface="Calibri" panose="020F0502020204030204" pitchFamily="34" charset="0"/>
              </a:rPr>
              <a:t>HPT</a:t>
            </a:r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</a:rPr>
              <a:t>Ideal HPT shows a substantial performance improvement.</a:t>
            </a:r>
          </a:p>
          <a:p>
            <a:pPr marL="630900" lvl="1" indent="-342900"/>
            <a:endParaRPr lang="en-US" altLang="ko-KR" sz="2400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E05C1725-6C69-5F5A-AE30-A67B834D3593}"/>
              </a:ext>
            </a:extLst>
          </p:cNvPr>
          <p:cNvGraphicFramePr>
            <a:graphicFrameLocks/>
          </p:cNvGraphicFramePr>
          <p:nvPr/>
        </p:nvGraphicFramePr>
        <p:xfrm>
          <a:off x="1510991" y="2141222"/>
          <a:ext cx="9144000" cy="36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5B25E2-B805-CF03-A3E6-FF87B8D8A32E}"/>
              </a:ext>
            </a:extLst>
          </p:cNvPr>
          <p:cNvSpPr txBox="1"/>
          <p:nvPr/>
        </p:nvSpPr>
        <p:spPr>
          <a:xfrm>
            <a:off x="5899290" y="2745617"/>
            <a:ext cx="100240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29%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F99AD3F-F210-F53E-7354-6AD9990E1BD3}"/>
              </a:ext>
            </a:extLst>
          </p:cNvPr>
          <p:cNvCxnSpPr>
            <a:cxnSpLocks/>
          </p:cNvCxnSpPr>
          <p:nvPr/>
        </p:nvCxnSpPr>
        <p:spPr>
          <a:xfrm flipV="1">
            <a:off x="6265642" y="3168650"/>
            <a:ext cx="0" cy="3273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11DBAD39-D015-4679-7882-CF993D2AFA0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A56E242-D1B8-8CA5-1341-F9F1604A8A19}"/>
              </a:ext>
            </a:extLst>
          </p:cNvPr>
          <p:cNvSpPr/>
          <p:nvPr/>
        </p:nvSpPr>
        <p:spPr>
          <a:xfrm>
            <a:off x="6606830" y="2248203"/>
            <a:ext cx="551623" cy="27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4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2CF27-3F45-BE76-DBDB-334C74A1F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12534-C95F-F804-2039-DFAD4A477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B8CCBB-7A60-E70A-BC0F-7223AA8DE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Handling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one of the key challenges in applying HPTs.</a:t>
            </a:r>
            <a:endParaRPr lang="en-US" altLang="ko-KR" sz="280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315738C-228F-63B7-F6A3-127399280D07}"/>
              </a:ext>
            </a:extLst>
          </p:cNvPr>
          <p:cNvSpPr/>
          <p:nvPr/>
        </p:nvSpPr>
        <p:spPr>
          <a:xfrm>
            <a:off x="4708596" y="3002671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DC66854-21D2-04B2-809D-C7C7F45F329F}"/>
              </a:ext>
            </a:extLst>
          </p:cNvPr>
          <p:cNvSpPr/>
          <p:nvPr/>
        </p:nvSpPr>
        <p:spPr>
          <a:xfrm>
            <a:off x="4706825" y="2684148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365FBD-D2FC-F1F2-D416-F1397DC7B401}"/>
              </a:ext>
            </a:extLst>
          </p:cNvPr>
          <p:cNvSpPr/>
          <p:nvPr/>
        </p:nvSpPr>
        <p:spPr>
          <a:xfrm>
            <a:off x="5107790" y="3890083"/>
            <a:ext cx="672699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07C2D83-F07F-D999-2FD2-9AA983EA8151}"/>
              </a:ext>
            </a:extLst>
          </p:cNvPr>
          <p:cNvSpPr/>
          <p:nvPr/>
        </p:nvSpPr>
        <p:spPr>
          <a:xfrm>
            <a:off x="5011262" y="3926751"/>
            <a:ext cx="85469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7BD921A-0DA1-AF16-6F97-3C5758F544CB}"/>
              </a:ext>
            </a:extLst>
          </p:cNvPr>
          <p:cNvSpPr/>
          <p:nvPr/>
        </p:nvSpPr>
        <p:spPr>
          <a:xfrm>
            <a:off x="4709781" y="3890083"/>
            <a:ext cx="394735" cy="285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0xF</a:t>
            </a:r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4CF286D-25F5-87DB-2C02-F62A19BD435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4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A4B78-8A3B-A883-9C7C-9D319155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A7EE9F-5799-5453-D4B9-F6049F25A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0D5128-103C-69C4-499D-5A5D9C4D6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Handling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one of the key challenges in applying HPTs.</a:t>
            </a:r>
            <a:endParaRPr lang="en-US" altLang="ko-KR" sz="280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65356CA-9E69-F337-555D-2429920AB762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>
            <a:off x="3885947" y="3423394"/>
            <a:ext cx="823834" cy="609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56B9F5-3A54-EDEA-0A8B-E2D96A1B596D}"/>
              </a:ext>
            </a:extLst>
          </p:cNvPr>
          <p:cNvSpPr/>
          <p:nvPr/>
        </p:nvSpPr>
        <p:spPr>
          <a:xfrm>
            <a:off x="4708596" y="3002671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FC37E6-5F00-4FD9-76DB-E5EC9AEA51FA}"/>
              </a:ext>
            </a:extLst>
          </p:cNvPr>
          <p:cNvSpPr/>
          <p:nvPr/>
        </p:nvSpPr>
        <p:spPr>
          <a:xfrm>
            <a:off x="4706825" y="2684148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E42DB58-4116-53E1-5116-635D28519C0F}"/>
              </a:ext>
            </a:extLst>
          </p:cNvPr>
          <p:cNvSpPr/>
          <p:nvPr/>
        </p:nvSpPr>
        <p:spPr>
          <a:xfrm>
            <a:off x="5107790" y="3890083"/>
            <a:ext cx="672699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4D55B9F-83C4-5CF9-7D07-AB2E0E161B69}"/>
              </a:ext>
            </a:extLst>
          </p:cNvPr>
          <p:cNvSpPr/>
          <p:nvPr/>
        </p:nvSpPr>
        <p:spPr>
          <a:xfrm>
            <a:off x="5011262" y="3926751"/>
            <a:ext cx="85469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3F086E-B546-A658-6F9C-8FB4971FF510}"/>
              </a:ext>
            </a:extLst>
          </p:cNvPr>
          <p:cNvSpPr/>
          <p:nvPr/>
        </p:nvSpPr>
        <p:spPr>
          <a:xfrm>
            <a:off x="4709781" y="3890083"/>
            <a:ext cx="394735" cy="285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0xF</a:t>
            </a:r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D22553D-90CB-0B93-BB09-BA9FA5652CB5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2C9593C-A39B-3FAB-0382-D0B472F3BE4B}"/>
              </a:ext>
            </a:extLst>
          </p:cNvPr>
          <p:cNvCxnSpPr>
            <a:cxnSpLocks/>
            <a:stCxn id="36" idx="3"/>
            <a:endCxn id="24" idx="1"/>
          </p:cNvCxnSpPr>
          <p:nvPr/>
        </p:nvCxnSpPr>
        <p:spPr>
          <a:xfrm flipV="1">
            <a:off x="3883718" y="4032958"/>
            <a:ext cx="826063" cy="5052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9325D77-40CD-808F-251E-1D4F80F8FF8C}"/>
              </a:ext>
            </a:extLst>
          </p:cNvPr>
          <p:cNvSpPr/>
          <p:nvPr/>
        </p:nvSpPr>
        <p:spPr>
          <a:xfrm>
            <a:off x="2811665" y="3089513"/>
            <a:ext cx="1074282" cy="6677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0</a:t>
            </a:r>
          </a:p>
          <a:p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tag: 0xF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B780510-5258-42FD-D8EC-3969C0C6A119}"/>
              </a:ext>
            </a:extLst>
          </p:cNvPr>
          <p:cNvSpPr/>
          <p:nvPr/>
        </p:nvSpPr>
        <p:spPr>
          <a:xfrm>
            <a:off x="2809436" y="4237203"/>
            <a:ext cx="1074282" cy="601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1</a:t>
            </a:r>
          </a:p>
          <a:p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tag: 0xA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Handling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one of the key challenges in applying HPTs.</a:t>
            </a:r>
            <a:endParaRPr lang="en-US" altLang="ko-KR" sz="280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1E7A764-22EB-1419-F539-DE22997AD86B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>
            <a:off x="3885947" y="3423394"/>
            <a:ext cx="823834" cy="609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496E1C0-B6E0-3AF7-7C43-A8C19AA52832}"/>
              </a:ext>
            </a:extLst>
          </p:cNvPr>
          <p:cNvSpPr/>
          <p:nvPr/>
        </p:nvSpPr>
        <p:spPr>
          <a:xfrm>
            <a:off x="4708596" y="3002671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A6BFB4A-F965-06D1-8CA6-5D64C6931D22}"/>
              </a:ext>
            </a:extLst>
          </p:cNvPr>
          <p:cNvSpPr/>
          <p:nvPr/>
        </p:nvSpPr>
        <p:spPr>
          <a:xfrm>
            <a:off x="4706825" y="2684148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0E7303A-A79D-C25C-7278-252EEE5601B7}"/>
              </a:ext>
            </a:extLst>
          </p:cNvPr>
          <p:cNvSpPr/>
          <p:nvPr/>
        </p:nvSpPr>
        <p:spPr>
          <a:xfrm>
            <a:off x="5107790" y="3890083"/>
            <a:ext cx="672699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692DCF9-DB22-C24E-7D56-95A5315D7C32}"/>
              </a:ext>
            </a:extLst>
          </p:cNvPr>
          <p:cNvSpPr/>
          <p:nvPr/>
        </p:nvSpPr>
        <p:spPr>
          <a:xfrm>
            <a:off x="5011262" y="3926751"/>
            <a:ext cx="85469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E7662E-322C-EC57-D803-BC6118E54D31}"/>
              </a:ext>
            </a:extLst>
          </p:cNvPr>
          <p:cNvSpPr/>
          <p:nvPr/>
        </p:nvSpPr>
        <p:spPr>
          <a:xfrm>
            <a:off x="4709781" y="3890083"/>
            <a:ext cx="394735" cy="285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0xF</a:t>
            </a:r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7929DD1-5BB2-17BF-5B59-B1605A4E8FB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8795999-D698-1B71-DD75-2CF262D4AB63}"/>
              </a:ext>
            </a:extLst>
          </p:cNvPr>
          <p:cNvCxnSpPr>
            <a:cxnSpLocks/>
            <a:stCxn id="36" idx="3"/>
            <a:endCxn id="24" idx="1"/>
          </p:cNvCxnSpPr>
          <p:nvPr/>
        </p:nvCxnSpPr>
        <p:spPr>
          <a:xfrm flipV="1">
            <a:off x="3883718" y="4032958"/>
            <a:ext cx="826063" cy="5052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655787A-F9EE-9E1C-4445-E353BB90DF7C}"/>
              </a:ext>
            </a:extLst>
          </p:cNvPr>
          <p:cNvSpPr/>
          <p:nvPr/>
        </p:nvSpPr>
        <p:spPr>
          <a:xfrm>
            <a:off x="2811665" y="3089513"/>
            <a:ext cx="1074282" cy="6677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0</a:t>
            </a:r>
          </a:p>
          <a:p>
            <a:r>
              <a:rPr lang="en-US" altLang="ko-KR" sz="20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tag: 0xF</a:t>
            </a:r>
            <a:endParaRPr lang="ko-KR" altLang="en-US" sz="20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913E0B6-588E-DBC6-39B9-877B6F0AE3FE}"/>
              </a:ext>
            </a:extLst>
          </p:cNvPr>
          <p:cNvSpPr/>
          <p:nvPr/>
        </p:nvSpPr>
        <p:spPr>
          <a:xfrm>
            <a:off x="2809436" y="4237203"/>
            <a:ext cx="1074282" cy="601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1</a:t>
            </a:r>
          </a:p>
          <a:p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tag: 0xA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3F4E334A-F4D4-7C2B-6E9A-C38939759D47}"/>
              </a:ext>
            </a:extLst>
          </p:cNvPr>
          <p:cNvCxnSpPr>
            <a:cxnSpLocks/>
            <a:stCxn id="36" idx="2"/>
            <a:endCxn id="42" idx="4"/>
          </p:cNvCxnSpPr>
          <p:nvPr/>
        </p:nvCxnSpPr>
        <p:spPr>
          <a:xfrm rot="5400000" flipH="1" flipV="1">
            <a:off x="5018890" y="2743493"/>
            <a:ext cx="423383" cy="3768011"/>
          </a:xfrm>
          <a:prstGeom prst="bentConnector3">
            <a:avLst>
              <a:gd name="adj1" fmla="val -5399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264C4B41-8BBA-8CF5-0DD6-63F3E47D7891}"/>
              </a:ext>
            </a:extLst>
          </p:cNvPr>
          <p:cNvSpPr/>
          <p:nvPr/>
        </p:nvSpPr>
        <p:spPr>
          <a:xfrm>
            <a:off x="6935984" y="4058598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연결선: 꺾임 42">
            <a:extLst>
              <a:ext uri="{FF2B5EF4-FFF2-40B4-BE49-F238E27FC236}">
                <a16:creationId xmlns:a16="http://schemas.microsoft.com/office/drawing/2014/main" id="{B0955ECE-D354-A33B-82C6-4A01E5D95D6B}"/>
              </a:ext>
            </a:extLst>
          </p:cNvPr>
          <p:cNvCxnSpPr>
            <a:cxnSpLocks/>
            <a:stCxn id="24" idx="0"/>
            <a:endCxn id="42" idx="0"/>
          </p:cNvCxnSpPr>
          <p:nvPr/>
        </p:nvCxnSpPr>
        <p:spPr>
          <a:xfrm rot="16200000" flipH="1">
            <a:off x="5926610" y="2870621"/>
            <a:ext cx="168515" cy="2207439"/>
          </a:xfrm>
          <a:prstGeom prst="bentConnector3">
            <a:avLst>
              <a:gd name="adj1" fmla="val -135656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25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95EB-3702-1902-E8B7-DA60BD97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D6552-1C07-C5AA-04C9-0EAD5F3A9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D3D7A6-1E25-4B57-5EE8-26F38A9430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Handling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one of the key challenges in applying HPTs.</a:t>
            </a:r>
            <a:endParaRPr lang="en-US" altLang="ko-KR" sz="280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25C6CD2-AFE1-8673-54F7-9F11BE865F13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>
            <a:off x="3885947" y="3423394"/>
            <a:ext cx="823834" cy="609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349E685-7AC6-4255-3DD9-A9019B936329}"/>
              </a:ext>
            </a:extLst>
          </p:cNvPr>
          <p:cNvSpPr/>
          <p:nvPr/>
        </p:nvSpPr>
        <p:spPr>
          <a:xfrm>
            <a:off x="4708596" y="3002671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5083115-09E1-CDE0-0CB3-35FE85C43E5C}"/>
              </a:ext>
            </a:extLst>
          </p:cNvPr>
          <p:cNvSpPr/>
          <p:nvPr/>
        </p:nvSpPr>
        <p:spPr>
          <a:xfrm>
            <a:off x="4706825" y="2684148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BB5CBE9-A95E-B66D-8572-D772163254C7}"/>
              </a:ext>
            </a:extLst>
          </p:cNvPr>
          <p:cNvSpPr/>
          <p:nvPr/>
        </p:nvSpPr>
        <p:spPr>
          <a:xfrm>
            <a:off x="5107790" y="3890083"/>
            <a:ext cx="672699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6474C65-4C83-9CF7-B09F-D892560E321E}"/>
              </a:ext>
            </a:extLst>
          </p:cNvPr>
          <p:cNvSpPr/>
          <p:nvPr/>
        </p:nvSpPr>
        <p:spPr>
          <a:xfrm>
            <a:off x="5011262" y="3926751"/>
            <a:ext cx="854692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0F7EEE7-0414-C741-1710-ACFE140A4870}"/>
              </a:ext>
            </a:extLst>
          </p:cNvPr>
          <p:cNvSpPr/>
          <p:nvPr/>
        </p:nvSpPr>
        <p:spPr>
          <a:xfrm>
            <a:off x="4709781" y="3890083"/>
            <a:ext cx="394735" cy="285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0xF</a:t>
            </a:r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AB4BCF3-D210-6A67-F6F7-D1CA17CD88CB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FCB06D79-B20D-13D6-D330-C37675FBCE8B}"/>
              </a:ext>
            </a:extLst>
          </p:cNvPr>
          <p:cNvCxnSpPr>
            <a:cxnSpLocks/>
            <a:stCxn id="36" idx="3"/>
            <a:endCxn id="24" idx="1"/>
          </p:cNvCxnSpPr>
          <p:nvPr/>
        </p:nvCxnSpPr>
        <p:spPr>
          <a:xfrm flipV="1">
            <a:off x="3883718" y="4032958"/>
            <a:ext cx="826063" cy="5052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6268B88-06BF-22C5-FA5F-B0B597A3BC89}"/>
              </a:ext>
            </a:extLst>
          </p:cNvPr>
          <p:cNvSpPr/>
          <p:nvPr/>
        </p:nvSpPr>
        <p:spPr>
          <a:xfrm>
            <a:off x="2811665" y="3089513"/>
            <a:ext cx="1074282" cy="6677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0</a:t>
            </a:r>
          </a:p>
          <a:p>
            <a:r>
              <a:rPr lang="en-US" altLang="ko-KR" sz="20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tag: 0xF</a:t>
            </a:r>
            <a:endParaRPr lang="ko-KR" altLang="en-US" sz="20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3C7090E-9150-8D14-076D-19B03F9257A2}"/>
              </a:ext>
            </a:extLst>
          </p:cNvPr>
          <p:cNvSpPr/>
          <p:nvPr/>
        </p:nvSpPr>
        <p:spPr>
          <a:xfrm>
            <a:off x="2809436" y="4237203"/>
            <a:ext cx="1074282" cy="601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1</a:t>
            </a:r>
          </a:p>
          <a:p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tag: 0xA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E76C1C0B-C87D-AF5A-7785-6047D1EDE4EB}"/>
              </a:ext>
            </a:extLst>
          </p:cNvPr>
          <p:cNvCxnSpPr>
            <a:cxnSpLocks/>
            <a:stCxn id="36" idx="2"/>
            <a:endCxn id="42" idx="4"/>
          </p:cNvCxnSpPr>
          <p:nvPr/>
        </p:nvCxnSpPr>
        <p:spPr>
          <a:xfrm rot="5400000" flipH="1" flipV="1">
            <a:off x="5018890" y="2743493"/>
            <a:ext cx="423383" cy="3768011"/>
          </a:xfrm>
          <a:prstGeom prst="bentConnector3">
            <a:avLst>
              <a:gd name="adj1" fmla="val -5399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C0C2A4E6-E357-3DF3-0CAB-BFE9F1BD30DC}"/>
              </a:ext>
            </a:extLst>
          </p:cNvPr>
          <p:cNvSpPr/>
          <p:nvPr/>
        </p:nvSpPr>
        <p:spPr>
          <a:xfrm>
            <a:off x="6935984" y="4058598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연결선: 꺾임 42">
            <a:extLst>
              <a:ext uri="{FF2B5EF4-FFF2-40B4-BE49-F238E27FC236}">
                <a16:creationId xmlns:a16="http://schemas.microsoft.com/office/drawing/2014/main" id="{58F130AC-CD0D-AAB7-7D99-47F8D1B1B6F6}"/>
              </a:ext>
            </a:extLst>
          </p:cNvPr>
          <p:cNvCxnSpPr>
            <a:cxnSpLocks/>
            <a:stCxn id="24" idx="0"/>
            <a:endCxn id="42" idx="0"/>
          </p:cNvCxnSpPr>
          <p:nvPr/>
        </p:nvCxnSpPr>
        <p:spPr>
          <a:xfrm rot="16200000" flipH="1">
            <a:off x="5926610" y="2870621"/>
            <a:ext cx="168515" cy="2207439"/>
          </a:xfrm>
          <a:prstGeom prst="bentConnector3">
            <a:avLst>
              <a:gd name="adj1" fmla="val -135656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7341335E-C4E9-7177-771E-FA1D623B6A16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7293192" y="4237203"/>
            <a:ext cx="8729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356B311-C59C-4A56-DA10-6218C69FF0D2}"/>
              </a:ext>
            </a:extLst>
          </p:cNvPr>
          <p:cNvSpPr/>
          <p:nvPr/>
        </p:nvSpPr>
        <p:spPr>
          <a:xfrm>
            <a:off x="8266808" y="3926751"/>
            <a:ext cx="1696342" cy="601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40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8939-3971-FA2F-54AF-A6ADA0AD4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818ED2-1C32-70DF-9DB1-F947A88D6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Occupancy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DA973D-371A-BB54-6537-9906550154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Occupancy is the percentage of entries populated in the hash table.</a:t>
            </a:r>
            <a:endParaRPr lang="en-US" altLang="ko-KR" sz="280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0E1F50B-D704-BFAB-24CD-2DF0CA1033AF}"/>
              </a:ext>
            </a:extLst>
          </p:cNvPr>
          <p:cNvSpPr/>
          <p:nvPr/>
        </p:nvSpPr>
        <p:spPr>
          <a:xfrm>
            <a:off x="3769820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BF9F1DC-88E4-6274-D5FE-21AB1B22B3C4}"/>
              </a:ext>
            </a:extLst>
          </p:cNvPr>
          <p:cNvSpPr/>
          <p:nvPr/>
        </p:nvSpPr>
        <p:spPr>
          <a:xfrm>
            <a:off x="3768049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1F54839-8647-5F5A-BABB-00664F848675}"/>
              </a:ext>
            </a:extLst>
          </p:cNvPr>
          <p:cNvSpPr/>
          <p:nvPr/>
        </p:nvSpPr>
        <p:spPr>
          <a:xfrm>
            <a:off x="3771005" y="4392347"/>
            <a:ext cx="1071326" cy="5203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5DF10D0-73F9-E3EE-3B96-1294D3E7E91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FFC7A6-472F-1ABD-9E64-329C80C61A09}"/>
              </a:ext>
            </a:extLst>
          </p:cNvPr>
          <p:cNvSpPr/>
          <p:nvPr/>
        </p:nvSpPr>
        <p:spPr>
          <a:xfrm>
            <a:off x="7336629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B2FB83-CAB5-4BB5-2BB8-88D991D8D04E}"/>
              </a:ext>
            </a:extLst>
          </p:cNvPr>
          <p:cNvSpPr/>
          <p:nvPr/>
        </p:nvSpPr>
        <p:spPr>
          <a:xfrm>
            <a:off x="7334858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CB27A50-43CA-1714-3FC8-3FA0ED876431}"/>
              </a:ext>
            </a:extLst>
          </p:cNvPr>
          <p:cNvSpPr/>
          <p:nvPr/>
        </p:nvSpPr>
        <p:spPr>
          <a:xfrm>
            <a:off x="7337814" y="3551099"/>
            <a:ext cx="1071326" cy="13615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53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F95B6-ABD3-AAFB-9817-F8C722FA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38D20C-8315-FEEE-D883-0D4EA50ED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Occupancy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390730-39C6-1563-D472-BEB313399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Occupancy is the percentage of entries populated in the hash table.</a:t>
            </a:r>
            <a:endParaRPr lang="en-US" altLang="ko-KR" sz="280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D4FDF40-65BA-F443-2BDE-7105918C1826}"/>
              </a:ext>
            </a:extLst>
          </p:cNvPr>
          <p:cNvSpPr/>
          <p:nvPr/>
        </p:nvSpPr>
        <p:spPr>
          <a:xfrm>
            <a:off x="3769820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AEA41D-28C0-73BC-2ADD-4D59307D4AA3}"/>
              </a:ext>
            </a:extLst>
          </p:cNvPr>
          <p:cNvSpPr/>
          <p:nvPr/>
        </p:nvSpPr>
        <p:spPr>
          <a:xfrm>
            <a:off x="3768049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1B4908-C68A-A1F2-E3FD-C6DD1F14554C}"/>
              </a:ext>
            </a:extLst>
          </p:cNvPr>
          <p:cNvSpPr/>
          <p:nvPr/>
        </p:nvSpPr>
        <p:spPr>
          <a:xfrm>
            <a:off x="3771005" y="4392347"/>
            <a:ext cx="1071326" cy="5203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C982645-5DDA-3A7C-BD1B-33E742F69198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99B691-84A1-3BA1-E333-D6EB4E29A8CF}"/>
              </a:ext>
            </a:extLst>
          </p:cNvPr>
          <p:cNvSpPr/>
          <p:nvPr/>
        </p:nvSpPr>
        <p:spPr>
          <a:xfrm>
            <a:off x="7336629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F9DF290-0134-086D-8826-EE733199D112}"/>
              </a:ext>
            </a:extLst>
          </p:cNvPr>
          <p:cNvSpPr/>
          <p:nvPr/>
        </p:nvSpPr>
        <p:spPr>
          <a:xfrm>
            <a:off x="7334858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A21F1E2-A8B1-3D34-9A0A-0CD615670911}"/>
              </a:ext>
            </a:extLst>
          </p:cNvPr>
          <p:cNvSpPr/>
          <p:nvPr/>
        </p:nvSpPr>
        <p:spPr>
          <a:xfrm>
            <a:off x="7337814" y="3551099"/>
            <a:ext cx="1071326" cy="13615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545B67-DEBC-49E9-F449-8E5F4E09BEED}"/>
              </a:ext>
            </a:extLst>
          </p:cNvPr>
          <p:cNvSpPr/>
          <p:nvPr/>
        </p:nvSpPr>
        <p:spPr>
          <a:xfrm>
            <a:off x="3314742" y="5115563"/>
            <a:ext cx="198089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Occupancy: 20%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C399A3D-FB61-E4A4-286C-D45900C68963}"/>
              </a:ext>
            </a:extLst>
          </p:cNvPr>
          <p:cNvSpPr/>
          <p:nvPr/>
        </p:nvSpPr>
        <p:spPr>
          <a:xfrm>
            <a:off x="6881551" y="5115563"/>
            <a:ext cx="198089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Occupancy: 80%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F52F-7C4D-6462-D30E-442FC811B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94BED9-C549-28A9-6D7E-AB5669866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Occupancy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38390A-752C-25C5-4225-CDA749EDA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Occupancy is the percentage of entries populated in the hash table.</a:t>
            </a:r>
            <a:endParaRPr lang="en-US" altLang="ko-KR" sz="280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07A8C5-C8BE-9A4A-CADE-03523BCA4DCA}"/>
              </a:ext>
            </a:extLst>
          </p:cNvPr>
          <p:cNvSpPr/>
          <p:nvPr/>
        </p:nvSpPr>
        <p:spPr>
          <a:xfrm>
            <a:off x="3769820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9A5C613-5727-A4C6-5532-02B1B422C2A2}"/>
              </a:ext>
            </a:extLst>
          </p:cNvPr>
          <p:cNvSpPr/>
          <p:nvPr/>
        </p:nvSpPr>
        <p:spPr>
          <a:xfrm>
            <a:off x="3768049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63D901-F781-B3A7-ACC9-1FE4018ACCC2}"/>
              </a:ext>
            </a:extLst>
          </p:cNvPr>
          <p:cNvSpPr/>
          <p:nvPr/>
        </p:nvSpPr>
        <p:spPr>
          <a:xfrm>
            <a:off x="3771005" y="4392347"/>
            <a:ext cx="1071326" cy="5203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6F0784E-0444-394D-E404-1BC6FA5EC74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5276561-C3C9-47A1-CA1C-555CA697C689}"/>
              </a:ext>
            </a:extLst>
          </p:cNvPr>
          <p:cNvSpPr/>
          <p:nvPr/>
        </p:nvSpPr>
        <p:spPr>
          <a:xfrm>
            <a:off x="7336629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EBF6485-1F4F-B12E-E7AE-C3BB7E4CA9BC}"/>
              </a:ext>
            </a:extLst>
          </p:cNvPr>
          <p:cNvSpPr/>
          <p:nvPr/>
        </p:nvSpPr>
        <p:spPr>
          <a:xfrm>
            <a:off x="7334858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415007-9A23-1142-0CE5-AFEC888678FE}"/>
              </a:ext>
            </a:extLst>
          </p:cNvPr>
          <p:cNvSpPr/>
          <p:nvPr/>
        </p:nvSpPr>
        <p:spPr>
          <a:xfrm>
            <a:off x="7334859" y="3551099"/>
            <a:ext cx="1074281" cy="13615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E1BE38E-FC37-8A70-3BB5-AEF3A8665632}"/>
              </a:ext>
            </a:extLst>
          </p:cNvPr>
          <p:cNvSpPr/>
          <p:nvPr/>
        </p:nvSpPr>
        <p:spPr>
          <a:xfrm>
            <a:off x="3314742" y="5115563"/>
            <a:ext cx="198089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Occupancy: 20%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266201C-827B-0359-5EE5-83FFA42FFC2A}"/>
              </a:ext>
            </a:extLst>
          </p:cNvPr>
          <p:cNvSpPr/>
          <p:nvPr/>
        </p:nvSpPr>
        <p:spPr>
          <a:xfrm>
            <a:off x="6881551" y="5115563"/>
            <a:ext cx="198089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Occupancy: 80%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F5EBD3-3E98-1279-2D77-07431B425D72}"/>
              </a:ext>
            </a:extLst>
          </p:cNvPr>
          <p:cNvSpPr/>
          <p:nvPr/>
        </p:nvSpPr>
        <p:spPr>
          <a:xfrm>
            <a:off x="8688516" y="3602015"/>
            <a:ext cx="3237714" cy="9038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collisions!</a:t>
            </a:r>
            <a:endParaRPr lang="ko-KR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7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27C6-0EE9-2502-BE92-6A5A04C9B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6A5D68-0328-D0AB-BA70-24B03C777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/>
              <a:t>Occupancy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DB8891-7EEE-B492-3A93-24542EFBA6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Occupancy is the percentage of entries populated in the hash table.</a:t>
            </a:r>
            <a:endParaRPr lang="en-US" altLang="ko-KR" sz="280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727996D-18D3-3EF3-A0D8-E8BD204A6677}"/>
              </a:ext>
            </a:extLst>
          </p:cNvPr>
          <p:cNvSpPr/>
          <p:nvPr/>
        </p:nvSpPr>
        <p:spPr>
          <a:xfrm>
            <a:off x="3769820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8EB166E-FA8E-5A7E-9AE0-992A34CA807A}"/>
              </a:ext>
            </a:extLst>
          </p:cNvPr>
          <p:cNvSpPr/>
          <p:nvPr/>
        </p:nvSpPr>
        <p:spPr>
          <a:xfrm>
            <a:off x="3768049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9FD828B-D848-9CE2-2C76-12803C503B0F}"/>
              </a:ext>
            </a:extLst>
          </p:cNvPr>
          <p:cNvSpPr/>
          <p:nvPr/>
        </p:nvSpPr>
        <p:spPr>
          <a:xfrm>
            <a:off x="3771005" y="4392347"/>
            <a:ext cx="1071326" cy="5203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EE31C90-8AF2-089C-15E7-37B114A4ACA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D155697-817B-339C-BC1B-146497B6EC07}"/>
              </a:ext>
            </a:extLst>
          </p:cNvPr>
          <p:cNvSpPr/>
          <p:nvPr/>
        </p:nvSpPr>
        <p:spPr>
          <a:xfrm>
            <a:off x="7336629" y="3111735"/>
            <a:ext cx="1075167" cy="1800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475E79D-F633-35FB-C340-A36A7D87C9CE}"/>
              </a:ext>
            </a:extLst>
          </p:cNvPr>
          <p:cNvSpPr/>
          <p:nvPr/>
        </p:nvSpPr>
        <p:spPr>
          <a:xfrm>
            <a:off x="7334858" y="2793212"/>
            <a:ext cx="1074282" cy="31040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317A5C5-C21A-8246-A6D3-93C211E472F2}"/>
              </a:ext>
            </a:extLst>
          </p:cNvPr>
          <p:cNvSpPr/>
          <p:nvPr/>
        </p:nvSpPr>
        <p:spPr>
          <a:xfrm>
            <a:off x="7334859" y="3551099"/>
            <a:ext cx="1074281" cy="13615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3604E9-31AA-C340-F2D6-089AA1772998}"/>
              </a:ext>
            </a:extLst>
          </p:cNvPr>
          <p:cNvSpPr/>
          <p:nvPr/>
        </p:nvSpPr>
        <p:spPr>
          <a:xfrm>
            <a:off x="3314742" y="5115563"/>
            <a:ext cx="198089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Occupancy: 20%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0CC4107-E910-DFF0-5B1E-13B642FABF7F}"/>
              </a:ext>
            </a:extLst>
          </p:cNvPr>
          <p:cNvSpPr/>
          <p:nvPr/>
        </p:nvSpPr>
        <p:spPr>
          <a:xfrm>
            <a:off x="6881551" y="5115563"/>
            <a:ext cx="198089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Occupancy: 80%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18F687-9F6D-0D2F-D81B-5BA5467D29A6}"/>
              </a:ext>
            </a:extLst>
          </p:cNvPr>
          <p:cNvSpPr/>
          <p:nvPr/>
        </p:nvSpPr>
        <p:spPr>
          <a:xfrm>
            <a:off x="8688516" y="3602015"/>
            <a:ext cx="3237714" cy="9038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  <a:r>
              <a:rPr lang="ko-KR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collisions!</a:t>
            </a:r>
            <a:endParaRPr lang="ko-KR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81D7563-4393-B9FA-49F4-3840C5291E4C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Keeping the occupancy low is important!</a:t>
            </a:r>
          </a:p>
        </p:txBody>
      </p:sp>
    </p:spTree>
    <p:extLst>
      <p:ext uri="{BB962C8B-B14F-4D97-AF65-F5344CB8AC3E}">
        <p14:creationId xmlns:p14="http://schemas.microsoft.com/office/powerpoint/2010/main" val="1936054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Hash Collisions: Prior Works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domain solution: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Dynamically resizing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tables.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92D1797-8600-3D09-EA12-C5F122C04D68}"/>
              </a:ext>
            </a:extLst>
          </p:cNvPr>
          <p:cNvSpPr/>
          <p:nvPr/>
        </p:nvSpPr>
        <p:spPr>
          <a:xfrm>
            <a:off x="3534092" y="3521514"/>
            <a:ext cx="1334327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5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memory systems have become essential for GPUs.</a:t>
            </a: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Ease GPU programming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unified address space.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GPU to handle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data sets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beyond GPU’s local memory size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altLang="ko-K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A1DA29-F210-98CA-C0FF-97C36D48941F}"/>
              </a:ext>
            </a:extLst>
          </p:cNvPr>
          <p:cNvSpPr txBox="1"/>
          <p:nvPr/>
        </p:nvSpPr>
        <p:spPr>
          <a:xfrm>
            <a:off x="8656864" y="3342461"/>
            <a:ext cx="279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Programmer transparent memory management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5AAE24-D9C3-5551-559F-EFA763651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Memory Virtualization</a:t>
            </a:r>
            <a:endParaRPr lang="ko-KR" altLang="en-US" sz="360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5ACCD2-610E-6574-2B6C-4F846EB4596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화살표: 왼쪽/오른쪽 35">
            <a:extLst>
              <a:ext uri="{FF2B5EF4-FFF2-40B4-BE49-F238E27FC236}">
                <a16:creationId xmlns:a16="http://schemas.microsoft.com/office/drawing/2014/main" id="{BE82C0C2-EA94-19F7-5B06-A3622828AD0C}"/>
              </a:ext>
            </a:extLst>
          </p:cNvPr>
          <p:cNvSpPr/>
          <p:nvPr/>
        </p:nvSpPr>
        <p:spPr>
          <a:xfrm>
            <a:off x="5092034" y="5113735"/>
            <a:ext cx="1784350" cy="576634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PCIe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화살표: 왼쪽/오른쪽 36">
            <a:extLst>
              <a:ext uri="{FF2B5EF4-FFF2-40B4-BE49-F238E27FC236}">
                <a16:creationId xmlns:a16="http://schemas.microsoft.com/office/drawing/2014/main" id="{68AEEEB7-E601-187D-6EC4-DE962523F6FE}"/>
              </a:ext>
            </a:extLst>
          </p:cNvPr>
          <p:cNvSpPr/>
          <p:nvPr/>
        </p:nvSpPr>
        <p:spPr>
          <a:xfrm rot="5400000">
            <a:off x="4041727" y="4170026"/>
            <a:ext cx="632468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pic>
        <p:nvPicPr>
          <p:cNvPr id="41" name="그림 40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75E22B0-B45C-24B6-B12C-1D20CC1A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62" y="4681066"/>
            <a:ext cx="1434412" cy="1434412"/>
          </a:xfrm>
          <a:prstGeom prst="rect">
            <a:avLst/>
          </a:prstGeom>
        </p:spPr>
      </p:pic>
      <p:pic>
        <p:nvPicPr>
          <p:cNvPr id="43" name="그림 42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D516419E-7B8E-4304-FCC5-18E5BD3F1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35" y="2917625"/>
            <a:ext cx="1539465" cy="153946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3EFBEE3-6477-6E17-810F-3A00415CC633}"/>
              </a:ext>
            </a:extLst>
          </p:cNvPr>
          <p:cNvSpPr txBox="1"/>
          <p:nvPr/>
        </p:nvSpPr>
        <p:spPr>
          <a:xfrm>
            <a:off x="4413449" y="2885959"/>
            <a:ext cx="336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Unified Virtual Address Space</a:t>
            </a:r>
            <a:endParaRPr lang="ko-KR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화살표: 왼쪽/오른쪽 7">
            <a:extLst>
              <a:ext uri="{FF2B5EF4-FFF2-40B4-BE49-F238E27FC236}">
                <a16:creationId xmlns:a16="http://schemas.microsoft.com/office/drawing/2014/main" id="{C1830846-1C5E-1C96-8AED-E6CDF897942A}"/>
              </a:ext>
            </a:extLst>
          </p:cNvPr>
          <p:cNvSpPr/>
          <p:nvPr/>
        </p:nvSpPr>
        <p:spPr>
          <a:xfrm rot="5400000">
            <a:off x="7652955" y="4170024"/>
            <a:ext cx="632469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pic>
        <p:nvPicPr>
          <p:cNvPr id="9" name="그림 8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B7B93C1D-E00C-972F-DE12-8AB60AFDC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6" y="2917624"/>
            <a:ext cx="1539465" cy="1539465"/>
          </a:xfrm>
          <a:prstGeom prst="rect">
            <a:avLst/>
          </a:prstGeom>
        </p:spPr>
      </p:pic>
      <p:pic>
        <p:nvPicPr>
          <p:cNvPr id="10" name="그림 9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4C2A68E9-78D6-6BE1-9E86-47E9C3755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4" y="4303107"/>
            <a:ext cx="1994400" cy="199440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6F61119-17B1-E348-2350-34491A0F6D1C}"/>
              </a:ext>
            </a:extLst>
          </p:cNvPr>
          <p:cNvSpPr/>
          <p:nvPr/>
        </p:nvSpPr>
        <p:spPr>
          <a:xfrm>
            <a:off x="3508732" y="3278881"/>
            <a:ext cx="5284747" cy="787649"/>
          </a:xfrm>
          <a:prstGeom prst="round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08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Hash Collisions: Prior Works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domain solution: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Dynamically resizing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tables.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92D1797-8600-3D09-EA12-C5F122C04D68}"/>
              </a:ext>
            </a:extLst>
          </p:cNvPr>
          <p:cNvSpPr/>
          <p:nvPr/>
        </p:nvSpPr>
        <p:spPr>
          <a:xfrm>
            <a:off x="3534092" y="3521514"/>
            <a:ext cx="1334327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A20405F-5F47-F257-6760-8E27F921FE08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EE8574-8F88-2244-EDE7-680DA2E1337E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E4E5049-EE27-A335-BB26-CA320DA86B81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84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0FD4657-C364-BA88-8541-CFFA4A4D6E11}"/>
              </a:ext>
            </a:extLst>
          </p:cNvPr>
          <p:cNvSpPr/>
          <p:nvPr/>
        </p:nvSpPr>
        <p:spPr>
          <a:xfrm>
            <a:off x="3532994" y="3521514"/>
            <a:ext cx="1335426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Hash Collisions: Prior Works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domain solution: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Dynamically resizing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tables.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5EA7C18-C376-616B-776C-6D45C71CD3C4}"/>
              </a:ext>
            </a:extLst>
          </p:cNvPr>
          <p:cNvSpPr/>
          <p:nvPr/>
        </p:nvSpPr>
        <p:spPr>
          <a:xfrm>
            <a:off x="2853196" y="5103183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&gt; Threshold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A20405F-5F47-F257-6760-8E27F921FE08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EE8574-8F88-2244-EDE7-680DA2E1337E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F64A27D-0627-6AA4-CB8D-5744FEB10D80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54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5FC1918-238D-9865-DA6F-B3934578E006}"/>
              </a:ext>
            </a:extLst>
          </p:cNvPr>
          <p:cNvSpPr/>
          <p:nvPr/>
        </p:nvSpPr>
        <p:spPr>
          <a:xfrm>
            <a:off x="3532994" y="3521514"/>
            <a:ext cx="1335426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Hash Collisions: Prior Works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domain solution: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Dynamically resizing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tables.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4904413-8DA3-2357-DA61-5A72D53620BF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0FAF10C-0B8F-5E68-AB2B-767500BC0240}"/>
              </a:ext>
            </a:extLst>
          </p:cNvPr>
          <p:cNvSpPr/>
          <p:nvPr/>
        </p:nvSpPr>
        <p:spPr>
          <a:xfrm>
            <a:off x="6963757" y="2646312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9B01C4A-8276-625C-00F7-9D24E96CDE30}"/>
              </a:ext>
            </a:extLst>
          </p:cNvPr>
          <p:cNvSpPr/>
          <p:nvPr/>
        </p:nvSpPr>
        <p:spPr>
          <a:xfrm>
            <a:off x="8461203" y="4241514"/>
            <a:ext cx="525317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왼쪽 중괄호 47">
            <a:extLst>
              <a:ext uri="{FF2B5EF4-FFF2-40B4-BE49-F238E27FC236}">
                <a16:creationId xmlns:a16="http://schemas.microsoft.com/office/drawing/2014/main" id="{8A423C7F-D940-501A-79F9-6CFE7DFF1755}"/>
              </a:ext>
            </a:extLst>
          </p:cNvPr>
          <p:cNvSpPr/>
          <p:nvPr/>
        </p:nvSpPr>
        <p:spPr>
          <a:xfrm flipH="1">
            <a:off x="8330850" y="2956720"/>
            <a:ext cx="130353" cy="287999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1FE4396B-1383-2F85-DB00-F754F6140C9F}"/>
              </a:ext>
            </a:extLst>
          </p:cNvPr>
          <p:cNvSpPr/>
          <p:nvPr/>
        </p:nvSpPr>
        <p:spPr>
          <a:xfrm>
            <a:off x="5465095" y="3967194"/>
            <a:ext cx="999699" cy="548640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B2A1AC6-4258-1122-001D-2BB8D9FEFFA6}"/>
              </a:ext>
            </a:extLst>
          </p:cNvPr>
          <p:cNvSpPr/>
          <p:nvPr/>
        </p:nvSpPr>
        <p:spPr>
          <a:xfrm>
            <a:off x="5250359" y="3504188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Resizing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5EA7C18-C376-616B-776C-6D45C71CD3C4}"/>
              </a:ext>
            </a:extLst>
          </p:cNvPr>
          <p:cNvSpPr/>
          <p:nvPr/>
        </p:nvSpPr>
        <p:spPr>
          <a:xfrm>
            <a:off x="2853196" y="5103183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&gt; Threshold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A20405F-5F47-F257-6760-8E27F921FE08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EE8574-8F88-2244-EDE7-680DA2E1337E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586922-0B69-1DCD-76E1-924202D828AE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72AC954-8E5A-54DE-8CC7-3C26BFF6F7A4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D7BF0A-B0CB-BA7F-B551-2B02D747FBF8}"/>
              </a:ext>
            </a:extLst>
          </p:cNvPr>
          <p:cNvSpPr/>
          <p:nvPr/>
        </p:nvSpPr>
        <p:spPr>
          <a:xfrm>
            <a:off x="6965833" y="3201663"/>
            <a:ext cx="1334327" cy="12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C7C6B4-E502-8D08-6B75-224C669FC8B5}"/>
              </a:ext>
            </a:extLst>
          </p:cNvPr>
          <p:cNvSpPr/>
          <p:nvPr/>
        </p:nvSpPr>
        <p:spPr>
          <a:xfrm>
            <a:off x="6966138" y="4814910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A82203-20F7-6FE0-C67F-DD4FFD9C8E2B}"/>
              </a:ext>
            </a:extLst>
          </p:cNvPr>
          <p:cNvSpPr/>
          <p:nvPr/>
        </p:nvSpPr>
        <p:spPr>
          <a:xfrm>
            <a:off x="6967422" y="5651675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0FA17A9-250B-1A5F-3B7C-1CB0639DA9D4}"/>
              </a:ext>
            </a:extLst>
          </p:cNvPr>
          <p:cNvSpPr/>
          <p:nvPr/>
        </p:nvSpPr>
        <p:spPr>
          <a:xfrm>
            <a:off x="6966420" y="498556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19561E-1301-289B-7152-01DAEB25FC92}"/>
              </a:ext>
            </a:extLst>
          </p:cNvPr>
          <p:cNvSpPr/>
          <p:nvPr/>
        </p:nvSpPr>
        <p:spPr>
          <a:xfrm>
            <a:off x="6966017" y="4024989"/>
            <a:ext cx="1334327" cy="104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DA35ACD-30E9-F8C9-1D3F-336A649C24A0}"/>
              </a:ext>
            </a:extLst>
          </p:cNvPr>
          <p:cNvSpPr/>
          <p:nvPr/>
        </p:nvSpPr>
        <p:spPr>
          <a:xfrm>
            <a:off x="6967911" y="4328808"/>
            <a:ext cx="1329076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2069DFB-F286-5F4F-1207-7CD7DA0BC5A4}"/>
              </a:ext>
            </a:extLst>
          </p:cNvPr>
          <p:cNvSpPr/>
          <p:nvPr/>
        </p:nvSpPr>
        <p:spPr>
          <a:xfrm>
            <a:off x="6292803" y="5944728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&lt; Threshold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00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Dynamic Resizing 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resizing requires complex operations and increases PTE allocation time. </a:t>
            </a: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92D1797-8600-3D09-EA12-C5F122C04D68}"/>
              </a:ext>
            </a:extLst>
          </p:cNvPr>
          <p:cNvSpPr/>
          <p:nvPr/>
        </p:nvSpPr>
        <p:spPr>
          <a:xfrm>
            <a:off x="3532994" y="3521514"/>
            <a:ext cx="1335426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4904413-8DA3-2357-DA61-5A72D53620BF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0FAF10C-0B8F-5E68-AB2B-767500BC0240}"/>
              </a:ext>
            </a:extLst>
          </p:cNvPr>
          <p:cNvSpPr/>
          <p:nvPr/>
        </p:nvSpPr>
        <p:spPr>
          <a:xfrm>
            <a:off x="6963757" y="2646312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9B01C4A-8276-625C-00F7-9D24E96CDE30}"/>
              </a:ext>
            </a:extLst>
          </p:cNvPr>
          <p:cNvSpPr/>
          <p:nvPr/>
        </p:nvSpPr>
        <p:spPr>
          <a:xfrm>
            <a:off x="8461203" y="4241514"/>
            <a:ext cx="525317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왼쪽 중괄호 47">
            <a:extLst>
              <a:ext uri="{FF2B5EF4-FFF2-40B4-BE49-F238E27FC236}">
                <a16:creationId xmlns:a16="http://schemas.microsoft.com/office/drawing/2014/main" id="{8A423C7F-D940-501A-79F9-6CFE7DFF1755}"/>
              </a:ext>
            </a:extLst>
          </p:cNvPr>
          <p:cNvSpPr/>
          <p:nvPr/>
        </p:nvSpPr>
        <p:spPr>
          <a:xfrm flipH="1">
            <a:off x="8330850" y="2956720"/>
            <a:ext cx="130353" cy="287999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5EA7C18-C376-616B-776C-6D45C71CD3C4}"/>
              </a:ext>
            </a:extLst>
          </p:cNvPr>
          <p:cNvSpPr/>
          <p:nvPr/>
        </p:nvSpPr>
        <p:spPr>
          <a:xfrm>
            <a:off x="2853196" y="5103183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&gt; Threshold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A20405F-5F47-F257-6760-8E27F921FE08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EE8574-8F88-2244-EDE7-680DA2E1337E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41E39D36-3E5F-5547-5D27-D7EBAEDD0A2C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C6E75F4C-D1B7-1D28-A17A-9C060CBE7B6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867320" y="4065529"/>
            <a:ext cx="397080" cy="2285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D00A4FA0-6574-DCB9-A602-740B1FBC8FD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67320" y="4088388"/>
            <a:ext cx="397080" cy="147471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16585EF0-6FC3-A7D4-EA62-93BB03B2F894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063E24AA-5AD0-6FBB-4BD3-10FC0D82205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867320" y="4088388"/>
            <a:ext cx="397080" cy="76398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EB2ABD-7013-3ADD-A32E-99E101C3268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9B66405-0E7A-77F0-7827-E4DBB2CF029C}"/>
              </a:ext>
            </a:extLst>
          </p:cNvPr>
          <p:cNvSpPr/>
          <p:nvPr/>
        </p:nvSpPr>
        <p:spPr>
          <a:xfrm>
            <a:off x="5264400" y="3699337"/>
            <a:ext cx="1301178" cy="778102"/>
          </a:xfrm>
          <a:prstGeom prst="round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Func.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F9DD5D2E-A24E-AB7A-C495-DF27AEB3A3B1}"/>
              </a:ext>
            </a:extLst>
          </p:cNvPr>
          <p:cNvCxnSpPr>
            <a:cxnSpLocks/>
          </p:cNvCxnSpPr>
          <p:nvPr/>
        </p:nvCxnSpPr>
        <p:spPr>
          <a:xfrm flipV="1">
            <a:off x="6565578" y="3264243"/>
            <a:ext cx="400255" cy="824145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66D9BF29-0835-5363-6E81-F621054FD07B}"/>
              </a:ext>
            </a:extLst>
          </p:cNvPr>
          <p:cNvCxnSpPr>
            <a:cxnSpLocks/>
          </p:cNvCxnSpPr>
          <p:nvPr/>
        </p:nvCxnSpPr>
        <p:spPr>
          <a:xfrm>
            <a:off x="6565578" y="4088388"/>
            <a:ext cx="400560" cy="7651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24D601C5-324C-2093-EB7F-74AF333CB912}"/>
              </a:ext>
            </a:extLst>
          </p:cNvPr>
          <p:cNvCxnSpPr>
            <a:cxnSpLocks/>
          </p:cNvCxnSpPr>
          <p:nvPr/>
        </p:nvCxnSpPr>
        <p:spPr>
          <a:xfrm>
            <a:off x="6565578" y="4088388"/>
            <a:ext cx="400842" cy="92922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7BF4B809-7661-21E7-DDA8-19D83ADF5E0D}"/>
              </a:ext>
            </a:extLst>
          </p:cNvPr>
          <p:cNvCxnSpPr>
            <a:cxnSpLocks/>
          </p:cNvCxnSpPr>
          <p:nvPr/>
        </p:nvCxnSpPr>
        <p:spPr>
          <a:xfrm flipV="1">
            <a:off x="6565578" y="4077039"/>
            <a:ext cx="400439" cy="113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연결선: 구부러짐 62">
            <a:extLst>
              <a:ext uri="{FF2B5EF4-FFF2-40B4-BE49-F238E27FC236}">
                <a16:creationId xmlns:a16="http://schemas.microsoft.com/office/drawing/2014/main" id="{5874B727-988C-395E-227B-8F62E3789341}"/>
              </a:ext>
            </a:extLst>
          </p:cNvPr>
          <p:cNvCxnSpPr>
            <a:cxnSpLocks/>
          </p:cNvCxnSpPr>
          <p:nvPr/>
        </p:nvCxnSpPr>
        <p:spPr>
          <a:xfrm>
            <a:off x="6565578" y="4088388"/>
            <a:ext cx="401844" cy="159533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F60F45-13AD-BEDE-6DE7-7F5A0024A96F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C41133C3-25F3-657B-DA12-26CB50688B6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867320" y="4088388"/>
            <a:ext cx="397080" cy="45521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D33E71AE-4953-C5A6-42BF-262EC614A4B1}"/>
              </a:ext>
            </a:extLst>
          </p:cNvPr>
          <p:cNvCxnSpPr>
            <a:cxnSpLocks/>
          </p:cNvCxnSpPr>
          <p:nvPr/>
        </p:nvCxnSpPr>
        <p:spPr>
          <a:xfrm>
            <a:off x="6565578" y="4088388"/>
            <a:ext cx="402333" cy="364736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119DCF6D-C92D-3547-2EB8-4D35AC71F3F4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E921F94-9981-C586-329D-FD80B6245FCE}"/>
              </a:ext>
            </a:extLst>
          </p:cNvPr>
          <p:cNvSpPr/>
          <p:nvPr/>
        </p:nvSpPr>
        <p:spPr>
          <a:xfrm>
            <a:off x="6965833" y="3201663"/>
            <a:ext cx="1334327" cy="12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7209A8D-C0B6-6139-4B9E-21EFA73976D3}"/>
              </a:ext>
            </a:extLst>
          </p:cNvPr>
          <p:cNvSpPr/>
          <p:nvPr/>
        </p:nvSpPr>
        <p:spPr>
          <a:xfrm>
            <a:off x="6966138" y="4814910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0D55A88-91D6-3F9E-66CC-211914D16202}"/>
              </a:ext>
            </a:extLst>
          </p:cNvPr>
          <p:cNvSpPr/>
          <p:nvPr/>
        </p:nvSpPr>
        <p:spPr>
          <a:xfrm>
            <a:off x="6967422" y="5651675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9A348C-FA21-634A-A9F5-DCEA4703E146}"/>
              </a:ext>
            </a:extLst>
          </p:cNvPr>
          <p:cNvSpPr/>
          <p:nvPr/>
        </p:nvSpPr>
        <p:spPr>
          <a:xfrm>
            <a:off x="6966420" y="498556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62F43F-61EF-2A43-C334-313C57CF3A79}"/>
              </a:ext>
            </a:extLst>
          </p:cNvPr>
          <p:cNvSpPr/>
          <p:nvPr/>
        </p:nvSpPr>
        <p:spPr>
          <a:xfrm>
            <a:off x="6966017" y="4024989"/>
            <a:ext cx="1334327" cy="104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EE199CB-8C58-A620-B2D1-47D7C6BA8FBC}"/>
              </a:ext>
            </a:extLst>
          </p:cNvPr>
          <p:cNvSpPr/>
          <p:nvPr/>
        </p:nvSpPr>
        <p:spPr>
          <a:xfrm>
            <a:off x="6967911" y="4328808"/>
            <a:ext cx="1329076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C3CCBAD-B4F7-B22D-DEA4-89F436C0BE80}"/>
              </a:ext>
            </a:extLst>
          </p:cNvPr>
          <p:cNvSpPr/>
          <p:nvPr/>
        </p:nvSpPr>
        <p:spPr>
          <a:xfrm>
            <a:off x="6292803" y="5944728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&lt; Threshold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7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7025D-1E33-65B4-4195-162DF441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F5D6D-60B7-0BCC-F639-CD4D6594D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Dynamic Resizing 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630AAC-959D-026D-B1A9-1799E463B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resizing requires complex operations and increases PTE allocation time. </a:t>
            </a: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49A9F50-EA12-E4E7-1215-ECFE3F4FC22E}"/>
              </a:ext>
            </a:extLst>
          </p:cNvPr>
          <p:cNvSpPr/>
          <p:nvPr/>
        </p:nvSpPr>
        <p:spPr>
          <a:xfrm>
            <a:off x="3532994" y="3521514"/>
            <a:ext cx="1335426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2347C87-8A54-1F0F-06AB-1EFB3661A424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BD2F23F-4CC1-49C9-F7A4-AC5DA65C79C5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51CD7B2-D3E9-BF24-3A09-85930321347E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7480A27-0581-DFE1-F33F-FFB09D1FA982}"/>
              </a:ext>
            </a:extLst>
          </p:cNvPr>
          <p:cNvSpPr/>
          <p:nvPr/>
        </p:nvSpPr>
        <p:spPr>
          <a:xfrm>
            <a:off x="6963757" y="2646312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EA1E04BC-4DA0-2CF5-DFDF-100EA990C2E2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FD9EF94D-F60D-3793-2909-ECF5E9587FA1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356A12D6-E9F7-D06B-790E-A0055C4B1DF7}"/>
              </a:ext>
            </a:extLst>
          </p:cNvPr>
          <p:cNvSpPr/>
          <p:nvPr/>
        </p:nvSpPr>
        <p:spPr>
          <a:xfrm>
            <a:off x="8461203" y="4241514"/>
            <a:ext cx="525317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왼쪽 중괄호 47">
            <a:extLst>
              <a:ext uri="{FF2B5EF4-FFF2-40B4-BE49-F238E27FC236}">
                <a16:creationId xmlns:a16="http://schemas.microsoft.com/office/drawing/2014/main" id="{F5E77BAD-FE4E-8842-254C-6BEAC95FCEBD}"/>
              </a:ext>
            </a:extLst>
          </p:cNvPr>
          <p:cNvSpPr/>
          <p:nvPr/>
        </p:nvSpPr>
        <p:spPr>
          <a:xfrm flipH="1">
            <a:off x="8330850" y="2956720"/>
            <a:ext cx="130353" cy="287999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9707D71-753F-4FDD-4C2A-58F41502E8AD}"/>
              </a:ext>
            </a:extLst>
          </p:cNvPr>
          <p:cNvSpPr/>
          <p:nvPr/>
        </p:nvSpPr>
        <p:spPr>
          <a:xfrm>
            <a:off x="4734438" y="2682514"/>
            <a:ext cx="2232984" cy="9054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migrations for Re-hashing 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588175B-373B-F96D-5259-5884ADF3E413}"/>
              </a:ext>
            </a:extLst>
          </p:cNvPr>
          <p:cNvSpPr/>
          <p:nvPr/>
        </p:nvSpPr>
        <p:spPr>
          <a:xfrm>
            <a:off x="2853196" y="5103183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&gt; Threshold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63255A79-81CF-8A68-4358-F9C382C2FF1F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E9094E7-E95C-29CE-4CE3-F126D395B2FB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D1BF017-D331-01EB-7AE7-676C0A5C44AE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D36AE65-A102-6F2D-9CBC-D8B2D2E5B05F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BBF2BB4-86DA-3C75-296B-5B0DCE6838AD}"/>
              </a:ext>
            </a:extLst>
          </p:cNvPr>
          <p:cNvSpPr/>
          <p:nvPr/>
        </p:nvSpPr>
        <p:spPr>
          <a:xfrm>
            <a:off x="6965833" y="3201663"/>
            <a:ext cx="1334327" cy="12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1D0D69-A295-5349-CA5F-B46F92CEF23D}"/>
              </a:ext>
            </a:extLst>
          </p:cNvPr>
          <p:cNvSpPr/>
          <p:nvPr/>
        </p:nvSpPr>
        <p:spPr>
          <a:xfrm>
            <a:off x="6966138" y="4814910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F1F88C9-0DBF-877B-D863-25F7DC5E0DDA}"/>
              </a:ext>
            </a:extLst>
          </p:cNvPr>
          <p:cNvSpPr/>
          <p:nvPr/>
        </p:nvSpPr>
        <p:spPr>
          <a:xfrm>
            <a:off x="6967422" y="5651675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7D9D09-9FB7-3B4F-A97C-061350C01CC3}"/>
              </a:ext>
            </a:extLst>
          </p:cNvPr>
          <p:cNvSpPr/>
          <p:nvPr/>
        </p:nvSpPr>
        <p:spPr>
          <a:xfrm>
            <a:off x="6966420" y="498556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5BEDB53-32C5-0EE7-8FAF-24925797D62F}"/>
              </a:ext>
            </a:extLst>
          </p:cNvPr>
          <p:cNvSpPr/>
          <p:nvPr/>
        </p:nvSpPr>
        <p:spPr>
          <a:xfrm>
            <a:off x="6966017" y="4024989"/>
            <a:ext cx="1334327" cy="104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2EC4793B-20A1-15C6-099F-5519794C0625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6277681E-2EB5-752D-4377-C12FD01DFC3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867320" y="4065529"/>
            <a:ext cx="397080" cy="2285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ABFFAC0E-1806-BD1E-5CB7-333FAE967A4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67320" y="4088388"/>
            <a:ext cx="397080" cy="147471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C8A4BB4C-26E4-F2D1-59A0-55247EC893A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4C490B6D-E55E-4506-6966-A531D18079C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867320" y="4088388"/>
            <a:ext cx="397080" cy="76398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99489BD3-C0CA-A85B-1068-25A8933C5416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6363EF8-8115-3D1F-DE36-4E45DE9FA27D}"/>
              </a:ext>
            </a:extLst>
          </p:cNvPr>
          <p:cNvSpPr/>
          <p:nvPr/>
        </p:nvSpPr>
        <p:spPr>
          <a:xfrm>
            <a:off x="5264400" y="3699337"/>
            <a:ext cx="1301178" cy="778102"/>
          </a:xfrm>
          <a:prstGeom prst="round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Func.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DEE98F28-722A-3CD0-9A32-6B8FE2EFBFB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565578" y="3264243"/>
            <a:ext cx="400255" cy="824145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A566669F-8501-86C0-E856-39858D6C357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565578" y="4088388"/>
            <a:ext cx="400560" cy="7651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15BB81C7-44FD-5EA9-76EC-9EBDC03A0F4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65578" y="4088388"/>
            <a:ext cx="400842" cy="92922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8A600466-2771-F930-037F-398360BE32E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565578" y="4077039"/>
            <a:ext cx="400439" cy="113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연결선: 구부러짐 62">
            <a:extLst>
              <a:ext uri="{FF2B5EF4-FFF2-40B4-BE49-F238E27FC236}">
                <a16:creationId xmlns:a16="http://schemas.microsoft.com/office/drawing/2014/main" id="{9AE5EF39-DA88-4BA4-E276-ADEA4F3A33E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65578" y="4088388"/>
            <a:ext cx="401844" cy="159533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C2087CCA-3A4D-5F10-A8AF-519A8EBD3C8C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A1F35677-2C8D-234E-A438-0715379B16F2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867320" y="4088388"/>
            <a:ext cx="397080" cy="45521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8B3B807-9190-1DC1-CC29-22180EB9BEAA}"/>
              </a:ext>
            </a:extLst>
          </p:cNvPr>
          <p:cNvSpPr/>
          <p:nvPr/>
        </p:nvSpPr>
        <p:spPr>
          <a:xfrm>
            <a:off x="6967911" y="4328808"/>
            <a:ext cx="1329076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C41CD373-29BE-FB79-7F8B-5411F884A58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565578" y="4088388"/>
            <a:ext cx="402333" cy="364736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A76DD41-ACA3-1D3D-869B-CD29BB92FC9F}"/>
              </a:ext>
            </a:extLst>
          </p:cNvPr>
          <p:cNvSpPr/>
          <p:nvPr/>
        </p:nvSpPr>
        <p:spPr>
          <a:xfrm>
            <a:off x="6292803" y="5944728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&lt; Threshold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9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Dynamic Resizing 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resizing requires complex operations and increases PTE allocation time. </a:t>
            </a: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92D1797-8600-3D09-EA12-C5F122C04D68}"/>
              </a:ext>
            </a:extLst>
          </p:cNvPr>
          <p:cNvSpPr/>
          <p:nvPr/>
        </p:nvSpPr>
        <p:spPr>
          <a:xfrm>
            <a:off x="3532994" y="3521514"/>
            <a:ext cx="1335426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4904413-8DA3-2357-DA61-5A72D53620BF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0FAF10C-0B8F-5E68-AB2B-767500BC0240}"/>
              </a:ext>
            </a:extLst>
          </p:cNvPr>
          <p:cNvSpPr/>
          <p:nvPr/>
        </p:nvSpPr>
        <p:spPr>
          <a:xfrm>
            <a:off x="6963757" y="2646312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9B01C4A-8276-625C-00F7-9D24E96CDE30}"/>
              </a:ext>
            </a:extLst>
          </p:cNvPr>
          <p:cNvSpPr/>
          <p:nvPr/>
        </p:nvSpPr>
        <p:spPr>
          <a:xfrm>
            <a:off x="8461203" y="4241514"/>
            <a:ext cx="525317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왼쪽 중괄호 47">
            <a:extLst>
              <a:ext uri="{FF2B5EF4-FFF2-40B4-BE49-F238E27FC236}">
                <a16:creationId xmlns:a16="http://schemas.microsoft.com/office/drawing/2014/main" id="{8A423C7F-D940-501A-79F9-6CFE7DFF1755}"/>
              </a:ext>
            </a:extLst>
          </p:cNvPr>
          <p:cNvSpPr/>
          <p:nvPr/>
        </p:nvSpPr>
        <p:spPr>
          <a:xfrm flipH="1">
            <a:off x="8330850" y="2956720"/>
            <a:ext cx="130353" cy="287999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B2A1AC6-4258-1122-001D-2BB8D9FEFFA6}"/>
              </a:ext>
            </a:extLst>
          </p:cNvPr>
          <p:cNvSpPr/>
          <p:nvPr/>
        </p:nvSpPr>
        <p:spPr>
          <a:xfrm>
            <a:off x="4734438" y="2682514"/>
            <a:ext cx="2232984" cy="9054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migrations for Re-hashing 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5EA7C18-C376-616B-776C-6D45C71CD3C4}"/>
              </a:ext>
            </a:extLst>
          </p:cNvPr>
          <p:cNvSpPr/>
          <p:nvPr/>
        </p:nvSpPr>
        <p:spPr>
          <a:xfrm>
            <a:off x="2853196" y="5103183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&gt; Threshold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A20405F-5F47-F257-6760-8E27F921FE08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EE8574-8F88-2244-EDE7-680DA2E1337E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3FF9E3-9190-AB33-871C-6BBB6EC4E5BE}"/>
              </a:ext>
            </a:extLst>
          </p:cNvPr>
          <p:cNvSpPr/>
          <p:nvPr/>
        </p:nvSpPr>
        <p:spPr>
          <a:xfrm>
            <a:off x="6965833" y="3201663"/>
            <a:ext cx="1334327" cy="12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AA34DA3-6266-F8F5-7DBD-B39617F94DA9}"/>
              </a:ext>
            </a:extLst>
          </p:cNvPr>
          <p:cNvSpPr/>
          <p:nvPr/>
        </p:nvSpPr>
        <p:spPr>
          <a:xfrm>
            <a:off x="6966138" y="4814910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1702C2D-BA54-E7AA-B323-AF3499CD79CF}"/>
              </a:ext>
            </a:extLst>
          </p:cNvPr>
          <p:cNvSpPr/>
          <p:nvPr/>
        </p:nvSpPr>
        <p:spPr>
          <a:xfrm>
            <a:off x="6967422" y="5651675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CD72C7-6974-FAC2-F071-D5D5372A4E8C}"/>
              </a:ext>
            </a:extLst>
          </p:cNvPr>
          <p:cNvSpPr/>
          <p:nvPr/>
        </p:nvSpPr>
        <p:spPr>
          <a:xfrm>
            <a:off x="6966420" y="498556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486C08-EF46-8540-2CD1-90B9FF911079}"/>
              </a:ext>
            </a:extLst>
          </p:cNvPr>
          <p:cNvSpPr/>
          <p:nvPr/>
        </p:nvSpPr>
        <p:spPr>
          <a:xfrm>
            <a:off x="6966017" y="4024989"/>
            <a:ext cx="1334327" cy="104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41E39D36-3E5F-5547-5D27-D7EBAEDD0A2C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C6E75F4C-D1B7-1D28-A17A-9C060CBE7B6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867320" y="4065529"/>
            <a:ext cx="397080" cy="2285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D00A4FA0-6574-DCB9-A602-740B1FBC8FD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67320" y="4088388"/>
            <a:ext cx="397080" cy="147471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16585EF0-6FC3-A7D4-EA62-93BB03B2F894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063E24AA-5AD0-6FBB-4BD3-10FC0D82205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867320" y="4088388"/>
            <a:ext cx="397080" cy="76398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EB2ABD-7013-3ADD-A32E-99E101C3268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9B66405-0E7A-77F0-7827-E4DBB2CF029C}"/>
              </a:ext>
            </a:extLst>
          </p:cNvPr>
          <p:cNvSpPr/>
          <p:nvPr/>
        </p:nvSpPr>
        <p:spPr>
          <a:xfrm>
            <a:off x="5264400" y="3699337"/>
            <a:ext cx="1301178" cy="778102"/>
          </a:xfrm>
          <a:prstGeom prst="round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Func.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F9DD5D2E-A24E-AB7A-C495-DF27AEB3A3B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565578" y="3264243"/>
            <a:ext cx="400255" cy="824145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66D9BF29-0835-5363-6E81-F621054FD07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565578" y="4088388"/>
            <a:ext cx="400560" cy="7651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24D601C5-324C-2093-EB7F-74AF333CB91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65578" y="4088388"/>
            <a:ext cx="400842" cy="92922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7BF4B809-7661-21E7-DDA8-19D83ADF5E0D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565578" y="4077039"/>
            <a:ext cx="400439" cy="113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연결선: 구부러짐 62">
            <a:extLst>
              <a:ext uri="{FF2B5EF4-FFF2-40B4-BE49-F238E27FC236}">
                <a16:creationId xmlns:a16="http://schemas.microsoft.com/office/drawing/2014/main" id="{5874B727-988C-395E-227B-8F62E378934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65578" y="4088388"/>
            <a:ext cx="401844" cy="159533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F60F45-13AD-BEDE-6DE7-7F5A0024A96F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C41133C3-25F3-657B-DA12-26CB50688B6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867320" y="4088388"/>
            <a:ext cx="397080" cy="45521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5709A98-82A9-1FBE-62DB-B0E877A155A8}"/>
              </a:ext>
            </a:extLst>
          </p:cNvPr>
          <p:cNvSpPr/>
          <p:nvPr/>
        </p:nvSpPr>
        <p:spPr>
          <a:xfrm>
            <a:off x="6967910" y="4328808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D33E71AE-4953-C5A6-42BF-262EC614A4B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565578" y="4088388"/>
            <a:ext cx="402332" cy="364736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AF351D-61E7-2754-6539-1BBEC79E4BB0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Can we reduce hash collisions without dynamic resizing?</a:t>
            </a:r>
          </a:p>
          <a:p>
            <a:pPr algn="ctr"/>
            <a:endParaRPr lang="en-US" altLang="ko-KR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97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Dynamic Resizing 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resizing requires complex operations and increases PTE allocation time. </a:t>
            </a: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92D1797-8600-3D09-EA12-C5F122C04D68}"/>
              </a:ext>
            </a:extLst>
          </p:cNvPr>
          <p:cNvSpPr/>
          <p:nvPr/>
        </p:nvSpPr>
        <p:spPr>
          <a:xfrm>
            <a:off x="3532994" y="3521514"/>
            <a:ext cx="1335426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7D417F4-943F-3C3C-D6A4-2FC1B63A0FCA}"/>
              </a:ext>
            </a:extLst>
          </p:cNvPr>
          <p:cNvSpPr/>
          <p:nvPr/>
        </p:nvSpPr>
        <p:spPr>
          <a:xfrm>
            <a:off x="3535190" y="3194356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0433CF3-BA50-BEA5-7B08-AFA2D4F4CFCD}"/>
              </a:ext>
            </a:extLst>
          </p:cNvPr>
          <p:cNvSpPr/>
          <p:nvPr/>
        </p:nvSpPr>
        <p:spPr>
          <a:xfrm>
            <a:off x="3524150" y="3865420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4904413-8DA3-2357-DA61-5A72D53620BF}"/>
              </a:ext>
            </a:extLst>
          </p:cNvPr>
          <p:cNvSpPr/>
          <p:nvPr/>
        </p:nvSpPr>
        <p:spPr>
          <a:xfrm>
            <a:off x="6965529" y="2956721"/>
            <a:ext cx="1334327" cy="28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0FAF10C-0B8F-5E68-AB2B-767500BC0240}"/>
              </a:ext>
            </a:extLst>
          </p:cNvPr>
          <p:cNvSpPr/>
          <p:nvPr/>
        </p:nvSpPr>
        <p:spPr>
          <a:xfrm>
            <a:off x="6963757" y="2646312"/>
            <a:ext cx="1333229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왼쪽 중괄호 43">
            <a:extLst>
              <a:ext uri="{FF2B5EF4-FFF2-40B4-BE49-F238E27FC236}">
                <a16:creationId xmlns:a16="http://schemas.microsoft.com/office/drawing/2014/main" id="{FF8810B6-457B-6DEF-E52B-4E21035536F0}"/>
              </a:ext>
            </a:extLst>
          </p:cNvPr>
          <p:cNvSpPr/>
          <p:nvPr/>
        </p:nvSpPr>
        <p:spPr>
          <a:xfrm>
            <a:off x="3381590" y="3521514"/>
            <a:ext cx="130353" cy="1440000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1616D6-5C09-2462-72DB-CB93A21073B9}"/>
              </a:ext>
            </a:extLst>
          </p:cNvPr>
          <p:cNvSpPr/>
          <p:nvPr/>
        </p:nvSpPr>
        <p:spPr>
          <a:xfrm>
            <a:off x="3077430" y="4066275"/>
            <a:ext cx="314233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9B01C4A-8276-625C-00F7-9D24E96CDE30}"/>
              </a:ext>
            </a:extLst>
          </p:cNvPr>
          <p:cNvSpPr/>
          <p:nvPr/>
        </p:nvSpPr>
        <p:spPr>
          <a:xfrm>
            <a:off x="8461203" y="4241514"/>
            <a:ext cx="525317" cy="3104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왼쪽 중괄호 47">
            <a:extLst>
              <a:ext uri="{FF2B5EF4-FFF2-40B4-BE49-F238E27FC236}">
                <a16:creationId xmlns:a16="http://schemas.microsoft.com/office/drawing/2014/main" id="{8A423C7F-D940-501A-79F9-6CFE7DFF1755}"/>
              </a:ext>
            </a:extLst>
          </p:cNvPr>
          <p:cNvSpPr/>
          <p:nvPr/>
        </p:nvSpPr>
        <p:spPr>
          <a:xfrm flipH="1">
            <a:off x="8330850" y="2956720"/>
            <a:ext cx="130353" cy="2879999"/>
          </a:xfrm>
          <a:prstGeom prst="leftBrac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B2A1AC6-4258-1122-001D-2BB8D9FEFFA6}"/>
              </a:ext>
            </a:extLst>
          </p:cNvPr>
          <p:cNvSpPr/>
          <p:nvPr/>
        </p:nvSpPr>
        <p:spPr>
          <a:xfrm>
            <a:off x="4734438" y="2682514"/>
            <a:ext cx="2232984" cy="9054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migrations for Re-hashing </a:t>
            </a:r>
            <a:endParaRPr lang="ko-KR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5EA7C18-C376-616B-776C-6D45C71CD3C4}"/>
              </a:ext>
            </a:extLst>
          </p:cNvPr>
          <p:cNvSpPr/>
          <p:nvPr/>
        </p:nvSpPr>
        <p:spPr>
          <a:xfrm>
            <a:off x="2853196" y="5103183"/>
            <a:ext cx="267513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Occupancy &gt; Threshold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A20405F-5F47-F257-6760-8E27F921FE08}"/>
              </a:ext>
            </a:extLst>
          </p:cNvPr>
          <p:cNvSpPr/>
          <p:nvPr/>
        </p:nvSpPr>
        <p:spPr>
          <a:xfrm>
            <a:off x="3534092" y="3679322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82FBA6-A29A-AF80-47EB-EFBC0A768145}"/>
              </a:ext>
            </a:extLst>
          </p:cNvPr>
          <p:cNvSpPr/>
          <p:nvPr/>
        </p:nvSpPr>
        <p:spPr>
          <a:xfrm>
            <a:off x="3532993" y="4042669"/>
            <a:ext cx="133432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61BC665-035B-8F0E-0B5B-56867F4DE13F}"/>
              </a:ext>
            </a:extLst>
          </p:cNvPr>
          <p:cNvSpPr/>
          <p:nvPr/>
        </p:nvSpPr>
        <p:spPr>
          <a:xfrm>
            <a:off x="3532993" y="482032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EE8574-8F88-2244-EDE7-680DA2E1337E}"/>
              </a:ext>
            </a:extLst>
          </p:cNvPr>
          <p:cNvSpPr/>
          <p:nvPr/>
        </p:nvSpPr>
        <p:spPr>
          <a:xfrm>
            <a:off x="3532993" y="4197232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3FF9E3-9190-AB33-871C-6BBB6EC4E5BE}"/>
              </a:ext>
            </a:extLst>
          </p:cNvPr>
          <p:cNvSpPr/>
          <p:nvPr/>
        </p:nvSpPr>
        <p:spPr>
          <a:xfrm>
            <a:off x="6965833" y="3201663"/>
            <a:ext cx="1334327" cy="12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AA34DA3-6266-F8F5-7DBD-B39617F94DA9}"/>
              </a:ext>
            </a:extLst>
          </p:cNvPr>
          <p:cNvSpPr/>
          <p:nvPr/>
        </p:nvSpPr>
        <p:spPr>
          <a:xfrm>
            <a:off x="6966138" y="4814910"/>
            <a:ext cx="1334327" cy="7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1702C2D-BA54-E7AA-B323-AF3499CD79CF}"/>
              </a:ext>
            </a:extLst>
          </p:cNvPr>
          <p:cNvSpPr/>
          <p:nvPr/>
        </p:nvSpPr>
        <p:spPr>
          <a:xfrm>
            <a:off x="6967422" y="5651675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CD72C7-6974-FAC2-F071-D5D5372A4E8C}"/>
              </a:ext>
            </a:extLst>
          </p:cNvPr>
          <p:cNvSpPr/>
          <p:nvPr/>
        </p:nvSpPr>
        <p:spPr>
          <a:xfrm>
            <a:off x="6966420" y="4985560"/>
            <a:ext cx="1334327" cy="64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486C08-EF46-8540-2CD1-90B9FF911079}"/>
              </a:ext>
            </a:extLst>
          </p:cNvPr>
          <p:cNvSpPr/>
          <p:nvPr/>
        </p:nvSpPr>
        <p:spPr>
          <a:xfrm>
            <a:off x="6966017" y="4024989"/>
            <a:ext cx="1334327" cy="104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41E39D36-3E5F-5547-5D27-D7EBAEDD0A2C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C6E75F4C-D1B7-1D28-A17A-9C060CBE7B6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867320" y="4065529"/>
            <a:ext cx="397080" cy="2285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D00A4FA0-6574-DCB9-A602-740B1FBC8FD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67320" y="4088388"/>
            <a:ext cx="397080" cy="147471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16585EF0-6FC3-A7D4-EA62-93BB03B2F894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868419" y="3803638"/>
            <a:ext cx="395981" cy="28475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063E24AA-5AD0-6FBB-4BD3-10FC0D82205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867320" y="4088388"/>
            <a:ext cx="397080" cy="76398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EB2ABD-7013-3ADD-A32E-99E101C3268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9B66405-0E7A-77F0-7827-E4DBB2CF029C}"/>
              </a:ext>
            </a:extLst>
          </p:cNvPr>
          <p:cNvSpPr/>
          <p:nvPr/>
        </p:nvSpPr>
        <p:spPr>
          <a:xfrm>
            <a:off x="5264400" y="3699337"/>
            <a:ext cx="1301178" cy="778102"/>
          </a:xfrm>
          <a:prstGeom prst="round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Func.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F9DD5D2E-A24E-AB7A-C495-DF27AEB3A3B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565578" y="3264243"/>
            <a:ext cx="400255" cy="824145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66D9BF29-0835-5363-6E81-F621054FD07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565578" y="4088388"/>
            <a:ext cx="400560" cy="7651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24D601C5-324C-2093-EB7F-74AF333CB91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65578" y="4088388"/>
            <a:ext cx="400842" cy="92922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7BF4B809-7661-21E7-DDA8-19D83ADF5E0D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565578" y="4077039"/>
            <a:ext cx="400439" cy="1134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연결선: 구부러짐 62">
            <a:extLst>
              <a:ext uri="{FF2B5EF4-FFF2-40B4-BE49-F238E27FC236}">
                <a16:creationId xmlns:a16="http://schemas.microsoft.com/office/drawing/2014/main" id="{5874B727-988C-395E-227B-8F62E378934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65578" y="4088388"/>
            <a:ext cx="401844" cy="1595339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F60F45-13AD-BEDE-6DE7-7F5A0024A96F}"/>
              </a:ext>
            </a:extLst>
          </p:cNvPr>
          <p:cNvSpPr/>
          <p:nvPr/>
        </p:nvSpPr>
        <p:spPr>
          <a:xfrm>
            <a:off x="3532993" y="4419286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C41133C3-25F3-657B-DA12-26CB50688B6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867320" y="4088388"/>
            <a:ext cx="397080" cy="455214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5709A98-82A9-1FBE-62DB-B0E877A155A8}"/>
              </a:ext>
            </a:extLst>
          </p:cNvPr>
          <p:cNvSpPr/>
          <p:nvPr/>
        </p:nvSpPr>
        <p:spPr>
          <a:xfrm>
            <a:off x="6967910" y="4328808"/>
            <a:ext cx="1334327" cy="248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D33E71AE-4953-C5A6-42BF-262EC614A4B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565578" y="4088388"/>
            <a:ext cx="402332" cy="364736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AF351D-61E7-2754-6539-1BBEC79E4BB0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Can we reduce hash collisions without dynamic resizing?</a:t>
            </a:r>
          </a:p>
          <a:p>
            <a:pPr algn="ctr"/>
            <a:endParaRPr lang="en-US" altLang="ko-KR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Simply allocate a large (fixed-size) hashed page table!</a:t>
            </a:r>
          </a:p>
        </p:txBody>
      </p:sp>
    </p:spTree>
    <p:extLst>
      <p:ext uri="{BB962C8B-B14F-4D97-AF65-F5344CB8AC3E}">
        <p14:creationId xmlns:p14="http://schemas.microsoft.com/office/powerpoint/2010/main" val="521570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C8C42F9-7467-9FBB-57CA-B82A7DB28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E2C45E5-8ECA-81A8-7CE9-2C991FE8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1021279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342900" indent="-342900"/>
            <a:endParaRPr lang="en-US" altLang="ko-KR" sz="2800" b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Motivation: Why HPT Is a Good Choice for GPUs?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Evaluations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0" indent="0">
              <a:buNone/>
            </a:pP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372704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1: Unlike CPU, GPU has the cap in the number of PTEs.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</a:t>
            </a:r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The size of the page table is very small.</a:t>
            </a:r>
            <a:endParaRPr lang="en-US" altLang="ko-KR" sz="28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8F0761-29A9-4FA5-3C07-0BC403F8A4F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20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ED30E-42D3-D532-7BC9-34EB7414B192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E591-777F-70AA-5DD6-CF0F8E1094D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04B62F-7CE8-B340-13C2-D540C4DC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88053"/>
              </p:ext>
            </p:extLst>
          </p:nvPr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FF069-3370-3FD4-2FD4-9D29DEBF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48005"/>
              </p:ext>
            </p:extLst>
          </p:nvPr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74C267-91D3-CBFE-6D76-23FD75F37E68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5C2B14C-96F5-2EE0-93F7-4CAF11E8F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74807"/>
              </p:ext>
            </p:extLst>
          </p:nvPr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462F710-CF7C-112E-3CC5-51975890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2934DC-EBF8-335C-42FF-AF8F91F09781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CD99995F-B1C3-165E-5911-04CB826F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4A4365E4-7EA1-5A5C-B62B-5D71C1E0829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7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FD9C2-B628-51AD-3DB4-566D44BF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1DC71D-3D16-1A5F-327C-0979879622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memory systems have become essential for GPUs.</a:t>
            </a:r>
          </a:p>
          <a:p>
            <a:pPr marL="630900" lvl="1" indent="-342900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Ease GPU programming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unified address space.</a:t>
            </a:r>
          </a:p>
          <a:p>
            <a:pPr marL="630900" lvl="1" indent="-342900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GPU to handle </a:t>
            </a:r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data sets</a:t>
            </a:r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beyond GPU’s local memory size</a:t>
            </a:r>
            <a:r>
              <a:rPr lang="en-US" altLang="ko-KR" sz="24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altLang="ko-K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04F118-E9BB-F2FF-6A20-09FA8A1B66BA}"/>
              </a:ext>
            </a:extLst>
          </p:cNvPr>
          <p:cNvSpPr txBox="1"/>
          <p:nvPr/>
        </p:nvSpPr>
        <p:spPr>
          <a:xfrm>
            <a:off x="8656864" y="3342461"/>
            <a:ext cx="279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Programmer transparent memory management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9D7CC0E-E51B-5FEE-9A2A-D6841B822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Memory Virtualization</a:t>
            </a:r>
            <a:endParaRPr lang="ko-KR" altLang="en-US" sz="360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8E0AAB4-A0CB-F81E-34AB-3D145BA1896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화살표: 왼쪽/오른쪽 35">
            <a:extLst>
              <a:ext uri="{FF2B5EF4-FFF2-40B4-BE49-F238E27FC236}">
                <a16:creationId xmlns:a16="http://schemas.microsoft.com/office/drawing/2014/main" id="{229F908E-5D0F-7E4E-ADCC-CF44A60DAFF5}"/>
              </a:ext>
            </a:extLst>
          </p:cNvPr>
          <p:cNvSpPr/>
          <p:nvPr/>
        </p:nvSpPr>
        <p:spPr>
          <a:xfrm>
            <a:off x="5092034" y="5113735"/>
            <a:ext cx="1784350" cy="576634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PCIe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화살표: 왼쪽/오른쪽 36">
            <a:extLst>
              <a:ext uri="{FF2B5EF4-FFF2-40B4-BE49-F238E27FC236}">
                <a16:creationId xmlns:a16="http://schemas.microsoft.com/office/drawing/2014/main" id="{424152A8-907B-D778-54D4-B866E11E1E80}"/>
              </a:ext>
            </a:extLst>
          </p:cNvPr>
          <p:cNvSpPr/>
          <p:nvPr/>
        </p:nvSpPr>
        <p:spPr>
          <a:xfrm rot="5400000">
            <a:off x="4041727" y="4170026"/>
            <a:ext cx="632468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pic>
        <p:nvPicPr>
          <p:cNvPr id="41" name="그림 40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123E43B2-2886-19AB-981D-8ACF57C8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62" y="4681066"/>
            <a:ext cx="1434412" cy="1434412"/>
          </a:xfrm>
          <a:prstGeom prst="rect">
            <a:avLst/>
          </a:prstGeom>
        </p:spPr>
      </p:pic>
      <p:pic>
        <p:nvPicPr>
          <p:cNvPr id="43" name="그림 42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8EC75EA6-EAB8-EF2C-D548-2CC49C4A4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35" y="2917625"/>
            <a:ext cx="1539465" cy="153946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0C14D7-3DC2-A77C-8D4A-1441CE24F0AB}"/>
              </a:ext>
            </a:extLst>
          </p:cNvPr>
          <p:cNvSpPr txBox="1"/>
          <p:nvPr/>
        </p:nvSpPr>
        <p:spPr>
          <a:xfrm>
            <a:off x="4413449" y="2885959"/>
            <a:ext cx="336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Unified Virtual Address Space</a:t>
            </a:r>
            <a:endParaRPr lang="ko-KR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화살표: 왼쪽/오른쪽 7">
            <a:extLst>
              <a:ext uri="{FF2B5EF4-FFF2-40B4-BE49-F238E27FC236}">
                <a16:creationId xmlns:a16="http://schemas.microsoft.com/office/drawing/2014/main" id="{4F41C39A-B04C-F727-2C4D-8B87578D254B}"/>
              </a:ext>
            </a:extLst>
          </p:cNvPr>
          <p:cNvSpPr/>
          <p:nvPr/>
        </p:nvSpPr>
        <p:spPr>
          <a:xfrm rot="5400000">
            <a:off x="7652955" y="4170024"/>
            <a:ext cx="632469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pic>
        <p:nvPicPr>
          <p:cNvPr id="9" name="그림 8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90F00B68-365E-A289-016A-E116287F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6" y="2917624"/>
            <a:ext cx="1539465" cy="1539465"/>
          </a:xfrm>
          <a:prstGeom prst="rect">
            <a:avLst/>
          </a:prstGeom>
        </p:spPr>
      </p:pic>
      <p:pic>
        <p:nvPicPr>
          <p:cNvPr id="10" name="그림 9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0BA2DB4A-D65D-10FC-B171-2AC7CF0C5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4" y="4303107"/>
            <a:ext cx="1994400" cy="199440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A53F339-9E60-C947-0F09-D46ED3FF5E70}"/>
              </a:ext>
            </a:extLst>
          </p:cNvPr>
          <p:cNvSpPr/>
          <p:nvPr/>
        </p:nvSpPr>
        <p:spPr>
          <a:xfrm>
            <a:off x="3508732" y="3278881"/>
            <a:ext cx="5284747" cy="787649"/>
          </a:xfrm>
          <a:prstGeom prst="round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CF62671-FB09-2BFB-70C6-EA8EA5F76219}"/>
              </a:ext>
            </a:extLst>
          </p:cNvPr>
          <p:cNvSpPr/>
          <p:nvPr/>
        </p:nvSpPr>
        <p:spPr>
          <a:xfrm>
            <a:off x="0" y="1947241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GPU memory virtualization does not come for free!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3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ED30E-42D3-D532-7BC9-34EB7414B192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E591-777F-70AA-5DD6-CF0F8E1094D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04B62F-7CE8-B340-13C2-D540C4DC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07402"/>
              </p:ext>
            </p:extLst>
          </p:nvPr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FF069-3370-3FD4-2FD4-9D29DEBF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87151"/>
              </p:ext>
            </p:extLst>
          </p:nvPr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74C267-91D3-CBFE-6D76-23FD75F37E68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5C2B14C-96F5-2EE0-93F7-4CAF11E8F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74427"/>
              </p:ext>
            </p:extLst>
          </p:nvPr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462F710-CF7C-112E-3CC5-51975890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2934DC-EBF8-335C-42FF-AF8F91F09781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CD99995F-B1C3-165E-5911-04CB826F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777207A-2EC3-6D56-6703-7F6AC50E44A0}"/>
              </a:ext>
            </a:extLst>
          </p:cNvPr>
          <p:cNvCxnSpPr>
            <a:cxnSpLocks/>
          </p:cNvCxnSpPr>
          <p:nvPr/>
        </p:nvCxnSpPr>
        <p:spPr>
          <a:xfrm flipH="1">
            <a:off x="6239990" y="2940050"/>
            <a:ext cx="3302878" cy="11803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DA73AC-77DA-AF48-9CC4-9DE7EE76E15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44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ED30E-42D3-D532-7BC9-34EB7414B192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E591-777F-70AA-5DD6-CF0F8E1094D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04B62F-7CE8-B340-13C2-D540C4DCBB09}"/>
              </a:ext>
            </a:extLst>
          </p:cNvPr>
          <p:cNvGraphicFramePr>
            <a:graphicFrameLocks noGrp="1"/>
          </p:cNvGraphicFramePr>
          <p:nvPr/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FF069-3370-3FD4-2FD4-9D29DEBF5DB2}"/>
              </a:ext>
            </a:extLst>
          </p:cNvPr>
          <p:cNvGraphicFramePr>
            <a:graphicFrameLocks noGrp="1"/>
          </p:cNvGraphicFramePr>
          <p:nvPr/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74C267-91D3-CBFE-6D76-23FD75F37E68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5C2B14C-96F5-2EE0-93F7-4CAF11E8F149}"/>
              </a:ext>
            </a:extLst>
          </p:cNvPr>
          <p:cNvGraphicFramePr>
            <a:graphicFrameLocks noGrp="1"/>
          </p:cNvGraphicFramePr>
          <p:nvPr/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462F710-CF7C-112E-3CC5-51975890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2934DC-EBF8-335C-42FF-AF8F91F09781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CD99995F-B1C3-165E-5911-04CB826F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777207A-2EC3-6D56-6703-7F6AC50E44A0}"/>
              </a:ext>
            </a:extLst>
          </p:cNvPr>
          <p:cNvCxnSpPr>
            <a:cxnSpLocks/>
          </p:cNvCxnSpPr>
          <p:nvPr/>
        </p:nvCxnSpPr>
        <p:spPr>
          <a:xfrm flipH="1">
            <a:off x="6239990" y="2940050"/>
            <a:ext cx="3302878" cy="11803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81CD079-F0B5-5F82-39DF-2F28F9D0FED0}"/>
              </a:ext>
            </a:extLst>
          </p:cNvPr>
          <p:cNvSpPr/>
          <p:nvPr/>
        </p:nvSpPr>
        <p:spPr>
          <a:xfrm>
            <a:off x="6821055" y="4322927"/>
            <a:ext cx="1080000" cy="407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65FD5B3-ECC5-0AAD-2F1F-29242900B38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77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ED30E-42D3-D532-7BC9-34EB7414B192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E591-777F-70AA-5DD6-CF0F8E1094D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04B62F-7CE8-B340-13C2-D540C4DCBB09}"/>
              </a:ext>
            </a:extLst>
          </p:cNvPr>
          <p:cNvGraphicFramePr>
            <a:graphicFrameLocks noGrp="1"/>
          </p:cNvGraphicFramePr>
          <p:nvPr/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FF069-3370-3FD4-2FD4-9D29DEBF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80947"/>
              </p:ext>
            </p:extLst>
          </p:nvPr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74C267-91D3-CBFE-6D76-23FD75F37E68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5C2B14C-96F5-2EE0-93F7-4CAF11E8F149}"/>
              </a:ext>
            </a:extLst>
          </p:cNvPr>
          <p:cNvGraphicFramePr>
            <a:graphicFrameLocks noGrp="1"/>
          </p:cNvGraphicFramePr>
          <p:nvPr/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462F710-CF7C-112E-3CC5-51975890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2934DC-EBF8-335C-42FF-AF8F91F09781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CD99995F-B1C3-165E-5911-04CB826F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C3D36-1424-692B-6A6A-DC18B3C0EA8A}"/>
              </a:ext>
            </a:extLst>
          </p:cNvPr>
          <p:cNvSpPr txBox="1"/>
          <p:nvPr/>
        </p:nvSpPr>
        <p:spPr>
          <a:xfrm>
            <a:off x="2560506" y="2030081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B702F-AFCD-4C23-411F-2731D93A643E}"/>
              </a:ext>
            </a:extLst>
          </p:cNvPr>
          <p:cNvSpPr txBox="1"/>
          <p:nvPr/>
        </p:nvSpPr>
        <p:spPr>
          <a:xfrm>
            <a:off x="800859" y="2030485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4ED2F66C-DB54-7ADC-DE78-53E538DF5CFC}"/>
              </a:ext>
            </a:extLst>
          </p:cNvPr>
          <p:cNvGraphicFramePr>
            <a:graphicFrameLocks noGrp="1"/>
          </p:cNvGraphicFramePr>
          <p:nvPr/>
        </p:nvGraphicFramePr>
        <p:xfrm>
          <a:off x="938920" y="2738371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CB492E54-6A5D-A0F8-C78A-C9AC95E9A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72630"/>
              </p:ext>
            </p:extLst>
          </p:nvPr>
        </p:nvGraphicFramePr>
        <p:xfrm>
          <a:off x="2599985" y="2738371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39BC3FB-5F21-8321-5A97-5A699BA90970}"/>
              </a:ext>
            </a:extLst>
          </p:cNvPr>
          <p:cNvCxnSpPr/>
          <p:nvPr/>
        </p:nvCxnSpPr>
        <p:spPr>
          <a:xfrm>
            <a:off x="4389120" y="204049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F1CA5F9-5A97-1609-74A8-74ED5AC0B97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그림 20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7E4378C9-0D12-C899-EBE8-31A70FBA6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24" y="555601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65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ED30E-42D3-D532-7BC9-34EB7414B192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E591-777F-70AA-5DD6-CF0F8E1094D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04B62F-7CE8-B340-13C2-D540C4DCBB09}"/>
              </a:ext>
            </a:extLst>
          </p:cNvPr>
          <p:cNvGraphicFramePr>
            <a:graphicFrameLocks noGrp="1"/>
          </p:cNvGraphicFramePr>
          <p:nvPr/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FF069-3370-3FD4-2FD4-9D29DEBF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07449"/>
              </p:ext>
            </p:extLst>
          </p:nvPr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74C267-91D3-CBFE-6D76-23FD75F37E68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5C2B14C-96F5-2EE0-93F7-4CAF11E8F149}"/>
              </a:ext>
            </a:extLst>
          </p:cNvPr>
          <p:cNvGraphicFramePr>
            <a:graphicFrameLocks noGrp="1"/>
          </p:cNvGraphicFramePr>
          <p:nvPr/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462F710-CF7C-112E-3CC5-51975890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2934DC-EBF8-335C-42FF-AF8F91F09781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CD99995F-B1C3-165E-5911-04CB826F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C3D36-1424-692B-6A6A-DC18B3C0EA8A}"/>
              </a:ext>
            </a:extLst>
          </p:cNvPr>
          <p:cNvSpPr txBox="1"/>
          <p:nvPr/>
        </p:nvSpPr>
        <p:spPr>
          <a:xfrm>
            <a:off x="2560506" y="2030081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B702F-AFCD-4C23-411F-2731D93A643E}"/>
              </a:ext>
            </a:extLst>
          </p:cNvPr>
          <p:cNvSpPr txBox="1"/>
          <p:nvPr/>
        </p:nvSpPr>
        <p:spPr>
          <a:xfrm>
            <a:off x="800859" y="2030485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4ED2F66C-DB54-7ADC-DE78-53E538DF5CFC}"/>
              </a:ext>
            </a:extLst>
          </p:cNvPr>
          <p:cNvGraphicFramePr>
            <a:graphicFrameLocks noGrp="1"/>
          </p:cNvGraphicFramePr>
          <p:nvPr/>
        </p:nvGraphicFramePr>
        <p:xfrm>
          <a:off x="938920" y="2738371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CB492E54-6A5D-A0F8-C78A-C9AC95E9A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13686"/>
              </p:ext>
            </p:extLst>
          </p:nvPr>
        </p:nvGraphicFramePr>
        <p:xfrm>
          <a:off x="2599985" y="2738371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39BC3FB-5F21-8321-5A97-5A699BA90970}"/>
              </a:ext>
            </a:extLst>
          </p:cNvPr>
          <p:cNvCxnSpPr/>
          <p:nvPr/>
        </p:nvCxnSpPr>
        <p:spPr>
          <a:xfrm>
            <a:off x="4389120" y="204049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CFEDB0B-3E4D-3596-6162-3397B98AF0D8}"/>
              </a:ext>
            </a:extLst>
          </p:cNvPr>
          <p:cNvCxnSpPr>
            <a:cxnSpLocks/>
          </p:cNvCxnSpPr>
          <p:nvPr/>
        </p:nvCxnSpPr>
        <p:spPr>
          <a:xfrm flipH="1" flipV="1">
            <a:off x="3679985" y="2940050"/>
            <a:ext cx="1480005" cy="1219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2B4F9DF-050F-E8B0-F8A8-CDF2B3E14CC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79350D65-7EF7-C0BB-7F7F-2986AF0E5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24" y="555601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7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ED30E-42D3-D532-7BC9-34EB7414B192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E591-777F-70AA-5DD6-CF0F8E1094D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04B62F-7CE8-B340-13C2-D540C4DC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39258"/>
              </p:ext>
            </p:extLst>
          </p:nvPr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FF069-3370-3FD4-2FD4-9D29DEBF5DB2}"/>
              </a:ext>
            </a:extLst>
          </p:cNvPr>
          <p:cNvGraphicFramePr>
            <a:graphicFrameLocks noGrp="1"/>
          </p:cNvGraphicFramePr>
          <p:nvPr/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74C267-91D3-CBFE-6D76-23FD75F37E68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5C2B14C-96F5-2EE0-93F7-4CAF11E8F149}"/>
              </a:ext>
            </a:extLst>
          </p:cNvPr>
          <p:cNvGraphicFramePr>
            <a:graphicFrameLocks noGrp="1"/>
          </p:cNvGraphicFramePr>
          <p:nvPr/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9462F710-CF7C-112E-3CC5-51975890B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2934DC-EBF8-335C-42FF-AF8F91F09781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CD99995F-B1C3-165E-5911-04CB826F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C3D36-1424-692B-6A6A-DC18B3C0EA8A}"/>
              </a:ext>
            </a:extLst>
          </p:cNvPr>
          <p:cNvSpPr txBox="1"/>
          <p:nvPr/>
        </p:nvSpPr>
        <p:spPr>
          <a:xfrm>
            <a:off x="2560506" y="2030081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B702F-AFCD-4C23-411F-2731D93A643E}"/>
              </a:ext>
            </a:extLst>
          </p:cNvPr>
          <p:cNvSpPr txBox="1"/>
          <p:nvPr/>
        </p:nvSpPr>
        <p:spPr>
          <a:xfrm>
            <a:off x="800859" y="2030485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4ED2F66C-DB54-7ADC-DE78-53E538DF5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66882"/>
              </p:ext>
            </p:extLst>
          </p:nvPr>
        </p:nvGraphicFramePr>
        <p:xfrm>
          <a:off x="938920" y="2738371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CB492E54-6A5D-A0F8-C78A-C9AC95E9A309}"/>
              </a:ext>
            </a:extLst>
          </p:cNvPr>
          <p:cNvGraphicFramePr>
            <a:graphicFrameLocks noGrp="1"/>
          </p:cNvGraphicFramePr>
          <p:nvPr/>
        </p:nvGraphicFramePr>
        <p:xfrm>
          <a:off x="2599985" y="2738371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39BC3FB-5F21-8321-5A97-5A699BA90970}"/>
              </a:ext>
            </a:extLst>
          </p:cNvPr>
          <p:cNvCxnSpPr/>
          <p:nvPr/>
        </p:nvCxnSpPr>
        <p:spPr>
          <a:xfrm>
            <a:off x="4389120" y="204049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E8AACBEA-3FEB-2F44-0926-3A594FA51D2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그림 15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EE2E8745-848D-F747-9FFA-61197DB95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24" y="5556013"/>
            <a:ext cx="792000" cy="792000"/>
          </a:xfrm>
          <a:prstGeom prst="rect">
            <a:avLst/>
          </a:prstGeom>
        </p:spPr>
      </p:pic>
      <p:sp>
        <p:nvSpPr>
          <p:cNvPr id="17" name="곱하기 기호 16">
            <a:extLst>
              <a:ext uri="{FF2B5EF4-FFF2-40B4-BE49-F238E27FC236}">
                <a16:creationId xmlns:a16="http://schemas.microsoft.com/office/drawing/2014/main" id="{5B58D201-D515-8139-D2A7-331E64A2CBCA}"/>
              </a:ext>
            </a:extLst>
          </p:cNvPr>
          <p:cNvSpPr/>
          <p:nvPr/>
        </p:nvSpPr>
        <p:spPr>
          <a:xfrm>
            <a:off x="691511" y="2680568"/>
            <a:ext cx="1569120" cy="498005"/>
          </a:xfrm>
          <a:prstGeom prst="mathMultiply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055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8D75-3C55-F6B2-1FD1-027C8B32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839E05-068D-55EA-6B57-A104F0279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Management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A7E71C-18A5-618E-6AB0-CD24E2F3F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Unlike CPUs, GPUs do not need to maintain </a:t>
            </a:r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PTEs of swapped-out pages.</a:t>
            </a:r>
            <a:endParaRPr lang="en-US" altLang="ko-KR" sz="2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CBDBC-9151-AC4A-2226-E1FAF1598EC8}"/>
              </a:ext>
            </a:extLst>
          </p:cNvPr>
          <p:cNvSpPr txBox="1"/>
          <p:nvPr/>
        </p:nvSpPr>
        <p:spPr>
          <a:xfrm>
            <a:off x="5120511" y="2029678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B3758-8783-D753-7CAF-710EDACDF791}"/>
              </a:ext>
            </a:extLst>
          </p:cNvPr>
          <p:cNvSpPr txBox="1"/>
          <p:nvPr/>
        </p:nvSpPr>
        <p:spPr>
          <a:xfrm>
            <a:off x="6682994" y="2029678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19F1A49-755B-8A40-83FF-CB0417C07F0D}"/>
              </a:ext>
            </a:extLst>
          </p:cNvPr>
          <p:cNvGraphicFramePr>
            <a:graphicFrameLocks noGrp="1"/>
          </p:cNvGraphicFramePr>
          <p:nvPr/>
        </p:nvGraphicFramePr>
        <p:xfrm>
          <a:off x="6821055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A7E6D21-6CE3-1720-34F6-25A3D81227A3}"/>
              </a:ext>
            </a:extLst>
          </p:cNvPr>
          <p:cNvGraphicFramePr>
            <a:graphicFrameLocks noGrp="1"/>
          </p:cNvGraphicFramePr>
          <p:nvPr/>
        </p:nvGraphicFramePr>
        <p:xfrm>
          <a:off x="5159990" y="2737967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4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5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6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7380629-6D4A-6E1A-C36D-2B39FA8B4705}"/>
              </a:ext>
            </a:extLst>
          </p:cNvPr>
          <p:cNvSpPr txBox="1"/>
          <p:nvPr/>
        </p:nvSpPr>
        <p:spPr>
          <a:xfrm>
            <a:off x="9503389" y="2183565"/>
            <a:ext cx="115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B3F2CCF5-AA91-645D-5226-E0753E9364F6}"/>
              </a:ext>
            </a:extLst>
          </p:cNvPr>
          <p:cNvGraphicFramePr>
            <a:graphicFrameLocks noGrp="1"/>
          </p:cNvGraphicFramePr>
          <p:nvPr/>
        </p:nvGraphicFramePr>
        <p:xfrm>
          <a:off x="9542868" y="2737967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7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Page 8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pic>
        <p:nvPicPr>
          <p:cNvPr id="10" name="그림 9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F86D7B59-F608-5023-232C-43240879F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1" y="5556013"/>
            <a:ext cx="790975" cy="790975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1101C78D-3DC2-E897-3AEE-33CC18242C5A}"/>
              </a:ext>
            </a:extLst>
          </p:cNvPr>
          <p:cNvCxnSpPr/>
          <p:nvPr/>
        </p:nvCxnSpPr>
        <p:spPr>
          <a:xfrm>
            <a:off x="8732520" y="203008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그림 19" descr="원, 만화 영화이(가) 표시된 사진&#10;&#10;자동 생성된 설명">
            <a:extLst>
              <a:ext uri="{FF2B5EF4-FFF2-40B4-BE49-F238E27FC236}">
                <a16:creationId xmlns:a16="http://schemas.microsoft.com/office/drawing/2014/main" id="{09F7D8AF-4DD6-A230-20EE-F49DC5D7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12" y="5537545"/>
            <a:ext cx="809443" cy="809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78AA4-D0B8-894E-1E3C-BB39653DEDFC}"/>
              </a:ext>
            </a:extLst>
          </p:cNvPr>
          <p:cNvSpPr txBox="1"/>
          <p:nvPr/>
        </p:nvSpPr>
        <p:spPr>
          <a:xfrm>
            <a:off x="2560506" y="2030081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7A352-42CA-465F-AB7D-33817B1F8ED3}"/>
              </a:ext>
            </a:extLst>
          </p:cNvPr>
          <p:cNvSpPr txBox="1"/>
          <p:nvPr/>
        </p:nvSpPr>
        <p:spPr>
          <a:xfrm>
            <a:off x="800859" y="2030485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46AB03B-1C88-5877-6C5B-568B35BC4A00}"/>
              </a:ext>
            </a:extLst>
          </p:cNvPr>
          <p:cNvGraphicFramePr>
            <a:graphicFrameLocks noGrp="1"/>
          </p:cNvGraphicFramePr>
          <p:nvPr/>
        </p:nvGraphicFramePr>
        <p:xfrm>
          <a:off x="938920" y="2738371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DB050DCE-782E-9CFF-C4A7-8822F70B5B50}"/>
              </a:ext>
            </a:extLst>
          </p:cNvPr>
          <p:cNvGraphicFramePr>
            <a:graphicFrameLocks noGrp="1"/>
          </p:cNvGraphicFramePr>
          <p:nvPr/>
        </p:nvGraphicFramePr>
        <p:xfrm>
          <a:off x="2599985" y="2738371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E5691EB3-4022-FFED-0F47-D15D53D0CD16}"/>
              </a:ext>
            </a:extLst>
          </p:cNvPr>
          <p:cNvCxnSpPr/>
          <p:nvPr/>
        </p:nvCxnSpPr>
        <p:spPr>
          <a:xfrm>
            <a:off x="4389120" y="2040491"/>
            <a:ext cx="0" cy="442114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56ADD2-E1D1-9791-2D1A-CC7311085F7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750985B-35D7-1DBF-FFE3-A2A7556EAFA9}"/>
              </a:ext>
            </a:extLst>
          </p:cNvPr>
          <p:cNvCxnSpPr>
            <a:cxnSpLocks/>
          </p:cNvCxnSpPr>
          <p:nvPr/>
        </p:nvCxnSpPr>
        <p:spPr>
          <a:xfrm flipH="1">
            <a:off x="2018920" y="2940050"/>
            <a:ext cx="480213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1E2F7C7-FF18-6806-0BF9-24CDE3F8A0FE}"/>
              </a:ext>
            </a:extLst>
          </p:cNvPr>
          <p:cNvSpPr/>
          <p:nvPr/>
        </p:nvSpPr>
        <p:spPr>
          <a:xfrm>
            <a:off x="6821055" y="2729077"/>
            <a:ext cx="1080000" cy="407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BCE102CB-3283-7B7F-6478-EB7DCFE54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24" y="555601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Number of PTEs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find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maximum number of PTEs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GPU’s local page table.</a:t>
            </a:r>
            <a:endParaRPr lang="en-US" altLang="ko-KR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1DA46-966C-5B63-B6CD-AA781C6197B6}"/>
              </a:ext>
            </a:extLst>
          </p:cNvPr>
          <p:cNvSpPr txBox="1"/>
          <p:nvPr/>
        </p:nvSpPr>
        <p:spPr>
          <a:xfrm>
            <a:off x="6135545" y="1692952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DDBBE-78AC-C07B-229F-B4C884A8150C}"/>
              </a:ext>
            </a:extLst>
          </p:cNvPr>
          <p:cNvSpPr txBox="1"/>
          <p:nvPr/>
        </p:nvSpPr>
        <p:spPr>
          <a:xfrm>
            <a:off x="4375898" y="1693356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E0BB102-E350-B08D-7C4E-3A29CE5FB214}"/>
              </a:ext>
            </a:extLst>
          </p:cNvPr>
          <p:cNvGraphicFramePr>
            <a:graphicFrameLocks noGrp="1"/>
          </p:cNvGraphicFramePr>
          <p:nvPr/>
        </p:nvGraphicFramePr>
        <p:xfrm>
          <a:off x="4513959" y="2401242"/>
          <a:ext cx="1080000" cy="157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15791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ko-KR" altLang="en-US" sz="4400" b="1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B6B4D8C-6338-876F-6B1F-73C6A2C56E26}"/>
              </a:ext>
            </a:extLst>
          </p:cNvPr>
          <p:cNvGraphicFramePr>
            <a:graphicFrameLocks noGrp="1"/>
          </p:cNvGraphicFramePr>
          <p:nvPr/>
        </p:nvGraphicFramePr>
        <p:xfrm>
          <a:off x="6175024" y="2401242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BE42F596-7F5A-273A-D377-EF52B685CD77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EFC4E186-16C5-22E1-7CFB-C24D0785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4" y="41742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87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Number of PTEs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find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maximum number of PTEs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GPU’s local page table.</a:t>
            </a:r>
            <a:endParaRPr lang="en-US" altLang="ko-KR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1DA46-966C-5B63-B6CD-AA781C6197B6}"/>
              </a:ext>
            </a:extLst>
          </p:cNvPr>
          <p:cNvSpPr txBox="1"/>
          <p:nvPr/>
        </p:nvSpPr>
        <p:spPr>
          <a:xfrm>
            <a:off x="6135545" y="1692952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DDBBE-78AC-C07B-229F-B4C884A8150C}"/>
              </a:ext>
            </a:extLst>
          </p:cNvPr>
          <p:cNvSpPr txBox="1"/>
          <p:nvPr/>
        </p:nvSpPr>
        <p:spPr>
          <a:xfrm>
            <a:off x="4375898" y="1693356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E0BB102-E350-B08D-7C4E-3A29CE5FB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46507"/>
              </p:ext>
            </p:extLst>
          </p:nvPr>
        </p:nvGraphicFramePr>
        <p:xfrm>
          <a:off x="4513959" y="2401242"/>
          <a:ext cx="1080000" cy="157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15791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</a:t>
                      </a:r>
                    </a:p>
                    <a:p>
                      <a:pPr algn="ctr" latinLnBrk="1"/>
                      <a:r>
                        <a:rPr lang="en-US" altLang="ko-KR" sz="2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4</a:t>
                      </a:r>
                      <a:endParaRPr lang="ko-KR" altLang="en-US" sz="2400" b="1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B6B4D8C-6338-876F-6B1F-73C6A2C56E26}"/>
              </a:ext>
            </a:extLst>
          </p:cNvPr>
          <p:cNvGraphicFramePr>
            <a:graphicFrameLocks noGrp="1"/>
          </p:cNvGraphicFramePr>
          <p:nvPr/>
        </p:nvGraphicFramePr>
        <p:xfrm>
          <a:off x="6175024" y="2401242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5D2E0D2B-8AFF-2248-A9EF-ADBD3825BFB0}"/>
              </a:ext>
            </a:extLst>
          </p:cNvPr>
          <p:cNvSpPr/>
          <p:nvPr/>
        </p:nvSpPr>
        <p:spPr>
          <a:xfrm>
            <a:off x="0" y="4079315"/>
            <a:ext cx="12192000" cy="1874904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Max. # of PTEs</a:t>
            </a:r>
          </a:p>
          <a:p>
            <a:pPr algn="ctr"/>
            <a:endParaRPr lang="en-US" altLang="ko-KR" sz="32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2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E42F596-7F5A-273A-D377-EF52B685CD77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58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21B88-6813-E5CC-6B63-BE081270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483FDF-AB24-B2A7-247E-AF7F83C6B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Number of PTEs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F5C6FD-8EB1-B916-4319-886A233555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find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maximum number of PTEs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GPU’s local page table.</a:t>
            </a:r>
            <a:endParaRPr lang="en-US" altLang="ko-KR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13945-9AD0-A486-371F-2649B07F8F75}"/>
              </a:ext>
            </a:extLst>
          </p:cNvPr>
          <p:cNvSpPr txBox="1"/>
          <p:nvPr/>
        </p:nvSpPr>
        <p:spPr>
          <a:xfrm>
            <a:off x="6135545" y="1692952"/>
            <a:ext cx="115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26ADA-199E-05A3-2212-E38A4A1FD8BA}"/>
              </a:ext>
            </a:extLst>
          </p:cNvPr>
          <p:cNvSpPr txBox="1"/>
          <p:nvPr/>
        </p:nvSpPr>
        <p:spPr>
          <a:xfrm>
            <a:off x="4375898" y="1693356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DC45C90-1D6C-689A-5997-0D7267AF25C6}"/>
              </a:ext>
            </a:extLst>
          </p:cNvPr>
          <p:cNvGraphicFramePr>
            <a:graphicFrameLocks noGrp="1"/>
          </p:cNvGraphicFramePr>
          <p:nvPr/>
        </p:nvGraphicFramePr>
        <p:xfrm>
          <a:off x="4513959" y="2401242"/>
          <a:ext cx="1080000" cy="157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15791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</a:t>
                      </a:r>
                    </a:p>
                    <a:p>
                      <a:pPr algn="ctr" latinLnBrk="1"/>
                      <a:r>
                        <a:rPr lang="en-US" altLang="ko-KR" sz="2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4</a:t>
                      </a:r>
                      <a:endParaRPr lang="ko-KR" altLang="en-US" sz="2400" b="1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21D40A14-3F75-6D88-07F5-66DA6DAF504F}"/>
              </a:ext>
            </a:extLst>
          </p:cNvPr>
          <p:cNvGraphicFramePr>
            <a:graphicFrameLocks noGrp="1"/>
          </p:cNvGraphicFramePr>
          <p:nvPr/>
        </p:nvGraphicFramePr>
        <p:xfrm>
          <a:off x="6175024" y="2401242"/>
          <a:ext cx="10800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0</a:t>
                      </a:r>
                      <a:endParaRPr lang="ko-KR" altLang="en-US" sz="2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1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3</a:t>
                      </a:r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781F90CF-6F43-B982-76B0-9A2FD7D2976E}"/>
              </a:ext>
            </a:extLst>
          </p:cNvPr>
          <p:cNvSpPr/>
          <p:nvPr/>
        </p:nvSpPr>
        <p:spPr>
          <a:xfrm>
            <a:off x="0" y="4079315"/>
            <a:ext cx="12192000" cy="1874904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Max. # of PTEs</a:t>
            </a:r>
          </a:p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# of pages in the GPU memory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9CA212-7A9B-9C8D-88F6-AFF4B761EE77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99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1: Unlike CPU, GPU has the cap in the number of PTEs.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The size of the page table is very small.</a:t>
            </a:r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8F0761-29A9-4FA5-3C07-0BC403F8A4F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7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5E0586C7-DE9B-A0FB-40F5-DC8F89715EFC}"/>
              </a:ext>
            </a:extLst>
          </p:cNvPr>
          <p:cNvGrpSpPr/>
          <p:nvPr/>
        </p:nvGrpSpPr>
        <p:grpSpPr>
          <a:xfrm>
            <a:off x="4357729" y="4294741"/>
            <a:ext cx="4321671" cy="1429505"/>
            <a:chOff x="4910550" y="4294741"/>
            <a:chExt cx="3768850" cy="142950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A0CC6E8-B0CD-8DAE-BA48-29F42E991464}"/>
                </a:ext>
              </a:extLst>
            </p:cNvPr>
            <p:cNvSpPr/>
            <p:nvPr/>
          </p:nvSpPr>
          <p:spPr>
            <a:xfrm>
              <a:off x="4910550" y="4294741"/>
              <a:ext cx="3768850" cy="1429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EA7CE2-243A-FB1E-5763-567BA24CA18D}"/>
                </a:ext>
              </a:extLst>
            </p:cNvPr>
            <p:cNvSpPr txBox="1"/>
            <p:nvPr/>
          </p:nvSpPr>
          <p:spPr>
            <a:xfrm>
              <a:off x="4910551" y="4301271"/>
              <a:ext cx="1157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CC4671A5-1635-9C06-2663-6008E0A0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607593" y="5535169"/>
              <a:ext cx="142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3A8FC99-CDDE-5975-ECED-2D6A66E0E0D1}"/>
                </a:ext>
              </a:extLst>
            </p:cNvPr>
            <p:cNvGrpSpPr/>
            <p:nvPr/>
          </p:nvGrpSpPr>
          <p:grpSpPr>
            <a:xfrm>
              <a:off x="5756981" y="4728825"/>
              <a:ext cx="543114" cy="904842"/>
              <a:chOff x="1365770" y="4768236"/>
              <a:chExt cx="543114" cy="132829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EC988E0-EF83-C53B-7863-F25DBA089073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B6F63FD5-93D3-EC31-0576-46F7FC93B865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70CC7CE-316C-2871-A59A-9D6ED426AB20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70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PML4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BEA5C76-B682-3151-58DA-C4FB72340831}"/>
                  </a:ext>
                </a:extLst>
              </p:cNvPr>
              <p:cNvSpPr/>
              <p:nvPr/>
            </p:nvSpPr>
            <p:spPr>
              <a:xfrm>
                <a:off x="1365770" y="5423941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6D0ED1F-6E7A-DFAD-0E9A-F13533A1581C}"/>
                </a:ext>
              </a:extLst>
            </p:cNvPr>
            <p:cNvGrpSpPr/>
            <p:nvPr/>
          </p:nvGrpSpPr>
          <p:grpSpPr>
            <a:xfrm>
              <a:off x="8043651" y="4725564"/>
              <a:ext cx="543115" cy="904631"/>
              <a:chOff x="3152311" y="4768546"/>
              <a:chExt cx="543115" cy="13279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9671311-E2A3-1384-F477-84D0F8D1A234}"/>
                  </a:ext>
                </a:extLst>
              </p:cNvPr>
              <p:cNvGrpSpPr/>
              <p:nvPr/>
            </p:nvGrpSpPr>
            <p:grpSpPr>
              <a:xfrm>
                <a:off x="3152375" y="4768546"/>
                <a:ext cx="543051" cy="1327988"/>
                <a:chOff x="4971436" y="4480935"/>
                <a:chExt cx="436312" cy="911214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98F0D143-85A8-98CC-88D7-73E0A2BB1D43}"/>
                    </a:ext>
                  </a:extLst>
                </p:cNvPr>
                <p:cNvSpPr/>
                <p:nvPr/>
              </p:nvSpPr>
              <p:spPr>
                <a:xfrm>
                  <a:off x="4971441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2942B54-A65A-453B-1840-688693BE6C65}"/>
                    </a:ext>
                  </a:extLst>
                </p:cNvPr>
                <p:cNvSpPr/>
                <p:nvPr/>
              </p:nvSpPr>
              <p:spPr>
                <a:xfrm>
                  <a:off x="4971436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PT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E6E5402-FF64-4959-79C3-8C0D7E34B67F}"/>
                  </a:ext>
                </a:extLst>
              </p:cNvPr>
              <p:cNvSpPr/>
              <p:nvPr/>
            </p:nvSpPr>
            <p:spPr>
              <a:xfrm>
                <a:off x="3152311" y="5508028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961350D-3306-A34A-431B-585104B12272}"/>
                </a:ext>
              </a:extLst>
            </p:cNvPr>
            <p:cNvGrpSpPr/>
            <p:nvPr/>
          </p:nvGrpSpPr>
          <p:grpSpPr>
            <a:xfrm>
              <a:off x="7286122" y="4725564"/>
              <a:ext cx="543051" cy="904631"/>
              <a:chOff x="2418575" y="4753797"/>
              <a:chExt cx="543051" cy="1327988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AD2AA178-BC50-C995-32B3-058661283742}"/>
                  </a:ext>
                </a:extLst>
              </p:cNvPr>
              <p:cNvGrpSpPr/>
              <p:nvPr/>
            </p:nvGrpSpPr>
            <p:grpSpPr>
              <a:xfrm>
                <a:off x="2418575" y="4753797"/>
                <a:ext cx="543051" cy="1327988"/>
                <a:chOff x="4293265" y="4480935"/>
                <a:chExt cx="436312" cy="911214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58963CA1-3EF4-E67B-11E2-A40C9D59AC9D}"/>
                    </a:ext>
                  </a:extLst>
                </p:cNvPr>
                <p:cNvSpPr/>
                <p:nvPr/>
              </p:nvSpPr>
              <p:spPr>
                <a:xfrm>
                  <a:off x="4293270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BD434322-7383-4BE8-768B-65A5155C163E}"/>
                    </a:ext>
                  </a:extLst>
                </p:cNvPr>
                <p:cNvSpPr/>
                <p:nvPr/>
              </p:nvSpPr>
              <p:spPr>
                <a:xfrm>
                  <a:off x="4293265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6944F335-8B5C-7C3A-A86B-6AADCE76AF75}"/>
                  </a:ext>
                </a:extLst>
              </p:cNvPr>
              <p:cNvSpPr/>
              <p:nvPr/>
            </p:nvSpPr>
            <p:spPr>
              <a:xfrm>
                <a:off x="2418580" y="5245632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C7793A1F-E7DB-55F9-52A2-8BDFC35A8A3C}"/>
                </a:ext>
              </a:extLst>
            </p:cNvPr>
            <p:cNvCxnSpPr>
              <a:cxnSpLocks/>
              <a:stCxn id="42" idx="3"/>
              <a:endCxn id="37" idx="1"/>
            </p:cNvCxnSpPr>
            <p:nvPr/>
          </p:nvCxnSpPr>
          <p:spPr>
            <a:xfrm>
              <a:off x="7829171" y="5113145"/>
              <a:ext cx="214480" cy="1686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F0A8D5-F771-1E9D-9672-03146BD8C51E}"/>
                </a:ext>
              </a:extLst>
            </p:cNvPr>
            <p:cNvGrpSpPr/>
            <p:nvPr/>
          </p:nvGrpSpPr>
          <p:grpSpPr>
            <a:xfrm>
              <a:off x="6527126" y="4725460"/>
              <a:ext cx="543111" cy="904842"/>
              <a:chOff x="1365773" y="4768236"/>
              <a:chExt cx="543111" cy="132829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2596EE31-B720-408C-2589-952A61878ECD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2F8CFA8-51A1-8DE5-775D-01BE577167E6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A005AE0A-4ACA-A4CC-13A8-41021B906109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07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PDP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1BB6656-8D60-C3AD-246C-4A6FFAE97C2F}"/>
                  </a:ext>
                </a:extLst>
              </p:cNvPr>
              <p:cNvSpPr/>
              <p:nvPr/>
            </p:nvSpPr>
            <p:spPr>
              <a:xfrm>
                <a:off x="1365774" y="5699199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058E6D82-706A-F47E-AA22-3D2962B45380}"/>
                </a:ext>
              </a:extLst>
            </p:cNvPr>
            <p:cNvCxnSpPr>
              <a:cxnSpLocks/>
              <a:stCxn id="32" idx="3"/>
              <a:endCxn id="48" idx="1"/>
            </p:cNvCxnSpPr>
            <p:nvPr/>
          </p:nvCxnSpPr>
          <p:spPr>
            <a:xfrm>
              <a:off x="6300025" y="5228034"/>
              <a:ext cx="227102" cy="1841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A3B509CC-99CB-B1C9-794E-A088C0A26742}"/>
                </a:ext>
              </a:extLst>
            </p:cNvPr>
            <p:cNvCxnSpPr>
              <a:cxnSpLocks/>
              <a:stCxn id="48" idx="3"/>
              <a:endCxn id="42" idx="1"/>
            </p:cNvCxnSpPr>
            <p:nvPr/>
          </p:nvCxnSpPr>
          <p:spPr>
            <a:xfrm flipV="1">
              <a:off x="7070171" y="5113145"/>
              <a:ext cx="215956" cy="299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355CC6E-64F1-0A4A-EB10-BE75EB8FC8D2}"/>
                </a:ext>
              </a:extLst>
            </p:cNvPr>
            <p:cNvSpPr/>
            <p:nvPr/>
          </p:nvSpPr>
          <p:spPr>
            <a:xfrm>
              <a:off x="5024873" y="5430868"/>
              <a:ext cx="582723" cy="20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PTBR</a:t>
              </a:r>
              <a:endParaRPr lang="ko-KR" altLang="en-US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9CE944C-B69E-D67B-E4F5-D3C66625EE77}"/>
              </a:ext>
            </a:extLst>
          </p:cNvPr>
          <p:cNvCxnSpPr/>
          <p:nvPr/>
        </p:nvCxnSpPr>
        <p:spPr>
          <a:xfrm>
            <a:off x="7294766" y="2324219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43CE6B20-5136-B370-74F8-0D55FDDC8A8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709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Fraction of Page Tables to Total Memory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size of page tables that contains all mappings in the GPUs is only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total memory</a:t>
            </a:r>
          </a:p>
          <a:p>
            <a:pPr marL="342900" indent="-342900"/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2FAC415-EE80-140D-5B90-3BE3BB4E0179}"/>
              </a:ext>
            </a:extLst>
          </p:cNvPr>
          <p:cNvSpPr/>
          <p:nvPr/>
        </p:nvSpPr>
        <p:spPr>
          <a:xfrm>
            <a:off x="2376110" y="3428999"/>
            <a:ext cx="7200000" cy="5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GPU Memory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E587F7-B7E2-39FC-57CF-53828D67A09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61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D6ACC-CAF5-7249-32DF-4B8D04059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3478CF-2DE2-922E-2DBD-4C9BB507F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Fraction of Page Tables to Total Memory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35961C-A2C7-0D56-4034-CA05C2E7A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size of page tables that contains all mappings in the GPUs is only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total memory</a:t>
            </a:r>
          </a:p>
          <a:p>
            <a:pPr marL="342900" indent="-342900"/>
            <a:endParaRPr lang="en-US" altLang="ko-KR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03995-6E52-435F-EECE-CF417F2DA719}"/>
              </a:ext>
            </a:extLst>
          </p:cNvPr>
          <p:cNvSpPr/>
          <p:nvPr/>
        </p:nvSpPr>
        <p:spPr>
          <a:xfrm>
            <a:off x="2376110" y="3428999"/>
            <a:ext cx="7200000" cy="5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GPU Memory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F2B49F-6107-04E2-8D6D-D93DC4B335EC}"/>
              </a:ext>
            </a:extLst>
          </p:cNvPr>
          <p:cNvSpPr/>
          <p:nvPr/>
        </p:nvSpPr>
        <p:spPr>
          <a:xfrm>
            <a:off x="2376110" y="4930059"/>
            <a:ext cx="72000" cy="5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01B1E6C-3252-61F1-BEED-446BB0197559}"/>
              </a:ext>
            </a:extLst>
          </p:cNvPr>
          <p:cNvSpPr/>
          <p:nvPr/>
        </p:nvSpPr>
        <p:spPr>
          <a:xfrm>
            <a:off x="2711390" y="4972152"/>
            <a:ext cx="4644790" cy="45581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Radix Page Tables (</a:t>
            </a:r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0.2% </a:t>
            </a:r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total memory)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E907488-B36B-3608-0C16-78EE8155E833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07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6AE25-CBC7-CA86-F9B3-FC90CC78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17C4FB-62D9-C2BB-B539-3BEA4C5A2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Fraction of Page Tables to Total Memory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7895FA-F73A-6189-4093-4F64A2093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size of page tables that contains all mappings in the GPUs is only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total memory</a:t>
            </a:r>
          </a:p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we allocate 5 times larger page tables, they only occupy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total memory.</a:t>
            </a:r>
          </a:p>
          <a:p>
            <a:pPr marL="0" indent="0">
              <a:buNone/>
            </a:pPr>
            <a:endParaRPr lang="en-US" altLang="ko-KR" sz="24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55BB140-9127-12A2-ED6B-5B604008DD1F}"/>
              </a:ext>
            </a:extLst>
          </p:cNvPr>
          <p:cNvSpPr/>
          <p:nvPr/>
        </p:nvSpPr>
        <p:spPr>
          <a:xfrm>
            <a:off x="2376110" y="3428999"/>
            <a:ext cx="7200000" cy="5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GPU Memory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DA65BEC-E236-AA93-FA66-B4F5CE9554D4}"/>
              </a:ext>
            </a:extLst>
          </p:cNvPr>
          <p:cNvSpPr/>
          <p:nvPr/>
        </p:nvSpPr>
        <p:spPr>
          <a:xfrm>
            <a:off x="2376110" y="4930059"/>
            <a:ext cx="72000" cy="5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083976B-F5AD-E97D-A232-36A0B3AA5A23}"/>
              </a:ext>
            </a:extLst>
          </p:cNvPr>
          <p:cNvSpPr/>
          <p:nvPr/>
        </p:nvSpPr>
        <p:spPr>
          <a:xfrm>
            <a:off x="2711390" y="4972152"/>
            <a:ext cx="4644790" cy="45581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Radix Page Tables (</a:t>
            </a:r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0.2% </a:t>
            </a:r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total memory)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9D32C81-808B-4796-7960-CE0CCD427956}"/>
              </a:ext>
            </a:extLst>
          </p:cNvPr>
          <p:cNvSpPr/>
          <p:nvPr/>
        </p:nvSpPr>
        <p:spPr>
          <a:xfrm>
            <a:off x="2711390" y="4221623"/>
            <a:ext cx="4774330" cy="45581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Tables (</a:t>
            </a:r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</a:t>
            </a:r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total memory)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4E1A17B-5671-F9DB-170A-C436F6347870}"/>
              </a:ext>
            </a:extLst>
          </p:cNvPr>
          <p:cNvSpPr/>
          <p:nvPr/>
        </p:nvSpPr>
        <p:spPr>
          <a:xfrm>
            <a:off x="2376110" y="4179529"/>
            <a:ext cx="18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CD08A40-8407-65DA-46EC-FCE23F5BD37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31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Proposal: A Fixed-Size Hashed Page Table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1: Unlike CPU, GPU has the cap in the number of PTEs.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The portion of page tables is very small.</a:t>
            </a:r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B582FE2-C329-180F-7E12-8CE5A98D962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2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5B90E-33DF-C293-B2AD-CD9319E06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EA0BA3-0CDF-3EF9-3325-DA4BD3D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Proposal: A Fixed-Size Hashed Page Table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F1AA55-4875-F324-C716-C7DB04FD75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1: Unlike CPU, GPU has the cap in the number of PTEs.</a:t>
            </a:r>
          </a:p>
          <a:p>
            <a:pPr marL="342900" indent="-342900"/>
            <a:endParaRPr lang="en-US" altLang="ko-KR" sz="280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</a:t>
            </a:r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The portion of page tables is very small.</a:t>
            </a:r>
            <a:endParaRPr lang="en-US" altLang="ko-KR" sz="28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3E1DF09-1325-65FE-1633-A8CF48C2A48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A6D1EC3-8820-F4C1-1350-B5B71EB8400D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large fixed-size hash table as a GPU’s page table!</a:t>
            </a:r>
          </a:p>
          <a:p>
            <a:pPr algn="ctr"/>
            <a:endParaRPr lang="en-US" altLang="ko-KR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12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5288-49AE-C9CA-FD4A-464FEBB2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6B9A0-0020-43EC-8165-7B9E0D5FF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Proposal: A Fixed-Size Hashed Page Table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5AF79A-74C0-76AD-1F45-A503949EE5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1: Unlike CPU, GPU has the cap in the number of PTEs.</a:t>
            </a:r>
          </a:p>
          <a:p>
            <a:pPr marL="342900" indent="-342900"/>
            <a:endParaRPr lang="en-US" altLang="ko-KR" sz="280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</a:t>
            </a:r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The portion of page tables is very small.</a:t>
            </a:r>
            <a:endParaRPr lang="en-US" altLang="ko-KR" sz="28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58FE270-7D8B-0F40-7974-E640C168EEFB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0874D54-D4DA-30A0-058F-FEC33CD2ECAF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large fixed-size hash table as a GPU’s page table!</a:t>
            </a:r>
          </a:p>
          <a:p>
            <a:pPr algn="ctr"/>
            <a:endParaRPr lang="en-US" altLang="ko-KR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(It can fundamentally reduce hash collisions in advance)</a:t>
            </a:r>
            <a:endParaRPr lang="ko-KR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06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0EB4DB5-219B-ABA3-D812-C0A3B1B25A2F}"/>
              </a:ext>
            </a:extLst>
          </p:cNvPr>
          <p:cNvGrpSpPr/>
          <p:nvPr/>
        </p:nvGrpSpPr>
        <p:grpSpPr>
          <a:xfrm>
            <a:off x="1421542" y="3460361"/>
            <a:ext cx="1333229" cy="1767261"/>
            <a:chOff x="1421542" y="3415538"/>
            <a:chExt cx="1333229" cy="176726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C040FDE-0A31-22DB-FD4F-34899AED5EAF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9B73F4A-8B9C-706E-C493-F677561FBC95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Occupancy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7343986-4FB1-C926-3CF2-C0AB107AD6EE}"/>
              </a:ext>
            </a:extLst>
          </p:cNvPr>
          <p:cNvCxnSpPr/>
          <p:nvPr/>
        </p:nvCxnSpPr>
        <p:spPr>
          <a:xfrm>
            <a:off x="1383991" y="5349240"/>
            <a:ext cx="939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260FB5-8DC3-F666-A8FB-152DA348ED03}"/>
              </a:ext>
            </a:extLst>
          </p:cNvPr>
          <p:cNvSpPr txBox="1"/>
          <p:nvPr/>
        </p:nvSpPr>
        <p:spPr>
          <a:xfrm>
            <a:off x="9933052" y="5474669"/>
            <a:ext cx="135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9525CA0-4A76-AE0F-D386-3B009A9232F6}"/>
              </a:ext>
            </a:extLst>
          </p:cNvPr>
          <p:cNvCxnSpPr>
            <a:cxnSpLocks/>
          </p:cNvCxnSpPr>
          <p:nvPr/>
        </p:nvCxnSpPr>
        <p:spPr>
          <a:xfrm>
            <a:off x="9707880" y="3058160"/>
            <a:ext cx="0" cy="24561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4CAF0A-A195-C773-0CEA-71A0AB4170D9}"/>
              </a:ext>
            </a:extLst>
          </p:cNvPr>
          <p:cNvSpPr txBox="1"/>
          <p:nvPr/>
        </p:nvSpPr>
        <p:spPr>
          <a:xfrm>
            <a:off x="8997627" y="2300750"/>
            <a:ext cx="142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</a:t>
            </a:r>
          </a:p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421B65F-121C-800E-1957-C99EB3101A6A}"/>
              </a:ext>
            </a:extLst>
          </p:cNvPr>
          <p:cNvSpPr/>
          <p:nvPr/>
        </p:nvSpPr>
        <p:spPr>
          <a:xfrm>
            <a:off x="3665218" y="2240387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88A4CCF9-564E-11E8-8A68-B0D703D4B20C}"/>
              </a:ext>
            </a:extLst>
          </p:cNvPr>
          <p:cNvCxnSpPr>
            <a:cxnSpLocks/>
          </p:cNvCxnSpPr>
          <p:nvPr/>
        </p:nvCxnSpPr>
        <p:spPr>
          <a:xfrm>
            <a:off x="1367222" y="4499188"/>
            <a:ext cx="932448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06F10758-7503-39CB-C058-19C38F900448}"/>
              </a:ext>
            </a:extLst>
          </p:cNvPr>
          <p:cNvSpPr/>
          <p:nvPr/>
        </p:nvSpPr>
        <p:spPr>
          <a:xfrm>
            <a:off x="10592862" y="3983199"/>
            <a:ext cx="1585355" cy="100353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(max. # of pages in GPU)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C3FA0-5CDC-C4B9-0E96-5AFC048750F3}"/>
              </a:ext>
            </a:extLst>
          </p:cNvPr>
          <p:cNvSpPr txBox="1"/>
          <p:nvPr/>
        </p:nvSpPr>
        <p:spPr>
          <a:xfrm>
            <a:off x="990966" y="2131470"/>
            <a:ext cx="219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large, fixed-size hashed page 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6E800C7B-83BA-47C2-4DA9-B106853B7C39}"/>
              </a:ext>
            </a:extLst>
          </p:cNvPr>
          <p:cNvSpPr/>
          <p:nvPr/>
        </p:nvSpPr>
        <p:spPr>
          <a:xfrm>
            <a:off x="1856703" y="2898091"/>
            <a:ext cx="462906" cy="5127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3512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A71E7-1B5D-A57F-6CB2-3F6D6363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B396C9-7D48-01C4-63AB-BCCB27EE25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4394257-822E-861F-BA5C-19E5D35FC73B}"/>
              </a:ext>
            </a:extLst>
          </p:cNvPr>
          <p:cNvGrpSpPr/>
          <p:nvPr/>
        </p:nvGrpSpPr>
        <p:grpSpPr>
          <a:xfrm>
            <a:off x="1421542" y="3460361"/>
            <a:ext cx="1333229" cy="1767261"/>
            <a:chOff x="1421542" y="3415538"/>
            <a:chExt cx="1333229" cy="176726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E75D353-D98E-6740-F392-C0BA4AB3E76C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F282BF2-7631-856B-DE1A-1B8D96873DA4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Occupancy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1CE87-2D68-2DBA-FFA8-7385F99E90AA}"/>
              </a:ext>
            </a:extLst>
          </p:cNvPr>
          <p:cNvGrpSpPr/>
          <p:nvPr/>
        </p:nvGrpSpPr>
        <p:grpSpPr>
          <a:xfrm>
            <a:off x="3807245" y="3787622"/>
            <a:ext cx="969058" cy="1440000"/>
            <a:chOff x="1607605" y="3742799"/>
            <a:chExt cx="969058" cy="144000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A3C61F2-C78D-336C-39DC-895B5DA66027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F52A03E-9174-D230-46C5-CFD37F127547}"/>
                </a:ext>
              </a:extLst>
            </p:cNvPr>
            <p:cNvSpPr/>
            <p:nvPr/>
          </p:nvSpPr>
          <p:spPr>
            <a:xfrm>
              <a:off x="1607605" y="4941914"/>
              <a:ext cx="968261" cy="24088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CC8B83F-2D33-11B6-FC46-695CE777367D}"/>
              </a:ext>
            </a:extLst>
          </p:cNvPr>
          <p:cNvGrpSpPr/>
          <p:nvPr/>
        </p:nvGrpSpPr>
        <p:grpSpPr>
          <a:xfrm>
            <a:off x="6006885" y="3787622"/>
            <a:ext cx="969058" cy="1440000"/>
            <a:chOff x="1607605" y="3742799"/>
            <a:chExt cx="969058" cy="1440000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0061188-3FD1-ACFA-7A72-82752800604A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4DEAF2C-456B-99D5-D7BB-DB13C0FEA37F}"/>
                </a:ext>
              </a:extLst>
            </p:cNvPr>
            <p:cNvSpPr/>
            <p:nvPr/>
          </p:nvSpPr>
          <p:spPr>
            <a:xfrm>
              <a:off x="1607605" y="4721909"/>
              <a:ext cx="968261" cy="46088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63C93FA-CB02-A8C8-1B36-2A96A8AB3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FC857C5-77A0-3A93-6550-CFB941540E9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21D4CB9-46BF-7970-881E-C4EE26490F83}"/>
              </a:ext>
            </a:extLst>
          </p:cNvPr>
          <p:cNvCxnSpPr/>
          <p:nvPr/>
        </p:nvCxnSpPr>
        <p:spPr>
          <a:xfrm>
            <a:off x="1383991" y="5349240"/>
            <a:ext cx="939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0C0CF0-E384-C73E-A726-7452AC6FFAAC}"/>
              </a:ext>
            </a:extLst>
          </p:cNvPr>
          <p:cNvSpPr txBox="1"/>
          <p:nvPr/>
        </p:nvSpPr>
        <p:spPr>
          <a:xfrm>
            <a:off x="9933052" y="5474669"/>
            <a:ext cx="135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9480F1E-43E5-50F5-C651-281D27E67D4A}"/>
              </a:ext>
            </a:extLst>
          </p:cNvPr>
          <p:cNvCxnSpPr>
            <a:cxnSpLocks/>
          </p:cNvCxnSpPr>
          <p:nvPr/>
        </p:nvCxnSpPr>
        <p:spPr>
          <a:xfrm>
            <a:off x="9707880" y="3058160"/>
            <a:ext cx="0" cy="24561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BB3C1E-2770-E3DD-BC79-A95BEA5D5236}"/>
              </a:ext>
            </a:extLst>
          </p:cNvPr>
          <p:cNvSpPr txBox="1"/>
          <p:nvPr/>
        </p:nvSpPr>
        <p:spPr>
          <a:xfrm>
            <a:off x="8997627" y="2300750"/>
            <a:ext cx="142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</a:t>
            </a:r>
          </a:p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458030-0529-B2FF-8A82-A45CD6E36140}"/>
              </a:ext>
            </a:extLst>
          </p:cNvPr>
          <p:cNvSpPr/>
          <p:nvPr/>
        </p:nvSpPr>
        <p:spPr>
          <a:xfrm>
            <a:off x="3665218" y="2240387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83E0C6B-BDD7-DEB2-49EB-312B5E40A57E}"/>
              </a:ext>
            </a:extLst>
          </p:cNvPr>
          <p:cNvCxnSpPr>
            <a:cxnSpLocks/>
          </p:cNvCxnSpPr>
          <p:nvPr/>
        </p:nvCxnSpPr>
        <p:spPr>
          <a:xfrm>
            <a:off x="1367222" y="4499188"/>
            <a:ext cx="932448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1D2141A-1313-A598-CBF3-25326EEAA3BD}"/>
              </a:ext>
            </a:extLst>
          </p:cNvPr>
          <p:cNvSpPr/>
          <p:nvPr/>
        </p:nvSpPr>
        <p:spPr>
          <a:xfrm>
            <a:off x="10592862" y="3983199"/>
            <a:ext cx="1585355" cy="100353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(max. # of pages in GPU)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F9FF8-1C4A-5E9D-4B69-91B2E4C4EEDD}"/>
              </a:ext>
            </a:extLst>
          </p:cNvPr>
          <p:cNvSpPr txBox="1"/>
          <p:nvPr/>
        </p:nvSpPr>
        <p:spPr>
          <a:xfrm>
            <a:off x="990966" y="2131470"/>
            <a:ext cx="219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large, fixed-size hashed page 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85D6DB4E-0E44-E63B-8FE0-B8B1546C13A7}"/>
              </a:ext>
            </a:extLst>
          </p:cNvPr>
          <p:cNvSpPr/>
          <p:nvPr/>
        </p:nvSpPr>
        <p:spPr>
          <a:xfrm>
            <a:off x="1856703" y="2898091"/>
            <a:ext cx="462906" cy="5127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283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0EB4DB5-219B-ABA3-D812-C0A3B1B25A2F}"/>
              </a:ext>
            </a:extLst>
          </p:cNvPr>
          <p:cNvGrpSpPr/>
          <p:nvPr/>
        </p:nvGrpSpPr>
        <p:grpSpPr>
          <a:xfrm>
            <a:off x="1421542" y="3460361"/>
            <a:ext cx="1333229" cy="1767261"/>
            <a:chOff x="1421542" y="3415538"/>
            <a:chExt cx="1333229" cy="176726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C040FDE-0A31-22DB-FD4F-34899AED5EAF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9B73F4A-8B9C-706E-C493-F677561FBC95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Occupancy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01CF2F5-1816-213B-F2AD-0917DCE79E5B}"/>
              </a:ext>
            </a:extLst>
          </p:cNvPr>
          <p:cNvGrpSpPr/>
          <p:nvPr/>
        </p:nvGrpSpPr>
        <p:grpSpPr>
          <a:xfrm>
            <a:off x="8206525" y="3787622"/>
            <a:ext cx="969058" cy="1440000"/>
            <a:chOff x="1607605" y="3742799"/>
            <a:chExt cx="969058" cy="144000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F660B92-67EA-DD5C-067B-F4C41BBE4CE6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61DCC13-8055-4CC9-B156-A316195D03AF}"/>
                </a:ext>
              </a:extLst>
            </p:cNvPr>
            <p:cNvSpPr/>
            <p:nvPr/>
          </p:nvSpPr>
          <p:spPr>
            <a:xfrm>
              <a:off x="1607605" y="4527178"/>
              <a:ext cx="968261" cy="655621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9DDC3D8-3DBC-F075-A89B-F6FE0F977F45}"/>
              </a:ext>
            </a:extLst>
          </p:cNvPr>
          <p:cNvGrpSpPr/>
          <p:nvPr/>
        </p:nvGrpSpPr>
        <p:grpSpPr>
          <a:xfrm>
            <a:off x="3807245" y="3787622"/>
            <a:ext cx="969058" cy="1440000"/>
            <a:chOff x="1607605" y="3742799"/>
            <a:chExt cx="969058" cy="144000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164C0D4-6BF6-96AB-6712-B84DE9D06855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643A976-BC9C-14A1-7B6E-95F160D2E41B}"/>
                </a:ext>
              </a:extLst>
            </p:cNvPr>
            <p:cNvSpPr/>
            <p:nvPr/>
          </p:nvSpPr>
          <p:spPr>
            <a:xfrm>
              <a:off x="1607605" y="4941914"/>
              <a:ext cx="968261" cy="240885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F816EE7-C819-6913-B0DF-2020E51C1781}"/>
              </a:ext>
            </a:extLst>
          </p:cNvPr>
          <p:cNvGrpSpPr/>
          <p:nvPr/>
        </p:nvGrpSpPr>
        <p:grpSpPr>
          <a:xfrm>
            <a:off x="6006885" y="3787622"/>
            <a:ext cx="969058" cy="1440000"/>
            <a:chOff x="1607605" y="3742799"/>
            <a:chExt cx="969058" cy="1440000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B924286-79F9-C384-64BE-7A46CCF36C50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07138C9-C445-665E-8F4D-66A2D23F5001}"/>
                </a:ext>
              </a:extLst>
            </p:cNvPr>
            <p:cNvSpPr/>
            <p:nvPr/>
          </p:nvSpPr>
          <p:spPr>
            <a:xfrm>
              <a:off x="1607605" y="4721909"/>
              <a:ext cx="968261" cy="46088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7343986-4FB1-C926-3CF2-C0AB107AD6EE}"/>
              </a:ext>
            </a:extLst>
          </p:cNvPr>
          <p:cNvCxnSpPr/>
          <p:nvPr/>
        </p:nvCxnSpPr>
        <p:spPr>
          <a:xfrm>
            <a:off x="1383991" y="5349240"/>
            <a:ext cx="939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260FB5-8DC3-F666-A8FB-152DA348ED03}"/>
              </a:ext>
            </a:extLst>
          </p:cNvPr>
          <p:cNvSpPr txBox="1"/>
          <p:nvPr/>
        </p:nvSpPr>
        <p:spPr>
          <a:xfrm>
            <a:off x="9933052" y="5474669"/>
            <a:ext cx="135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9525CA0-4A76-AE0F-D386-3B009A9232F6}"/>
              </a:ext>
            </a:extLst>
          </p:cNvPr>
          <p:cNvCxnSpPr>
            <a:cxnSpLocks/>
          </p:cNvCxnSpPr>
          <p:nvPr/>
        </p:nvCxnSpPr>
        <p:spPr>
          <a:xfrm>
            <a:off x="9707880" y="3058160"/>
            <a:ext cx="0" cy="24561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4CAF0A-A195-C773-0CEA-71A0AB4170D9}"/>
              </a:ext>
            </a:extLst>
          </p:cNvPr>
          <p:cNvSpPr txBox="1"/>
          <p:nvPr/>
        </p:nvSpPr>
        <p:spPr>
          <a:xfrm>
            <a:off x="8997627" y="2300750"/>
            <a:ext cx="142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</a:t>
            </a:r>
          </a:p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421B65F-121C-800E-1957-C99EB3101A6A}"/>
              </a:ext>
            </a:extLst>
          </p:cNvPr>
          <p:cNvSpPr/>
          <p:nvPr/>
        </p:nvSpPr>
        <p:spPr>
          <a:xfrm>
            <a:off x="3665218" y="2240387"/>
            <a:ext cx="1333229" cy="9859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319BEA3-19CF-C1A8-46A2-D1E6A596E543}"/>
              </a:ext>
            </a:extLst>
          </p:cNvPr>
          <p:cNvCxnSpPr>
            <a:cxnSpLocks/>
          </p:cNvCxnSpPr>
          <p:nvPr/>
        </p:nvCxnSpPr>
        <p:spPr>
          <a:xfrm>
            <a:off x="1367222" y="4499188"/>
            <a:ext cx="932448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E4E8B7B-190E-A565-1779-88327B8FAD22}"/>
              </a:ext>
            </a:extLst>
          </p:cNvPr>
          <p:cNvSpPr/>
          <p:nvPr/>
        </p:nvSpPr>
        <p:spPr>
          <a:xfrm>
            <a:off x="10592862" y="3983199"/>
            <a:ext cx="1585355" cy="100353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(max. # of pages in GPU)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9D89E-3B4A-4ED8-5D2D-DF26628D8DE1}"/>
              </a:ext>
            </a:extLst>
          </p:cNvPr>
          <p:cNvSpPr txBox="1"/>
          <p:nvPr/>
        </p:nvSpPr>
        <p:spPr>
          <a:xfrm>
            <a:off x="990966" y="2131470"/>
            <a:ext cx="219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large, fixed-size hashed page  table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70DF509C-2EDB-AF23-3ACE-8759B059029C}"/>
              </a:ext>
            </a:extLst>
          </p:cNvPr>
          <p:cNvSpPr/>
          <p:nvPr/>
        </p:nvSpPr>
        <p:spPr>
          <a:xfrm>
            <a:off x="1856703" y="2898091"/>
            <a:ext cx="462906" cy="5127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1639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C8C42F9-7467-9FBB-57CA-B82A7DB28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E2C45E5-8ECA-81A8-7CE9-2C991FE8C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7" y="1021279"/>
            <a:ext cx="11686477" cy="5276228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342900" indent="-342900"/>
            <a:endParaRPr lang="en-US" altLang="ko-KR" sz="2800" b="1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Fixed-Size Hashed Page Table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Evaluations</a:t>
            </a:r>
          </a:p>
          <a:p>
            <a:pPr marL="342900" indent="-342900"/>
            <a:endParaRPr lang="en-US" altLang="ko-KR" sz="28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0" indent="0">
              <a:buNone/>
            </a:pP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67335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5E0586C7-DE9B-A0FB-40F5-DC8F89715EFC}"/>
              </a:ext>
            </a:extLst>
          </p:cNvPr>
          <p:cNvGrpSpPr/>
          <p:nvPr/>
        </p:nvGrpSpPr>
        <p:grpSpPr>
          <a:xfrm>
            <a:off x="4357729" y="4294741"/>
            <a:ext cx="4321671" cy="1429505"/>
            <a:chOff x="4910550" y="4294741"/>
            <a:chExt cx="3768850" cy="142950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A0CC6E8-B0CD-8DAE-BA48-29F42E991464}"/>
                </a:ext>
              </a:extLst>
            </p:cNvPr>
            <p:cNvSpPr/>
            <p:nvPr/>
          </p:nvSpPr>
          <p:spPr>
            <a:xfrm>
              <a:off x="4910550" y="4294741"/>
              <a:ext cx="3768850" cy="1429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EA7CE2-243A-FB1E-5763-567BA24CA18D}"/>
                </a:ext>
              </a:extLst>
            </p:cNvPr>
            <p:cNvSpPr txBox="1"/>
            <p:nvPr/>
          </p:nvSpPr>
          <p:spPr>
            <a:xfrm>
              <a:off x="4910551" y="4301271"/>
              <a:ext cx="1157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CC4671A5-1635-9C06-2663-6008E0A0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607593" y="5535169"/>
              <a:ext cx="142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3A8FC99-CDDE-5975-ECED-2D6A66E0E0D1}"/>
                </a:ext>
              </a:extLst>
            </p:cNvPr>
            <p:cNvGrpSpPr/>
            <p:nvPr/>
          </p:nvGrpSpPr>
          <p:grpSpPr>
            <a:xfrm>
              <a:off x="5756981" y="4728825"/>
              <a:ext cx="543114" cy="904842"/>
              <a:chOff x="1365770" y="4768236"/>
              <a:chExt cx="543114" cy="132829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EC988E0-EF83-C53B-7863-F25DBA089073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B6F63FD5-93D3-EC31-0576-46F7FC93B865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70CC7CE-316C-2871-A59A-9D6ED426AB20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70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PML4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BEA5C76-B682-3151-58DA-C4FB72340831}"/>
                  </a:ext>
                </a:extLst>
              </p:cNvPr>
              <p:cNvSpPr/>
              <p:nvPr/>
            </p:nvSpPr>
            <p:spPr>
              <a:xfrm>
                <a:off x="1365770" y="5423941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6D0ED1F-6E7A-DFAD-0E9A-F13533A1581C}"/>
                </a:ext>
              </a:extLst>
            </p:cNvPr>
            <p:cNvGrpSpPr/>
            <p:nvPr/>
          </p:nvGrpSpPr>
          <p:grpSpPr>
            <a:xfrm>
              <a:off x="8043651" y="4725564"/>
              <a:ext cx="543115" cy="904631"/>
              <a:chOff x="3152311" y="4768546"/>
              <a:chExt cx="543115" cy="13279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9671311-E2A3-1384-F477-84D0F8D1A234}"/>
                  </a:ext>
                </a:extLst>
              </p:cNvPr>
              <p:cNvGrpSpPr/>
              <p:nvPr/>
            </p:nvGrpSpPr>
            <p:grpSpPr>
              <a:xfrm>
                <a:off x="3152375" y="4768546"/>
                <a:ext cx="543051" cy="1327988"/>
                <a:chOff x="4971436" y="4480935"/>
                <a:chExt cx="436312" cy="911214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98F0D143-85A8-98CC-88D7-73E0A2BB1D43}"/>
                    </a:ext>
                  </a:extLst>
                </p:cNvPr>
                <p:cNvSpPr/>
                <p:nvPr/>
              </p:nvSpPr>
              <p:spPr>
                <a:xfrm>
                  <a:off x="4971441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2942B54-A65A-453B-1840-688693BE6C65}"/>
                    </a:ext>
                  </a:extLst>
                </p:cNvPr>
                <p:cNvSpPr/>
                <p:nvPr/>
              </p:nvSpPr>
              <p:spPr>
                <a:xfrm>
                  <a:off x="4971436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PT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E6E5402-FF64-4959-79C3-8C0D7E34B67F}"/>
                  </a:ext>
                </a:extLst>
              </p:cNvPr>
              <p:cNvSpPr/>
              <p:nvPr/>
            </p:nvSpPr>
            <p:spPr>
              <a:xfrm>
                <a:off x="3152311" y="5508028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961350D-3306-A34A-431B-585104B12272}"/>
                </a:ext>
              </a:extLst>
            </p:cNvPr>
            <p:cNvGrpSpPr/>
            <p:nvPr/>
          </p:nvGrpSpPr>
          <p:grpSpPr>
            <a:xfrm>
              <a:off x="7286122" y="4725564"/>
              <a:ext cx="543051" cy="904631"/>
              <a:chOff x="2418575" y="4753797"/>
              <a:chExt cx="543051" cy="1327988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AD2AA178-BC50-C995-32B3-058661283742}"/>
                  </a:ext>
                </a:extLst>
              </p:cNvPr>
              <p:cNvGrpSpPr/>
              <p:nvPr/>
            </p:nvGrpSpPr>
            <p:grpSpPr>
              <a:xfrm>
                <a:off x="2418575" y="4753797"/>
                <a:ext cx="543051" cy="1327988"/>
                <a:chOff x="4293265" y="4480935"/>
                <a:chExt cx="436312" cy="911214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58963CA1-3EF4-E67B-11E2-A40C9D59AC9D}"/>
                    </a:ext>
                  </a:extLst>
                </p:cNvPr>
                <p:cNvSpPr/>
                <p:nvPr/>
              </p:nvSpPr>
              <p:spPr>
                <a:xfrm>
                  <a:off x="4293270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BD434322-7383-4BE8-768B-65A5155C163E}"/>
                    </a:ext>
                  </a:extLst>
                </p:cNvPr>
                <p:cNvSpPr/>
                <p:nvPr/>
              </p:nvSpPr>
              <p:spPr>
                <a:xfrm>
                  <a:off x="4293265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6944F335-8B5C-7C3A-A86B-6AADCE76AF75}"/>
                  </a:ext>
                </a:extLst>
              </p:cNvPr>
              <p:cNvSpPr/>
              <p:nvPr/>
            </p:nvSpPr>
            <p:spPr>
              <a:xfrm>
                <a:off x="2418580" y="5245632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C7793A1F-E7DB-55F9-52A2-8BDFC35A8A3C}"/>
                </a:ext>
              </a:extLst>
            </p:cNvPr>
            <p:cNvCxnSpPr>
              <a:cxnSpLocks/>
              <a:stCxn id="42" idx="3"/>
              <a:endCxn id="37" idx="1"/>
            </p:cNvCxnSpPr>
            <p:nvPr/>
          </p:nvCxnSpPr>
          <p:spPr>
            <a:xfrm>
              <a:off x="7829171" y="5113145"/>
              <a:ext cx="214480" cy="1686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F0A8D5-F771-1E9D-9672-03146BD8C51E}"/>
                </a:ext>
              </a:extLst>
            </p:cNvPr>
            <p:cNvGrpSpPr/>
            <p:nvPr/>
          </p:nvGrpSpPr>
          <p:grpSpPr>
            <a:xfrm>
              <a:off x="6527126" y="4725460"/>
              <a:ext cx="543111" cy="904842"/>
              <a:chOff x="1365773" y="4768236"/>
              <a:chExt cx="543111" cy="132829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2596EE31-B720-408C-2589-952A61878ECD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2F8CFA8-51A1-8DE5-775D-01BE577167E6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A005AE0A-4ACA-A4CC-13A8-41021B906109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07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PDP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1BB6656-8D60-C3AD-246C-4A6FFAE97C2F}"/>
                  </a:ext>
                </a:extLst>
              </p:cNvPr>
              <p:cNvSpPr/>
              <p:nvPr/>
            </p:nvSpPr>
            <p:spPr>
              <a:xfrm>
                <a:off x="1365774" y="5699199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058E6D82-706A-F47E-AA22-3D2962B45380}"/>
                </a:ext>
              </a:extLst>
            </p:cNvPr>
            <p:cNvCxnSpPr>
              <a:cxnSpLocks/>
              <a:stCxn id="32" idx="3"/>
              <a:endCxn id="48" idx="1"/>
            </p:cNvCxnSpPr>
            <p:nvPr/>
          </p:nvCxnSpPr>
          <p:spPr>
            <a:xfrm>
              <a:off x="6300025" y="5228034"/>
              <a:ext cx="227102" cy="1841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A3B509CC-99CB-B1C9-794E-A088C0A26742}"/>
                </a:ext>
              </a:extLst>
            </p:cNvPr>
            <p:cNvCxnSpPr>
              <a:cxnSpLocks/>
              <a:stCxn id="48" idx="3"/>
              <a:endCxn id="42" idx="1"/>
            </p:cNvCxnSpPr>
            <p:nvPr/>
          </p:nvCxnSpPr>
          <p:spPr>
            <a:xfrm flipV="1">
              <a:off x="7070171" y="5113145"/>
              <a:ext cx="215956" cy="299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355CC6E-64F1-0A4A-EB10-BE75EB8FC8D2}"/>
                </a:ext>
              </a:extLst>
            </p:cNvPr>
            <p:cNvSpPr/>
            <p:nvPr/>
          </p:nvSpPr>
          <p:spPr>
            <a:xfrm>
              <a:off x="5024873" y="5430868"/>
              <a:ext cx="582723" cy="20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PTBR</a:t>
              </a:r>
              <a:endParaRPr lang="ko-KR" altLang="en-US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478D4721-588A-97D7-623D-09ADA8BFB9F1}"/>
              </a:ext>
            </a:extLst>
          </p:cNvPr>
          <p:cNvSpPr/>
          <p:nvPr/>
        </p:nvSpPr>
        <p:spPr>
          <a:xfrm>
            <a:off x="2956296" y="3698964"/>
            <a:ext cx="2728224" cy="231575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638B3349-2008-4277-08A5-E9C1A178FC0E}"/>
              </a:ext>
            </a:extLst>
          </p:cNvPr>
          <p:cNvCxnSpPr/>
          <p:nvPr/>
        </p:nvCxnSpPr>
        <p:spPr>
          <a:xfrm>
            <a:off x="7294766" y="2324219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ABD6784C-497B-DD48-B977-67E19324253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333A49-C0B8-60DA-E255-5459FBD18FE3}"/>
              </a:ext>
            </a:extLst>
          </p:cNvPr>
          <p:cNvSpPr/>
          <p:nvPr/>
        </p:nvSpPr>
        <p:spPr>
          <a:xfrm>
            <a:off x="3213741" y="1909222"/>
            <a:ext cx="894684" cy="945104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1351C4-05D1-3174-7159-293D88650774}"/>
              </a:ext>
            </a:extLst>
          </p:cNvPr>
          <p:cNvSpPr/>
          <p:nvPr/>
        </p:nvSpPr>
        <p:spPr>
          <a:xfrm>
            <a:off x="5684520" y="1417320"/>
            <a:ext cx="3300656" cy="4597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566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525F7-8DFC-8A72-46D8-031A6A05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8EE472-60D5-D7F7-CB93-33062A231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96875D36-A821-CA6E-72F7-CC053380B5CB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4B920B2B-0FBE-7713-43CA-0C060893DA29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DF23DCC-FCA8-B6BC-B63C-90E89FB4A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Architectural Overview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37B5C26-6848-FB42-5F4E-3C518EBC9DF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172EE2B8-153A-5D7F-364E-574B2B859C40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459B220-DE58-A0A2-3BE8-25BD9368CEE2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64F9D29-393B-03E0-82E9-E57A157F5E53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9CB19E2-056C-DFD7-2B66-1640347A8D1E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16C10B1D-44DC-5BE9-4B4D-CF83E3EB31F5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478C117-6ED9-89E3-728E-90B3F5FB7341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62C87FE3-CFF4-36B6-F1AE-6FF8B79D34EB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9B27A916-2B5E-2B45-8E7E-96F9FD760DC1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2B8EFF52-0E61-3124-C6E2-8A6694132B57}"/>
              </a:ext>
            </a:extLst>
          </p:cNvPr>
          <p:cNvSpPr/>
          <p:nvPr/>
        </p:nvSpPr>
        <p:spPr>
          <a:xfrm>
            <a:off x="3205671" y="4164207"/>
            <a:ext cx="5396347" cy="5963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7DD785F-5380-638C-58E8-C29FA73DF3F7}"/>
              </a:ext>
            </a:extLst>
          </p:cNvPr>
          <p:cNvSpPr/>
          <p:nvPr/>
        </p:nvSpPr>
        <p:spPr>
          <a:xfrm>
            <a:off x="5237714" y="4284794"/>
            <a:ext cx="3240806" cy="373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3D5DABA-1D90-9CB0-FF47-7952E6AB48F8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AB01B30-FF6C-0D7F-F12B-AB9AD529362F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182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BAE4-F914-4E0B-F513-46A68F8A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2A0327-9E89-A380-6614-3C86BEE51C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8A6313B0-F776-4717-7244-F7E983AB88ED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4D7B69-4700-C97F-E0D8-356BD44FF68E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158357-0CA4-72A6-DBDA-559938E29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Architectural Overview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9596D4F-276B-FFA8-F33C-52FD62B06A1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5C9339A-D74C-E1E4-5ECD-5923B121FC9C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7A84601C-7DBC-8B1A-175D-A050D2C5FCF6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DA0DF6A9-D33E-F1AA-6FDF-06E8C2779AAA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CAF7C81B-6B08-6882-D913-93DDEA4945DE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25B7245C-D6D2-B5B8-7AA0-EFA9DE6BA6D1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BFD3C9DA-E3BD-CB9B-963E-46D1532B4539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C5C9FB9-E38B-BD06-43C5-456EB56D18E6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50FCF360-7434-D04A-9DAB-7B01B7A2586B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530045-C4FF-B796-C8F9-396AA260D2D1}"/>
              </a:ext>
            </a:extLst>
          </p:cNvPr>
          <p:cNvSpPr/>
          <p:nvPr/>
        </p:nvSpPr>
        <p:spPr>
          <a:xfrm>
            <a:off x="3205671" y="4164207"/>
            <a:ext cx="5396347" cy="5963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E359414-2723-849A-77EC-C7DDD50D0670}"/>
              </a:ext>
            </a:extLst>
          </p:cNvPr>
          <p:cNvSpPr/>
          <p:nvPr/>
        </p:nvSpPr>
        <p:spPr>
          <a:xfrm>
            <a:off x="5237714" y="4284794"/>
            <a:ext cx="3240806" cy="373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209C667-D01F-EA3B-C3CC-A8B3197D96A6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1F0E3EB-00B9-64EE-DF70-4B0F5CD35970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93E3EC-3753-E48D-F627-5605C9D8F7EC}"/>
              </a:ext>
            </a:extLst>
          </p:cNvPr>
          <p:cNvSpPr/>
          <p:nvPr/>
        </p:nvSpPr>
        <p:spPr>
          <a:xfrm>
            <a:off x="3326928" y="2559789"/>
            <a:ext cx="1290320" cy="1435987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0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1: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2: Remote Mapping Management</a:t>
            </a: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A897769-D6F1-B4A5-A9ED-59B816074FA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135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370AB-FE27-4C16-5D09-C91B61A8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4E963-2BAA-709C-EADD-82D4398AF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BA3442-5647-ECDA-0300-21DC3919F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1: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2: Remote Mapping Management</a:t>
            </a: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FF1407D-2A88-3394-8F59-A0434B97C725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74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1: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2: Remote Mapping Management</a:t>
            </a: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B2E975-2016-0560-C957-2784669D8597}"/>
              </a:ext>
            </a:extLst>
          </p:cNvPr>
          <p:cNvSpPr/>
          <p:nvPr/>
        </p:nvSpPr>
        <p:spPr>
          <a:xfrm>
            <a:off x="0" y="2113110"/>
            <a:ext cx="12192000" cy="1014291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Open-Addressing with a Step Table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66D2601-8ECC-02C5-681C-50EBDA408125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666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3AE934BA-1695-1CD0-DD72-38D39563D828}"/>
              </a:ext>
            </a:extLst>
          </p:cNvPr>
          <p:cNvSpPr/>
          <p:nvPr/>
        </p:nvSpPr>
        <p:spPr>
          <a:xfrm>
            <a:off x="3205671" y="4164206"/>
            <a:ext cx="5396347" cy="1122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B56BF686-35EE-E68C-3144-4A0D672A5DAC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E46735C7-11DA-FC0C-BBF8-1EF930ACD836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184AB6-368A-E90C-7AC2-6875EE91B572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D449F67-D48E-74D9-F8B3-8618B4DD6F05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B7C1E6C-3708-8F8A-4599-546D276EA83E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3B9D6903-9528-17A3-A582-746ADF710ECC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98C15F81-7B4E-B2E6-162E-DDE4C7B16D2A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DCE9FF3B-0C7F-2693-51DE-D3F48B3F83D7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39090C02-C68F-6B10-27FF-DAB5C3D471D5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1568253-B805-33AF-CB45-623084F4E6F1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3F500590-2F7A-9197-CC30-F10CAF1178AC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FE813DE2-E4C5-2D97-88BB-384A5AE732EA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107A5CC-3828-E467-1C87-0CD0AB185742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77E74265-1C77-207F-AADD-EC163A8DD8C9}"/>
              </a:ext>
            </a:extLst>
          </p:cNvPr>
          <p:cNvSpPr/>
          <p:nvPr/>
        </p:nvSpPr>
        <p:spPr>
          <a:xfrm>
            <a:off x="4749085" y="4297647"/>
            <a:ext cx="1724659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B44BB59-B6FD-54FF-0D6A-C2751FA260AC}"/>
              </a:ext>
            </a:extLst>
          </p:cNvPr>
          <p:cNvSpPr/>
          <p:nvPr/>
        </p:nvSpPr>
        <p:spPr>
          <a:xfrm>
            <a:off x="4749085" y="4308046"/>
            <a:ext cx="1724659" cy="833486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FFE8B32-B2B5-AD98-700C-13161F431115}"/>
              </a:ext>
            </a:extLst>
          </p:cNvPr>
          <p:cNvSpPr/>
          <p:nvPr/>
        </p:nvSpPr>
        <p:spPr>
          <a:xfrm>
            <a:off x="6656967" y="4297647"/>
            <a:ext cx="1818640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30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Open-Addressing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 using an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4BDB8E-6DB0-5863-6D86-C99C3F4103C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6D94B4-F2BD-5C57-3F94-2672BB821E6B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55FD8B0-4E17-C4E3-6A67-E5C6E55415B3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B55D5595-C373-1C08-7343-607073B107E9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7AFDE6A-2124-F111-7705-D650C618DA3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9A0372C-A104-F0E2-8544-D6072CF45455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34E8CE4-B809-FE70-965B-A174D49D553F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0B2263-FFED-07DA-8C59-B5BE5A81C05F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9FB717-1BF5-A44D-A72D-97736B250916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243A74E-A89A-7F7F-A8B2-37FA6E398A4D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5020679-E6EF-DC3B-747F-34E29585AA1F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0DE1902-9E5B-63D5-5CAA-2BEE56F7D3D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CA53FC-0ABA-3EEA-4CE8-A4FAE24B2AA2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F06F8A5-3818-345B-03A3-9F50DA4A9F99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EEAB3DB-BE43-C8CF-73FE-C284EF14ADD9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CC8078-F4BA-5B6A-0C9F-32D14134014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27E773-A29A-0613-C0C5-D5D0343F46D2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1597E0E-5C2F-5BB0-39CA-5C063EA875B5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10BBE31-866E-7A5F-7286-9940534DCF9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DB94FDBA-57DA-9D5A-5A20-BAE663C1D871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E81090AA-18AE-93E0-008D-5E34CC0613B3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F0FBCF91-102C-75C2-CE01-E4562F5D66A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7DF7B416-337E-B6E6-30B2-3C16F08E5B8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B74CF7-EF88-9994-1228-927F88F396C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83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DB655-5174-D69C-B925-C73342A9C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A2C9CA-F650-CDC0-8586-19E74B97E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Open-Addressing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6B41BF-0314-9818-FA53-30C15F0F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 using an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8E322B5-09F3-92C6-5AFA-C4CE1E49E82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A8E6DFC-8068-6423-95B3-E44D66C1BA0C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96D60D1-679B-1972-024B-E4A4696C587A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270EEFA0-650F-BFB0-7DB9-5BBA05FAB772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78BDD74-AC8A-88D1-2F2B-91F8E5E9DABB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CC53596A-87B8-C687-625F-730CB6E00241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5B8A84-8DE5-1CCE-8728-9018E010AC59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871B9AC-F2DB-3A26-F1C1-B9AE0BAA1A68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330CA60-8027-FA3C-BBBB-8DE2B638D893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0270A9D-D628-13D3-3073-7676AE57AACE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68579EAE-259C-4DA8-3647-F4DAA3A81466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9C35B2C8-01A7-7581-227A-2058A6014941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0EE5093-5567-1162-D47E-8080954E6E2A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42A2ECA2-FBA7-D568-62EE-7E6FB9A61040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17F3BA37-5AD5-2594-864A-B55404782D3F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B135CBA6-EAC0-DED2-E324-49CB8484A933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7031975-A507-DA67-B9EC-7F8A9EB346E8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FA47BA61-ED8A-8382-A5BB-E8F8B1899D8A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0228DA4-0D0D-7C87-91F0-F89F08258112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8267899C-488E-9E8D-FA08-4E87B256499B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6F62E233-B1E1-08E6-2E0A-529399A24252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EDBE5545-54BC-D2D0-9D18-CFD992885A86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EFF9B12F-FE75-E19F-FBD5-E7608CED1D41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6E57CD33-D300-B019-96B7-73A0CFBFCBD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429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C1958-BE26-3022-5BDC-73653D4D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39FFE-C819-E546-6EDB-6A0FC9F9A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Open-Addressing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130699-82AF-8DFD-5FF9-EDD836D18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 using an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9000E14-36D8-0259-51A5-84FA772BD31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87D380A-238F-F9D1-99D2-2EEDD420B69C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A58B29C-D2BB-6A68-F90E-95C937C5DA39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7F98D82F-407C-9C38-164C-A1696B25A5C6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8EF40CD-3FBD-8B37-E8AB-501F1AF3FD45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CDF40A88-7114-19C7-B2B3-7E4A9C9964A7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8F88DDA-36A4-144B-E84E-8B031E3D9934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FCC07C-6A1D-D443-8702-F1FE4EC9BCFE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08FD5B-C754-5399-C5A2-F25B776375EC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1C9F164-AF80-6EA6-B592-29D8332B6980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215BCE6B-CD90-0E61-44AA-D78BC3000BEB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BD5F7B28-51B7-89B3-1C34-CC229738536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D1D06640-8283-BBAD-9DA6-BBC728723A80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6849FA7-96E0-5022-B072-763BCEE59E95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03467012-96E4-A6DA-1D28-51966E1E4156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E85BA53-4DD0-C04D-03DB-4C663237381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16228D1-6598-CFE4-5922-1B625452A61D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F7FC5E4F-8DA4-96C6-C16D-912751203956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2B73B26-83DA-E280-65DE-5E620CD2D2D8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B3A6AF5F-CB4D-963E-EBEA-FC754217A0C8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494CF14D-7C49-430A-B385-A67CFA1CFD66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32D2F271-3B48-4AF1-0DC5-AE9D48B2B3EA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4B4547F2-8FF2-630F-9E67-C2BF02C9F009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6067F9E4-85EE-CBF3-6A58-E63E6D5B4937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F0458B-4933-061B-68AE-107A8E78A6FB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829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Open-Addressing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 using an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4BDB8E-6DB0-5863-6D86-C99C3F4103C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6D94B4-F2BD-5C57-3F94-2672BB821E6B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55FD8B0-4E17-C4E3-6A67-E5C6E55415B3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B55D5595-C373-1C08-7343-607073B107E9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7AFDE6A-2124-F111-7705-D650C618DA3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9A0372C-A104-F0E2-8544-D6072CF45455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34E8CE4-B809-FE70-965B-A174D49D553F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0B2263-FFED-07DA-8C59-B5BE5A81C05F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9FB717-1BF5-A44D-A72D-97736B250916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243A74E-A89A-7F7F-A8B2-37FA6E398A4D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5020679-E6EF-DC3B-747F-34E29585AA1F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0DE1902-9E5B-63D5-5CAA-2BEE56F7D3D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CA53FC-0ABA-3EEA-4CE8-A4FAE24B2AA2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F06F8A5-3818-345B-03A3-9F50DA4A9F99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EEAB3DB-BE43-C8CF-73FE-C284EF14ADD9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CC8078-F4BA-5B6A-0C9F-32D14134014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27E773-A29A-0613-C0C5-D5D0343F46D2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1597E0E-5C2F-5BB0-39CA-5C063EA875B5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10BBE31-866E-7A5F-7286-9940534DCF9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DB94FDBA-57DA-9D5A-5A20-BAE663C1D871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E81090AA-18AE-93E0-008D-5E34CC0613B3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F0FBCF91-102C-75C2-CE01-E4562F5D66A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7DF7B416-337E-B6E6-30B2-3C16F08E5B8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2985A1-CE6E-6C0B-999C-0600C4371F7B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B8A6747A-E1D2-8EFD-D451-C60BF0633CF0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59F70B1-ACA7-3C52-E627-BFECE42D722F}"/>
              </a:ext>
            </a:extLst>
          </p:cNvPr>
          <p:cNvSpPr/>
          <p:nvPr/>
        </p:nvSpPr>
        <p:spPr>
          <a:xfrm>
            <a:off x="7049036" y="4370053"/>
            <a:ext cx="2256688" cy="255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addressing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AF798-2D40-381F-302D-8996C4080790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65CB75-39DE-AC15-F45F-16128444C33C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0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5E0586C7-DE9B-A0FB-40F5-DC8F89715EFC}"/>
              </a:ext>
            </a:extLst>
          </p:cNvPr>
          <p:cNvGrpSpPr/>
          <p:nvPr/>
        </p:nvGrpSpPr>
        <p:grpSpPr>
          <a:xfrm>
            <a:off x="4357729" y="4294741"/>
            <a:ext cx="4321671" cy="1429505"/>
            <a:chOff x="4910550" y="4294741"/>
            <a:chExt cx="3768850" cy="142950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A0CC6E8-B0CD-8DAE-BA48-29F42E991464}"/>
                </a:ext>
              </a:extLst>
            </p:cNvPr>
            <p:cNvSpPr/>
            <p:nvPr/>
          </p:nvSpPr>
          <p:spPr>
            <a:xfrm>
              <a:off x="4910550" y="4294741"/>
              <a:ext cx="3768850" cy="1429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EA7CE2-243A-FB1E-5763-567BA24CA18D}"/>
                </a:ext>
              </a:extLst>
            </p:cNvPr>
            <p:cNvSpPr txBox="1"/>
            <p:nvPr/>
          </p:nvSpPr>
          <p:spPr>
            <a:xfrm>
              <a:off x="4910551" y="4301271"/>
              <a:ext cx="1157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CC4671A5-1635-9C06-2663-6008E0A0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607593" y="5535169"/>
              <a:ext cx="142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3A8FC99-CDDE-5975-ECED-2D6A66E0E0D1}"/>
                </a:ext>
              </a:extLst>
            </p:cNvPr>
            <p:cNvGrpSpPr/>
            <p:nvPr/>
          </p:nvGrpSpPr>
          <p:grpSpPr>
            <a:xfrm>
              <a:off x="5756981" y="4728825"/>
              <a:ext cx="543114" cy="904842"/>
              <a:chOff x="1365770" y="4768236"/>
              <a:chExt cx="543114" cy="132829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EC988E0-EF83-C53B-7863-F25DBA089073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B6F63FD5-93D3-EC31-0576-46F7FC93B865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70CC7CE-316C-2871-A59A-9D6ED426AB20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70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PML4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BEA5C76-B682-3151-58DA-C4FB72340831}"/>
                  </a:ext>
                </a:extLst>
              </p:cNvPr>
              <p:cNvSpPr/>
              <p:nvPr/>
            </p:nvSpPr>
            <p:spPr>
              <a:xfrm>
                <a:off x="1365770" y="5423941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6D0ED1F-6E7A-DFAD-0E9A-F13533A1581C}"/>
                </a:ext>
              </a:extLst>
            </p:cNvPr>
            <p:cNvGrpSpPr/>
            <p:nvPr/>
          </p:nvGrpSpPr>
          <p:grpSpPr>
            <a:xfrm>
              <a:off x="8043651" y="4725564"/>
              <a:ext cx="543115" cy="904631"/>
              <a:chOff x="3152311" y="4768546"/>
              <a:chExt cx="543115" cy="13279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9671311-E2A3-1384-F477-84D0F8D1A234}"/>
                  </a:ext>
                </a:extLst>
              </p:cNvPr>
              <p:cNvGrpSpPr/>
              <p:nvPr/>
            </p:nvGrpSpPr>
            <p:grpSpPr>
              <a:xfrm>
                <a:off x="3152375" y="4768546"/>
                <a:ext cx="543051" cy="1327988"/>
                <a:chOff x="4971436" y="4480935"/>
                <a:chExt cx="436312" cy="911214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98F0D143-85A8-98CC-88D7-73E0A2BB1D43}"/>
                    </a:ext>
                  </a:extLst>
                </p:cNvPr>
                <p:cNvSpPr/>
                <p:nvPr/>
              </p:nvSpPr>
              <p:spPr>
                <a:xfrm>
                  <a:off x="4971441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2942B54-A65A-453B-1840-688693BE6C65}"/>
                    </a:ext>
                  </a:extLst>
                </p:cNvPr>
                <p:cNvSpPr/>
                <p:nvPr/>
              </p:nvSpPr>
              <p:spPr>
                <a:xfrm>
                  <a:off x="4971436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PT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E6E5402-FF64-4959-79C3-8C0D7E34B67F}"/>
                  </a:ext>
                </a:extLst>
              </p:cNvPr>
              <p:cNvSpPr/>
              <p:nvPr/>
            </p:nvSpPr>
            <p:spPr>
              <a:xfrm>
                <a:off x="3152311" y="5508028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961350D-3306-A34A-431B-585104B12272}"/>
                </a:ext>
              </a:extLst>
            </p:cNvPr>
            <p:cNvGrpSpPr/>
            <p:nvPr/>
          </p:nvGrpSpPr>
          <p:grpSpPr>
            <a:xfrm>
              <a:off x="7286122" y="4725564"/>
              <a:ext cx="543051" cy="904631"/>
              <a:chOff x="2418575" y="4753797"/>
              <a:chExt cx="543051" cy="1327988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AD2AA178-BC50-C995-32B3-058661283742}"/>
                  </a:ext>
                </a:extLst>
              </p:cNvPr>
              <p:cNvGrpSpPr/>
              <p:nvPr/>
            </p:nvGrpSpPr>
            <p:grpSpPr>
              <a:xfrm>
                <a:off x="2418575" y="4753797"/>
                <a:ext cx="543051" cy="1327988"/>
                <a:chOff x="4293265" y="4480935"/>
                <a:chExt cx="436312" cy="911214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58963CA1-3EF4-E67B-11E2-A40C9D59AC9D}"/>
                    </a:ext>
                  </a:extLst>
                </p:cNvPr>
                <p:cNvSpPr/>
                <p:nvPr/>
              </p:nvSpPr>
              <p:spPr>
                <a:xfrm>
                  <a:off x="4293270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BD434322-7383-4BE8-768B-65A5155C163E}"/>
                    </a:ext>
                  </a:extLst>
                </p:cNvPr>
                <p:cNvSpPr/>
                <p:nvPr/>
              </p:nvSpPr>
              <p:spPr>
                <a:xfrm>
                  <a:off x="4293265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6944F335-8B5C-7C3A-A86B-6AADCE76AF75}"/>
                  </a:ext>
                </a:extLst>
              </p:cNvPr>
              <p:cNvSpPr/>
              <p:nvPr/>
            </p:nvSpPr>
            <p:spPr>
              <a:xfrm>
                <a:off x="2418580" y="5245632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C7793A1F-E7DB-55F9-52A2-8BDFC35A8A3C}"/>
                </a:ext>
              </a:extLst>
            </p:cNvPr>
            <p:cNvCxnSpPr>
              <a:cxnSpLocks/>
              <a:stCxn id="42" idx="3"/>
              <a:endCxn id="37" idx="1"/>
            </p:cNvCxnSpPr>
            <p:nvPr/>
          </p:nvCxnSpPr>
          <p:spPr>
            <a:xfrm>
              <a:off x="7829171" y="5113145"/>
              <a:ext cx="214480" cy="1686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F0A8D5-F771-1E9D-9672-03146BD8C51E}"/>
                </a:ext>
              </a:extLst>
            </p:cNvPr>
            <p:cNvGrpSpPr/>
            <p:nvPr/>
          </p:nvGrpSpPr>
          <p:grpSpPr>
            <a:xfrm>
              <a:off x="6527126" y="4725460"/>
              <a:ext cx="543111" cy="904842"/>
              <a:chOff x="1365773" y="4768236"/>
              <a:chExt cx="543111" cy="132829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2596EE31-B720-408C-2589-952A61878ECD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2F8CFA8-51A1-8DE5-775D-01BE577167E6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A005AE0A-4ACA-A4CC-13A8-41021B906109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07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PDP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1BB6656-8D60-C3AD-246C-4A6FFAE97C2F}"/>
                  </a:ext>
                </a:extLst>
              </p:cNvPr>
              <p:cNvSpPr/>
              <p:nvPr/>
            </p:nvSpPr>
            <p:spPr>
              <a:xfrm>
                <a:off x="1365774" y="5699199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058E6D82-706A-F47E-AA22-3D2962B45380}"/>
                </a:ext>
              </a:extLst>
            </p:cNvPr>
            <p:cNvCxnSpPr>
              <a:cxnSpLocks/>
              <a:stCxn id="32" idx="3"/>
              <a:endCxn id="48" idx="1"/>
            </p:cNvCxnSpPr>
            <p:nvPr/>
          </p:nvCxnSpPr>
          <p:spPr>
            <a:xfrm>
              <a:off x="6300025" y="5228034"/>
              <a:ext cx="227102" cy="1841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A3B509CC-99CB-B1C9-794E-A088C0A26742}"/>
                </a:ext>
              </a:extLst>
            </p:cNvPr>
            <p:cNvCxnSpPr>
              <a:cxnSpLocks/>
              <a:stCxn id="48" idx="3"/>
              <a:endCxn id="42" idx="1"/>
            </p:cNvCxnSpPr>
            <p:nvPr/>
          </p:nvCxnSpPr>
          <p:spPr>
            <a:xfrm flipV="1">
              <a:off x="7070171" y="5113145"/>
              <a:ext cx="215956" cy="299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355CC6E-64F1-0A4A-EB10-BE75EB8FC8D2}"/>
                </a:ext>
              </a:extLst>
            </p:cNvPr>
            <p:cNvSpPr/>
            <p:nvPr/>
          </p:nvSpPr>
          <p:spPr>
            <a:xfrm>
              <a:off x="5024873" y="5430868"/>
              <a:ext cx="582723" cy="20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PTBR</a:t>
              </a:r>
              <a:endParaRPr lang="ko-KR" altLang="en-US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478D4721-588A-97D7-623D-09ADA8BFB9F1}"/>
              </a:ext>
            </a:extLst>
          </p:cNvPr>
          <p:cNvSpPr/>
          <p:nvPr/>
        </p:nvSpPr>
        <p:spPr>
          <a:xfrm>
            <a:off x="2956296" y="3698964"/>
            <a:ext cx="2728224" cy="231575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1B80C930-1EB0-A478-3507-A7B6F99C00E5}"/>
              </a:ext>
            </a:extLst>
          </p:cNvPr>
          <p:cNvCxnSpPr/>
          <p:nvPr/>
        </p:nvCxnSpPr>
        <p:spPr>
          <a:xfrm>
            <a:off x="7294766" y="2324219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47E122-5263-28ED-9474-5A368717AAA8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3B6A79-B7CA-0E4E-77D4-E2DDBF1E9358}"/>
              </a:ext>
            </a:extLst>
          </p:cNvPr>
          <p:cNvSpPr/>
          <p:nvPr/>
        </p:nvSpPr>
        <p:spPr>
          <a:xfrm>
            <a:off x="4216654" y="1936930"/>
            <a:ext cx="1274826" cy="945104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3DB45A9-1AFA-563C-C082-790038B0F3EF}"/>
              </a:ext>
            </a:extLst>
          </p:cNvPr>
          <p:cNvSpPr/>
          <p:nvPr/>
        </p:nvSpPr>
        <p:spPr>
          <a:xfrm>
            <a:off x="3132200" y="3098779"/>
            <a:ext cx="2471041" cy="557632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91351C4-05D1-3174-7159-293D88650774}"/>
              </a:ext>
            </a:extLst>
          </p:cNvPr>
          <p:cNvSpPr/>
          <p:nvPr/>
        </p:nvSpPr>
        <p:spPr>
          <a:xfrm>
            <a:off x="5684520" y="1417320"/>
            <a:ext cx="3300656" cy="4597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6142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4B5C8-2645-7377-D9AF-D2CFBE410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AD279D-FA3F-C277-8554-90F27B3BC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Open-Addressing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2A645B-FEF5-B323-450E-772A5C0B3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 using an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22A750C-2CBD-C585-4CC5-95764F03208D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802A85A-F84A-2458-5FE4-6A7268B033A2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1E4E5CD-67BC-E4E5-4EB1-F00D09FC51DD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07A6D52E-4B7F-5A16-9914-58278B541043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9B8CA96-8AB3-BCC9-A83B-7C1839D3BB64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D1FF6DE4-8D4F-B27C-5479-6A894B52FDBC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B0D560-729B-6109-C650-2B87FF0006AA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E6A917F-D974-AE8E-7814-6866EC2B6FA7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D0F0F4A-E78A-5370-AB26-0CC06826F5AD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4D5E342-A5E6-2198-BD79-C16D45F1AFCB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AB24BE1-2D66-1E41-35C0-805526F40921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0A99F13F-4728-9EAA-5499-CD10D4C03428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AACC29E-6B81-6857-6EAC-2ED9EA77C5A7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224C1525-86E0-E860-67DB-08824BFB4517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39FDC82-484D-DFD7-192C-3168E7695EFC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0A9A01A-F59D-1EBB-530A-779CB8A096F0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4BBB281B-73D1-FBC3-D0DF-D7FEA829E9D0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356D42BA-047A-7279-DB24-8583138E694F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DA48B39-2F18-34BD-EE13-6B0B144EEC82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682F9AA7-31DC-519E-1E19-4384C72AF8F2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18823C7C-27FB-F0D9-2EB1-8DDD9610CB84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283246F-17D1-5A03-58D3-B72AD62027E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17755B48-EC88-5014-E2E3-732159AB58EB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8929A4-3F73-7B5B-B53D-ACB596B23412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6020468D-9B0D-46F5-77E6-FEAF6831A512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642BEFFD-E31D-33BB-7529-E77967EB7E8F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EE2722A-37CB-9738-7623-FD2C2479F371}"/>
              </a:ext>
            </a:extLst>
          </p:cNvPr>
          <p:cNvSpPr/>
          <p:nvPr/>
        </p:nvSpPr>
        <p:spPr>
          <a:xfrm>
            <a:off x="7049036" y="4370053"/>
            <a:ext cx="2256688" cy="255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addressing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A802DE-5E19-1BA9-4A3F-79EC6FCC5FE2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6C6BA5A-9113-21A7-F2A4-F1A81950EE43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855EF6D-AB56-3BD2-878C-84DB3790F12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72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Open-Addressing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 using an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open-addressing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4BDB8E-6DB0-5863-6D86-C99C3F4103C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6D94B4-F2BD-5C57-3F94-2672BB821E6B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55FD8B0-4E17-C4E3-6A67-E5C6E55415B3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B55D5595-C373-1C08-7343-607073B107E9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7AFDE6A-2124-F111-7705-D650C618DA3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9A0372C-A104-F0E2-8544-D6072CF45455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34E8CE4-B809-FE70-965B-A174D49D553F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0B2263-FFED-07DA-8C59-B5BE5A81C05F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9FB717-1BF5-A44D-A72D-97736B250916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243A74E-A89A-7F7F-A8B2-37FA6E398A4D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5020679-E6EF-DC3B-747F-34E29585AA1F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0DE1902-9E5B-63D5-5CAA-2BEE56F7D3D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CA53FC-0ABA-3EEA-4CE8-A4FAE24B2AA2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F06F8A5-3818-345B-03A3-9F50DA4A9F99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EEAB3DB-BE43-C8CF-73FE-C284EF14ADD9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CC8078-F4BA-5B6A-0C9F-32D14134014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27E773-A29A-0613-C0C5-D5D0343F46D2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1597E0E-5C2F-5BB0-39CA-5C063EA875B5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10BBE31-866E-7A5F-7286-9940534DCF9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DB94FDBA-57DA-9D5A-5A20-BAE663C1D871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E81090AA-18AE-93E0-008D-5E34CC0613B3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F0FBCF91-102C-75C2-CE01-E4562F5D66A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7DF7B416-337E-B6E6-30B2-3C16F08E5B8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2985A1-CE6E-6C0B-999C-0600C4371F7B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B8A6747A-E1D2-8EFD-D451-C60BF0633CF0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0956B984-2B9D-BEA2-468A-551DD734426A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59F70B1-ACA7-3C52-E627-BFECE42D722F}"/>
              </a:ext>
            </a:extLst>
          </p:cNvPr>
          <p:cNvSpPr/>
          <p:nvPr/>
        </p:nvSpPr>
        <p:spPr>
          <a:xfrm>
            <a:off x="7049036" y="4370053"/>
            <a:ext cx="2256688" cy="255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addressing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AF798-2D40-381F-302D-8996C4080790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9BD901-C723-9EC2-B14A-05F73D1E0215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CB9D4D3-9971-874B-1DA8-53FB1AEF93DE}"/>
              </a:ext>
            </a:extLst>
          </p:cNvPr>
          <p:cNvSpPr/>
          <p:nvPr/>
        </p:nvSpPr>
        <p:spPr>
          <a:xfrm>
            <a:off x="4272021" y="4665086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947C0-E08D-429E-49E6-97B81B196DB6}"/>
              </a:ext>
            </a:extLst>
          </p:cNvPr>
          <p:cNvSpPr/>
          <p:nvPr/>
        </p:nvSpPr>
        <p:spPr>
          <a:xfrm>
            <a:off x="5170625" y="4664675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0xCC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3AD089-9038-FEF6-163B-EDA642F624FD}"/>
              </a:ext>
            </a:extLst>
          </p:cNvPr>
          <p:cNvSpPr/>
          <p:nvPr/>
        </p:nvSpPr>
        <p:spPr>
          <a:xfrm>
            <a:off x="6056527" y="4928538"/>
            <a:ext cx="1204008" cy="4879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</a:t>
            </a:r>
          </a:p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PTE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FDE71B3-CD00-A7EE-3B45-C7D494AAFD44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884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CE53A-3086-DFBB-74A8-110D6F1D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A92B37-1885-5E30-D99E-70CD082E9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985FE870-A63E-E389-D7EA-C5AFC1C48EBC}"/>
              </a:ext>
            </a:extLst>
          </p:cNvPr>
          <p:cNvSpPr/>
          <p:nvPr/>
        </p:nvSpPr>
        <p:spPr>
          <a:xfrm>
            <a:off x="3205671" y="4164206"/>
            <a:ext cx="5396347" cy="1122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D11152C8-42AE-0AD9-5342-109090E7456F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3DA78BF4-4D04-24F4-FCD4-974365131290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DD38FF-B01F-6CE6-675C-78A7B0AC9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4CB483E-0C2A-CAEB-52F9-D059D20D892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DE3156A-43B5-AEBC-EBDC-F9DE14FC8817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CD2ACB35-ABF0-000E-1B55-9890CA8D6B2C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D06203EE-4F7E-2BC2-6DDD-4BCD1C9EC701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EBC26B46-ECA0-BDC3-3627-0292C9FB3C1E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02C3F521-D0EC-86B0-680E-478E4D91D5C0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0ACDEE69-4DC2-1BC8-6F29-22138C8C4CEF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0EDEC39-A2C2-A0BE-77D7-1899CA5758B1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65C78E4F-3C86-54B6-5D5C-8EC0A801FF8F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08FA4CB8-A75B-DDBD-376D-DD64E048F2C0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1690D49D-D50B-90BA-5DA6-EB7506B76BA6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31642E23-7520-E2EA-3A89-A1F75775D50D}"/>
              </a:ext>
            </a:extLst>
          </p:cNvPr>
          <p:cNvSpPr/>
          <p:nvPr/>
        </p:nvSpPr>
        <p:spPr>
          <a:xfrm>
            <a:off x="4692980" y="2566834"/>
            <a:ext cx="2105742" cy="674604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7DC450-3C3C-3D15-EFC8-085AD33D8636}"/>
              </a:ext>
            </a:extLst>
          </p:cNvPr>
          <p:cNvSpPr/>
          <p:nvPr/>
        </p:nvSpPr>
        <p:spPr>
          <a:xfrm>
            <a:off x="4749085" y="4297647"/>
            <a:ext cx="1724659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A97CA8-2039-83C5-9306-6E4FFF2EFF33}"/>
              </a:ext>
            </a:extLst>
          </p:cNvPr>
          <p:cNvSpPr/>
          <p:nvPr/>
        </p:nvSpPr>
        <p:spPr>
          <a:xfrm>
            <a:off x="6656967" y="4297647"/>
            <a:ext cx="1818640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770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Step Table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stores open-addressing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“Step”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value.</a:t>
            </a:r>
          </a:p>
          <a:p>
            <a:pPr marL="630900" lvl="1" indent="-342900"/>
            <a:endParaRPr lang="en-US" altLang="ko-K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1" indent="0">
              <a:buNone/>
            </a:pP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4BDB8E-6DB0-5863-6D86-C99C3F4103C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6D94B4-F2BD-5C57-3F94-2672BB821E6B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55FD8B0-4E17-C4E3-6A67-E5C6E55415B3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B55D5595-C373-1C08-7343-607073B107E9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7AFDE6A-2124-F111-7705-D650C618DA3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9A0372C-A104-F0E2-8544-D6072CF45455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34E8CE4-B809-FE70-965B-A174D49D553F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0B2263-FFED-07DA-8C59-B5BE5A81C05F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9FB717-1BF5-A44D-A72D-97736B250916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243A74E-A89A-7F7F-A8B2-37FA6E398A4D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5020679-E6EF-DC3B-747F-34E29585AA1F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0DE1902-9E5B-63D5-5CAA-2BEE56F7D3D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CA53FC-0ABA-3EEA-4CE8-A4FAE24B2AA2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F06F8A5-3818-345B-03A3-9F50DA4A9F99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EEAB3DB-BE43-C8CF-73FE-C284EF14ADD9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CC8078-F4BA-5B6A-0C9F-32D14134014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27E773-A29A-0613-C0C5-D5D0343F46D2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1597E0E-5C2F-5BB0-39CA-5C063EA875B5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10BBE31-866E-7A5F-7286-9940534DCF9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DB94FDBA-57DA-9D5A-5A20-BAE663C1D871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E81090AA-18AE-93E0-008D-5E34CC0613B3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F0FBCF91-102C-75C2-CE01-E4562F5D66A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7DF7B416-337E-B6E6-30B2-3C16F08E5B8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2985A1-CE6E-6C0B-999C-0600C4371F7B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B8A6747A-E1D2-8EFD-D451-C60BF0633CF0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0956B984-2B9D-BEA2-468A-551DD734426A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AF798-2D40-381F-302D-8996C4080790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9BD901-C723-9EC2-B14A-05F73D1E0215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CB9D4D3-9971-874B-1DA8-53FB1AEF93DE}"/>
              </a:ext>
            </a:extLst>
          </p:cNvPr>
          <p:cNvSpPr/>
          <p:nvPr/>
        </p:nvSpPr>
        <p:spPr>
          <a:xfrm>
            <a:off x="4272021" y="4665086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947C0-E08D-429E-49E6-97B81B196DB6}"/>
              </a:ext>
            </a:extLst>
          </p:cNvPr>
          <p:cNvSpPr/>
          <p:nvPr/>
        </p:nvSpPr>
        <p:spPr>
          <a:xfrm>
            <a:off x="5170625" y="4664675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0xCC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3AD089-9038-FEF6-163B-EDA642F624FD}"/>
              </a:ext>
            </a:extLst>
          </p:cNvPr>
          <p:cNvSpPr/>
          <p:nvPr/>
        </p:nvSpPr>
        <p:spPr>
          <a:xfrm>
            <a:off x="6056527" y="4928538"/>
            <a:ext cx="1204008" cy="4879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</a:t>
            </a:r>
          </a:p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PTE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27B0103-70FD-C48F-AB78-1DE2A93741F7}"/>
              </a:ext>
            </a:extLst>
          </p:cNvPr>
          <p:cNvSpPr/>
          <p:nvPr/>
        </p:nvSpPr>
        <p:spPr>
          <a:xfrm>
            <a:off x="7549982" y="3873457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1FDD7F8-A92A-14FC-850C-40D8E241DAF9}"/>
              </a:ext>
            </a:extLst>
          </p:cNvPr>
          <p:cNvSpPr/>
          <p:nvPr/>
        </p:nvSpPr>
        <p:spPr>
          <a:xfrm>
            <a:off x="7549982" y="3594501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4C20177-CE45-C556-0C57-560AE1F96562}"/>
              </a:ext>
            </a:extLst>
          </p:cNvPr>
          <p:cNvSpPr/>
          <p:nvPr/>
        </p:nvSpPr>
        <p:spPr>
          <a:xfrm>
            <a:off x="7549981" y="4137179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E0340C0-3839-9159-883A-C70D98166C3C}"/>
              </a:ext>
            </a:extLst>
          </p:cNvPr>
          <p:cNvSpPr/>
          <p:nvPr/>
        </p:nvSpPr>
        <p:spPr>
          <a:xfrm>
            <a:off x="7549981" y="3873457"/>
            <a:ext cx="898604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6C7D1CF-2B96-6C7C-2028-A22767D1455B}"/>
              </a:ext>
            </a:extLst>
          </p:cNvPr>
          <p:cNvSpPr/>
          <p:nvPr/>
        </p:nvSpPr>
        <p:spPr>
          <a:xfrm rot="5400000">
            <a:off x="8207481" y="5120646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3E7987-67D7-9FAB-47DB-942A439A81AD}"/>
              </a:ext>
            </a:extLst>
          </p:cNvPr>
          <p:cNvSpPr/>
          <p:nvPr/>
        </p:nvSpPr>
        <p:spPr>
          <a:xfrm>
            <a:off x="8448585" y="3873456"/>
            <a:ext cx="898605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4B479A5-31EA-2974-BD47-B588695D924E}"/>
              </a:ext>
            </a:extLst>
          </p:cNvPr>
          <p:cNvSpPr/>
          <p:nvPr/>
        </p:nvSpPr>
        <p:spPr>
          <a:xfrm>
            <a:off x="8448585" y="41367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E9917B-0087-2E46-7F63-F15E89798F2C}"/>
              </a:ext>
            </a:extLst>
          </p:cNvPr>
          <p:cNvSpPr/>
          <p:nvPr/>
        </p:nvSpPr>
        <p:spPr>
          <a:xfrm>
            <a:off x="7549981" y="43983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228669-301E-7253-79BE-2A8D60F46E04}"/>
              </a:ext>
            </a:extLst>
          </p:cNvPr>
          <p:cNvSpPr/>
          <p:nvPr/>
        </p:nvSpPr>
        <p:spPr>
          <a:xfrm>
            <a:off x="8448585" y="4397957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4200E4A-356A-6D24-595D-9E055ACC6D3E}"/>
              </a:ext>
            </a:extLst>
          </p:cNvPr>
          <p:cNvSpPr/>
          <p:nvPr/>
        </p:nvSpPr>
        <p:spPr>
          <a:xfrm>
            <a:off x="7549980" y="4658735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B1BED94-AE89-9CBD-B117-C2E43A90AABD}"/>
              </a:ext>
            </a:extLst>
          </p:cNvPr>
          <p:cNvSpPr/>
          <p:nvPr/>
        </p:nvSpPr>
        <p:spPr>
          <a:xfrm>
            <a:off x="7549981" y="5529473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15065F5-4CCF-FB12-D01C-6D1F535C3BE2}"/>
              </a:ext>
            </a:extLst>
          </p:cNvPr>
          <p:cNvSpPr/>
          <p:nvPr/>
        </p:nvSpPr>
        <p:spPr>
          <a:xfrm>
            <a:off x="7549981" y="466144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B3F5360-D999-78CD-D77D-1E176757DD20}"/>
              </a:ext>
            </a:extLst>
          </p:cNvPr>
          <p:cNvSpPr/>
          <p:nvPr/>
        </p:nvSpPr>
        <p:spPr>
          <a:xfrm>
            <a:off x="8448585" y="4661031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9589044-46FF-74E3-E9EE-CA713C051BE8}"/>
              </a:ext>
            </a:extLst>
          </p:cNvPr>
          <p:cNvSpPr/>
          <p:nvPr/>
        </p:nvSpPr>
        <p:spPr>
          <a:xfrm>
            <a:off x="9347186" y="4650419"/>
            <a:ext cx="1715873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Step Table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BDE206C-C50A-8771-BB9F-2D9DEF8361D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731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Step Table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stores open-addressing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“Step”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value.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4BDB8E-6DB0-5863-6D86-C99C3F4103C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6D94B4-F2BD-5C57-3F94-2672BB821E6B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55FD8B0-4E17-C4E3-6A67-E5C6E55415B3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B55D5595-C373-1C08-7343-607073B107E9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7AFDE6A-2124-F111-7705-D650C618DA3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9A0372C-A104-F0E2-8544-D6072CF45455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34E8CE4-B809-FE70-965B-A174D49D553F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0B2263-FFED-07DA-8C59-B5BE5A81C05F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9FB717-1BF5-A44D-A72D-97736B250916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243A74E-A89A-7F7F-A8B2-37FA6E398A4D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5020679-E6EF-DC3B-747F-34E29585AA1F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0DE1902-9E5B-63D5-5CAA-2BEE56F7D3D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CA53FC-0ABA-3EEA-4CE8-A4FAE24B2AA2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F06F8A5-3818-345B-03A3-9F50DA4A9F99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EEAB3DB-BE43-C8CF-73FE-C284EF14ADD9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CC8078-F4BA-5B6A-0C9F-32D14134014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27E773-A29A-0613-C0C5-D5D0343F46D2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1597E0E-5C2F-5BB0-39CA-5C063EA875B5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10BBE31-866E-7A5F-7286-9940534DCF9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DB94FDBA-57DA-9D5A-5A20-BAE663C1D871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E81090AA-18AE-93E0-008D-5E34CC0613B3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F0FBCF91-102C-75C2-CE01-E4562F5D66A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7DF7B416-337E-B6E6-30B2-3C16F08E5B8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2985A1-CE6E-6C0B-999C-0600C4371F7B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B8A6747A-E1D2-8EFD-D451-C60BF0633CF0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0956B984-2B9D-BEA2-468A-551DD734426A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AF798-2D40-381F-302D-8996C4080790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9BD901-C723-9EC2-B14A-05F73D1E0215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CB9D4D3-9971-874B-1DA8-53FB1AEF93DE}"/>
              </a:ext>
            </a:extLst>
          </p:cNvPr>
          <p:cNvSpPr/>
          <p:nvPr/>
        </p:nvSpPr>
        <p:spPr>
          <a:xfrm>
            <a:off x="4272021" y="4665086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947C0-E08D-429E-49E6-97B81B196DB6}"/>
              </a:ext>
            </a:extLst>
          </p:cNvPr>
          <p:cNvSpPr/>
          <p:nvPr/>
        </p:nvSpPr>
        <p:spPr>
          <a:xfrm>
            <a:off x="5170625" y="4664675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0xCC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3AD089-9038-FEF6-163B-EDA642F624FD}"/>
              </a:ext>
            </a:extLst>
          </p:cNvPr>
          <p:cNvSpPr/>
          <p:nvPr/>
        </p:nvSpPr>
        <p:spPr>
          <a:xfrm>
            <a:off x="6056527" y="4928538"/>
            <a:ext cx="1204008" cy="4879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</a:t>
            </a:r>
          </a:p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PTE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27B0103-70FD-C48F-AB78-1DE2A93741F7}"/>
              </a:ext>
            </a:extLst>
          </p:cNvPr>
          <p:cNvSpPr/>
          <p:nvPr/>
        </p:nvSpPr>
        <p:spPr>
          <a:xfrm>
            <a:off x="7549982" y="3873457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1FDD7F8-A92A-14FC-850C-40D8E241DAF9}"/>
              </a:ext>
            </a:extLst>
          </p:cNvPr>
          <p:cNvSpPr/>
          <p:nvPr/>
        </p:nvSpPr>
        <p:spPr>
          <a:xfrm>
            <a:off x="7549982" y="3594501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4C20177-CE45-C556-0C57-560AE1F96562}"/>
              </a:ext>
            </a:extLst>
          </p:cNvPr>
          <p:cNvSpPr/>
          <p:nvPr/>
        </p:nvSpPr>
        <p:spPr>
          <a:xfrm>
            <a:off x="7549981" y="4137179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E0340C0-3839-9159-883A-C70D98166C3C}"/>
              </a:ext>
            </a:extLst>
          </p:cNvPr>
          <p:cNvSpPr/>
          <p:nvPr/>
        </p:nvSpPr>
        <p:spPr>
          <a:xfrm>
            <a:off x="7549981" y="3873457"/>
            <a:ext cx="898604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6C7D1CF-2B96-6C7C-2028-A22767D1455B}"/>
              </a:ext>
            </a:extLst>
          </p:cNvPr>
          <p:cNvSpPr/>
          <p:nvPr/>
        </p:nvSpPr>
        <p:spPr>
          <a:xfrm rot="5400000">
            <a:off x="8207481" y="5120646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3E7987-67D7-9FAB-47DB-942A439A81AD}"/>
              </a:ext>
            </a:extLst>
          </p:cNvPr>
          <p:cNvSpPr/>
          <p:nvPr/>
        </p:nvSpPr>
        <p:spPr>
          <a:xfrm>
            <a:off x="8448585" y="3873456"/>
            <a:ext cx="898605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4B479A5-31EA-2974-BD47-B588695D924E}"/>
              </a:ext>
            </a:extLst>
          </p:cNvPr>
          <p:cNvSpPr/>
          <p:nvPr/>
        </p:nvSpPr>
        <p:spPr>
          <a:xfrm>
            <a:off x="8448585" y="41367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E9917B-0087-2E46-7F63-F15E89798F2C}"/>
              </a:ext>
            </a:extLst>
          </p:cNvPr>
          <p:cNvSpPr/>
          <p:nvPr/>
        </p:nvSpPr>
        <p:spPr>
          <a:xfrm>
            <a:off x="7549981" y="43983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228669-301E-7253-79BE-2A8D60F46E04}"/>
              </a:ext>
            </a:extLst>
          </p:cNvPr>
          <p:cNvSpPr/>
          <p:nvPr/>
        </p:nvSpPr>
        <p:spPr>
          <a:xfrm>
            <a:off x="8448585" y="4397957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4200E4A-356A-6D24-595D-9E055ACC6D3E}"/>
              </a:ext>
            </a:extLst>
          </p:cNvPr>
          <p:cNvSpPr/>
          <p:nvPr/>
        </p:nvSpPr>
        <p:spPr>
          <a:xfrm>
            <a:off x="7549980" y="4658735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B1BED94-AE89-9CBD-B117-C2E43A90AABD}"/>
              </a:ext>
            </a:extLst>
          </p:cNvPr>
          <p:cNvSpPr/>
          <p:nvPr/>
        </p:nvSpPr>
        <p:spPr>
          <a:xfrm>
            <a:off x="7549981" y="5529473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15065F5-4CCF-FB12-D01C-6D1F535C3BE2}"/>
              </a:ext>
            </a:extLst>
          </p:cNvPr>
          <p:cNvSpPr/>
          <p:nvPr/>
        </p:nvSpPr>
        <p:spPr>
          <a:xfrm>
            <a:off x="7549981" y="466144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B3F5360-D999-78CD-D77D-1E176757DD20}"/>
              </a:ext>
            </a:extLst>
          </p:cNvPr>
          <p:cNvSpPr/>
          <p:nvPr/>
        </p:nvSpPr>
        <p:spPr>
          <a:xfrm>
            <a:off x="8448585" y="4661031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9589044-46FF-74E3-E9EE-CA713C051BE8}"/>
              </a:ext>
            </a:extLst>
          </p:cNvPr>
          <p:cNvSpPr/>
          <p:nvPr/>
        </p:nvSpPr>
        <p:spPr>
          <a:xfrm>
            <a:off x="9347186" y="4650419"/>
            <a:ext cx="1715873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Step Table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BDE206C-C50A-8771-BB9F-2D9DEF8361D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955108C9-6342-1BDB-AA88-3322136E1645}"/>
              </a:ext>
            </a:extLst>
          </p:cNvPr>
          <p:cNvCxnSpPr>
            <a:cxnSpLocks/>
            <a:stCxn id="36" idx="2"/>
            <a:endCxn id="18" idx="2"/>
          </p:cNvCxnSpPr>
          <p:nvPr/>
        </p:nvCxnSpPr>
        <p:spPr>
          <a:xfrm rot="5400000">
            <a:off x="7257085" y="3285062"/>
            <a:ext cx="3644" cy="3277960"/>
          </a:xfrm>
          <a:prstGeom prst="bentConnector3">
            <a:avLst>
              <a:gd name="adj1" fmla="val 2923611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F8A5144-3FA2-0E2B-91FC-702AA26F30DD}"/>
              </a:ext>
            </a:extLst>
          </p:cNvPr>
          <p:cNvSpPr/>
          <p:nvPr/>
        </p:nvSpPr>
        <p:spPr>
          <a:xfrm>
            <a:off x="6751565" y="6109016"/>
            <a:ext cx="2613668" cy="4406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without sequential probing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531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5C239-F3D3-557E-9975-79048543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9B1DE1-B46F-7D10-AB2F-C4AA80AF5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CB989FCE-092A-0FF0-B124-260F1B9C9967}"/>
              </a:ext>
            </a:extLst>
          </p:cNvPr>
          <p:cNvSpPr/>
          <p:nvPr/>
        </p:nvSpPr>
        <p:spPr>
          <a:xfrm>
            <a:off x="3205671" y="4164206"/>
            <a:ext cx="5396347" cy="1122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1CC78D1F-CA0C-BF3F-8D7E-A0471B32A5D5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25D7511C-48F3-F078-EF7F-F4EC376CF096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3C2F87-8107-A15A-7B61-477398939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568661-66B7-EBFB-509E-FA32D7F0590B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9C981E46-CB05-2EED-D6BC-A941B48AB602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36CEE491-5661-7D30-34DE-121D90B5BEE8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4D10B133-1A41-0183-7ECA-7B6379CF8AF9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CAC51332-7460-B451-B94B-6A455C3A1174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08F41645-1CDB-2CF2-2E86-BFB3E5E30D56}"/>
              </a:ext>
            </a:extLst>
          </p:cNvPr>
          <p:cNvSpPr/>
          <p:nvPr/>
        </p:nvSpPr>
        <p:spPr>
          <a:xfrm>
            <a:off x="6656967" y="4297647"/>
            <a:ext cx="1818640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07B6171F-2C2C-1E66-DBD7-9207C4E30B9E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FB2AB4BC-4E52-2B42-A6BB-41E353208D81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C2C93141-4080-C86A-D60E-5A7829645259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469DCC0B-74C9-A8A5-E090-A3F2CE8BDC8E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DF16E748-733F-91B1-6F5F-9F748450B361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97760567-B373-C182-2D2B-C649AEACEEA9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DBAB7B4-80B1-CCC6-8FF2-D089CD4FC383}"/>
              </a:ext>
            </a:extLst>
          </p:cNvPr>
          <p:cNvSpPr/>
          <p:nvPr/>
        </p:nvSpPr>
        <p:spPr>
          <a:xfrm>
            <a:off x="4749085" y="4297647"/>
            <a:ext cx="1724659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EECB94-168F-2DE9-1623-C6EFD2AB8824}"/>
              </a:ext>
            </a:extLst>
          </p:cNvPr>
          <p:cNvSpPr/>
          <p:nvPr/>
        </p:nvSpPr>
        <p:spPr>
          <a:xfrm>
            <a:off x="7120456" y="3322402"/>
            <a:ext cx="1355151" cy="674604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8467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E4FA-343D-7688-1CB1-87CF7205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50F118-5CB0-6F0A-1558-EC847842B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Step Cache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1B6037-9CFE-BCFC-5467-8BCCA6B72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page table walkers to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accessing Step Table.</a:t>
            </a: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7187A65-6FFD-DC7A-98FB-49A0ACD23731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3D5F61E-E1B4-07A3-6977-63ABE8EA592F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9C6489B-A623-240F-5C3A-8350BC976645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81474D89-791F-8DA2-F536-22AB8FAE9D9A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F011393-9609-0240-0B17-8FB77E7265E3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370E89A2-402E-9B2F-C1E7-3306384751FE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50C85C9-3F5C-FF83-E670-221F9E0A8587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B1C32A0-D1B2-35E4-5048-64EEAD04F753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651475-F950-57F2-E06A-3765701002F3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C61437-C687-D7B8-4009-962E64E55078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374460F-7B0B-59C9-7B9C-C54F9D58DDD6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8A0F1DA-426F-A16A-4403-D82D244E746C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033B19F-402B-6931-D421-45129A2ED655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6BDC665-8598-A751-BFE4-F6C6BC7E667C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F78CF4A-592F-9410-A2EF-F35469DFE953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A341FFDA-BB02-1329-CD5D-3BE931399BCD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A96A97E-6F0E-6ECA-0E9E-EEC03B53490B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8C8406B7-9709-C720-7BC3-5F3DFF0209B6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DBEAE854-E671-ADF3-EBC7-B18B5F14CA5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650F47AD-822B-A8F7-1537-B4C082A09A65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11C5C7CC-7859-0E79-C373-4486E88A5D57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25D9CF7-B400-1E1A-C72E-01E6B4E1DFD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4570F1AA-AC8A-506F-759C-0FDB0B53309C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761BCC-B3FE-DAB7-DDDF-39D861BB2338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F6AB918A-C59B-E1DE-74A8-153ABE3E64A2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26CC70F1-BFAA-3DF8-1344-ED6CE58CF704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DCBF37-6C44-727A-6EE3-3AE62862FC43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F47B50-E5B4-1677-AC40-5D037150EB3A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EAF01E7-C694-D87B-21AC-D43A723942F6}"/>
              </a:ext>
            </a:extLst>
          </p:cNvPr>
          <p:cNvSpPr/>
          <p:nvPr/>
        </p:nvSpPr>
        <p:spPr>
          <a:xfrm>
            <a:off x="4272021" y="4665086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6B9672-4541-BFD3-243C-34E1C236EFFF}"/>
              </a:ext>
            </a:extLst>
          </p:cNvPr>
          <p:cNvSpPr/>
          <p:nvPr/>
        </p:nvSpPr>
        <p:spPr>
          <a:xfrm>
            <a:off x="5170625" y="4664675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0xCC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453620-D9BA-AA3A-4129-CAD56FB6D289}"/>
              </a:ext>
            </a:extLst>
          </p:cNvPr>
          <p:cNvSpPr/>
          <p:nvPr/>
        </p:nvSpPr>
        <p:spPr>
          <a:xfrm>
            <a:off x="6056527" y="4928538"/>
            <a:ext cx="1204008" cy="4879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</a:t>
            </a:r>
          </a:p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PTE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6B4AEB-577D-45D4-BE02-27191CDE9830}"/>
              </a:ext>
            </a:extLst>
          </p:cNvPr>
          <p:cNvSpPr/>
          <p:nvPr/>
        </p:nvSpPr>
        <p:spPr>
          <a:xfrm>
            <a:off x="7549982" y="3873457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2E8BA2D-D386-78D9-6562-4A6FA9D865AC}"/>
              </a:ext>
            </a:extLst>
          </p:cNvPr>
          <p:cNvSpPr/>
          <p:nvPr/>
        </p:nvSpPr>
        <p:spPr>
          <a:xfrm>
            <a:off x="7549982" y="3594501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CEA6076-5AE6-B517-C96D-8974A374AD13}"/>
              </a:ext>
            </a:extLst>
          </p:cNvPr>
          <p:cNvSpPr/>
          <p:nvPr/>
        </p:nvSpPr>
        <p:spPr>
          <a:xfrm>
            <a:off x="7549981" y="4137179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8D7F6A8-ADC4-B89C-AFC8-1FB99CBCB4B2}"/>
              </a:ext>
            </a:extLst>
          </p:cNvPr>
          <p:cNvSpPr/>
          <p:nvPr/>
        </p:nvSpPr>
        <p:spPr>
          <a:xfrm>
            <a:off x="7549981" y="3873457"/>
            <a:ext cx="898604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97B17E-5A7D-6FD9-9A6A-05E0983321F7}"/>
              </a:ext>
            </a:extLst>
          </p:cNvPr>
          <p:cNvSpPr/>
          <p:nvPr/>
        </p:nvSpPr>
        <p:spPr>
          <a:xfrm rot="5400000">
            <a:off x="8207481" y="5120646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A246324-3F93-D05A-4F18-00D735FA01E3}"/>
              </a:ext>
            </a:extLst>
          </p:cNvPr>
          <p:cNvSpPr/>
          <p:nvPr/>
        </p:nvSpPr>
        <p:spPr>
          <a:xfrm>
            <a:off x="8448585" y="3873456"/>
            <a:ext cx="898605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A8BD3A8-DFF7-0928-7EBA-EC6AA515D0C4}"/>
              </a:ext>
            </a:extLst>
          </p:cNvPr>
          <p:cNvSpPr/>
          <p:nvPr/>
        </p:nvSpPr>
        <p:spPr>
          <a:xfrm>
            <a:off x="8448585" y="41367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AE53146-E97D-7EF8-7083-12593022AD2D}"/>
              </a:ext>
            </a:extLst>
          </p:cNvPr>
          <p:cNvSpPr/>
          <p:nvPr/>
        </p:nvSpPr>
        <p:spPr>
          <a:xfrm>
            <a:off x="7549981" y="43983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A794A2-9575-AE1F-7B75-486C060141D0}"/>
              </a:ext>
            </a:extLst>
          </p:cNvPr>
          <p:cNvSpPr/>
          <p:nvPr/>
        </p:nvSpPr>
        <p:spPr>
          <a:xfrm>
            <a:off x="8448585" y="4397957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737FAEE-E3F0-01D5-E175-A1616F96CC6C}"/>
              </a:ext>
            </a:extLst>
          </p:cNvPr>
          <p:cNvSpPr/>
          <p:nvPr/>
        </p:nvSpPr>
        <p:spPr>
          <a:xfrm>
            <a:off x="7549980" y="4658735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D074A6B-6A98-4BE8-1CB6-920E81D8352B}"/>
              </a:ext>
            </a:extLst>
          </p:cNvPr>
          <p:cNvSpPr/>
          <p:nvPr/>
        </p:nvSpPr>
        <p:spPr>
          <a:xfrm>
            <a:off x="7549981" y="5529473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A20F036-588D-F0CA-FA4C-30326F2CDB3A}"/>
              </a:ext>
            </a:extLst>
          </p:cNvPr>
          <p:cNvSpPr/>
          <p:nvPr/>
        </p:nvSpPr>
        <p:spPr>
          <a:xfrm>
            <a:off x="7549981" y="466144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8A1470D-8DC1-5C40-30B3-62E7A07257C9}"/>
              </a:ext>
            </a:extLst>
          </p:cNvPr>
          <p:cNvSpPr/>
          <p:nvPr/>
        </p:nvSpPr>
        <p:spPr>
          <a:xfrm>
            <a:off x="8448585" y="4661031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912D78E-F616-4F43-58B5-71B51E983CA2}"/>
              </a:ext>
            </a:extLst>
          </p:cNvPr>
          <p:cNvSpPr/>
          <p:nvPr/>
        </p:nvSpPr>
        <p:spPr>
          <a:xfrm>
            <a:off x="9347186" y="4650419"/>
            <a:ext cx="1715873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Step Table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107B18F-1762-F363-99EC-06AA50B66C8F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C8126235-210B-6868-8C25-AABBC12A7E6A}"/>
              </a:ext>
            </a:extLst>
          </p:cNvPr>
          <p:cNvCxnSpPr>
            <a:cxnSpLocks/>
            <a:stCxn id="36" idx="2"/>
            <a:endCxn id="18" idx="2"/>
          </p:cNvCxnSpPr>
          <p:nvPr/>
        </p:nvCxnSpPr>
        <p:spPr>
          <a:xfrm rot="5400000">
            <a:off x="7257085" y="3285062"/>
            <a:ext cx="3644" cy="3277960"/>
          </a:xfrm>
          <a:prstGeom prst="bentConnector3">
            <a:avLst>
              <a:gd name="adj1" fmla="val 2923611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59651E0-FAFA-63DF-E63D-E441CE4F8E2D}"/>
              </a:ext>
            </a:extLst>
          </p:cNvPr>
          <p:cNvSpPr/>
          <p:nvPr/>
        </p:nvSpPr>
        <p:spPr>
          <a:xfrm>
            <a:off x="6751565" y="6109016"/>
            <a:ext cx="2613668" cy="4406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without sequential probing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97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Step Cache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page table walkers to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accessing Step Table.</a:t>
            </a: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4BDB8E-6DB0-5863-6D86-C99C3F4103CF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6D94B4-F2BD-5C57-3F94-2672BB821E6B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55FD8B0-4E17-C4E3-6A67-E5C6E55415B3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B55D5595-C373-1C08-7343-607073B107E9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7AFDE6A-2124-F111-7705-D650C618DA3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9A0372C-A104-F0E2-8544-D6072CF45455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34E8CE4-B809-FE70-965B-A174D49D553F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0B2263-FFED-07DA-8C59-B5BE5A81C05F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9FB717-1BF5-A44D-A72D-97736B250916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243A74E-A89A-7F7F-A8B2-37FA6E398A4D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E5020679-E6EF-DC3B-747F-34E29585AA1F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0DE1902-9E5B-63D5-5CAA-2BEE56F7D3DB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CA53FC-0ABA-3EEA-4CE8-A4FAE24B2AA2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F06F8A5-3818-345B-03A3-9F50DA4A9F99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EEAB3DB-BE43-C8CF-73FE-C284EF14ADD9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CC8078-F4BA-5B6A-0C9F-32D141340142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27E773-A29A-0613-C0C5-D5D0343F46D2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1597E0E-5C2F-5BB0-39CA-5C063EA875B5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10BBE31-866E-7A5F-7286-9940534DCF9C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DB94FDBA-57DA-9D5A-5A20-BAE663C1D871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E81090AA-18AE-93E0-008D-5E34CC0613B3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F0FBCF91-102C-75C2-CE01-E4562F5D66A3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7DF7B416-337E-B6E6-30B2-3C16F08E5B8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2985A1-CE6E-6C0B-999C-0600C4371F7B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B8A6747A-E1D2-8EFD-D451-C60BF0633CF0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0956B984-2B9D-BEA2-468A-551DD734426A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AF798-2D40-381F-302D-8996C4080790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9BD901-C723-9EC2-B14A-05F73D1E0215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CB9D4D3-9971-874B-1DA8-53FB1AEF93DE}"/>
              </a:ext>
            </a:extLst>
          </p:cNvPr>
          <p:cNvSpPr/>
          <p:nvPr/>
        </p:nvSpPr>
        <p:spPr>
          <a:xfrm>
            <a:off x="4272021" y="4665086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947C0-E08D-429E-49E6-97B81B196DB6}"/>
              </a:ext>
            </a:extLst>
          </p:cNvPr>
          <p:cNvSpPr/>
          <p:nvPr/>
        </p:nvSpPr>
        <p:spPr>
          <a:xfrm>
            <a:off x="5170625" y="4664675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0xCC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3AD089-9038-FEF6-163B-EDA642F624FD}"/>
              </a:ext>
            </a:extLst>
          </p:cNvPr>
          <p:cNvSpPr/>
          <p:nvPr/>
        </p:nvSpPr>
        <p:spPr>
          <a:xfrm>
            <a:off x="6056527" y="4928538"/>
            <a:ext cx="1204008" cy="4879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</a:t>
            </a:r>
          </a:p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PTE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27B0103-70FD-C48F-AB78-1DE2A93741F7}"/>
              </a:ext>
            </a:extLst>
          </p:cNvPr>
          <p:cNvSpPr/>
          <p:nvPr/>
        </p:nvSpPr>
        <p:spPr>
          <a:xfrm>
            <a:off x="7549982" y="3873457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1FDD7F8-A92A-14FC-850C-40D8E241DAF9}"/>
              </a:ext>
            </a:extLst>
          </p:cNvPr>
          <p:cNvSpPr/>
          <p:nvPr/>
        </p:nvSpPr>
        <p:spPr>
          <a:xfrm>
            <a:off x="7549982" y="3594501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4C20177-CE45-C556-0C57-560AE1F96562}"/>
              </a:ext>
            </a:extLst>
          </p:cNvPr>
          <p:cNvSpPr/>
          <p:nvPr/>
        </p:nvSpPr>
        <p:spPr>
          <a:xfrm>
            <a:off x="7549981" y="4137179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E0340C0-3839-9159-883A-C70D98166C3C}"/>
              </a:ext>
            </a:extLst>
          </p:cNvPr>
          <p:cNvSpPr/>
          <p:nvPr/>
        </p:nvSpPr>
        <p:spPr>
          <a:xfrm>
            <a:off x="7549981" y="3873457"/>
            <a:ext cx="898604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6C7D1CF-2B96-6C7C-2028-A22767D1455B}"/>
              </a:ext>
            </a:extLst>
          </p:cNvPr>
          <p:cNvSpPr/>
          <p:nvPr/>
        </p:nvSpPr>
        <p:spPr>
          <a:xfrm rot="5400000">
            <a:off x="8207481" y="5120646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3E7987-67D7-9FAB-47DB-942A439A81AD}"/>
              </a:ext>
            </a:extLst>
          </p:cNvPr>
          <p:cNvSpPr/>
          <p:nvPr/>
        </p:nvSpPr>
        <p:spPr>
          <a:xfrm>
            <a:off x="8448585" y="3873456"/>
            <a:ext cx="898605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4B479A5-31EA-2974-BD47-B588695D924E}"/>
              </a:ext>
            </a:extLst>
          </p:cNvPr>
          <p:cNvSpPr/>
          <p:nvPr/>
        </p:nvSpPr>
        <p:spPr>
          <a:xfrm>
            <a:off x="8448585" y="41367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E9917B-0087-2E46-7F63-F15E89798F2C}"/>
              </a:ext>
            </a:extLst>
          </p:cNvPr>
          <p:cNvSpPr/>
          <p:nvPr/>
        </p:nvSpPr>
        <p:spPr>
          <a:xfrm>
            <a:off x="7549981" y="43983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228669-301E-7253-79BE-2A8D60F46E04}"/>
              </a:ext>
            </a:extLst>
          </p:cNvPr>
          <p:cNvSpPr/>
          <p:nvPr/>
        </p:nvSpPr>
        <p:spPr>
          <a:xfrm>
            <a:off x="8448585" y="4397957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4200E4A-356A-6D24-595D-9E055ACC6D3E}"/>
              </a:ext>
            </a:extLst>
          </p:cNvPr>
          <p:cNvSpPr/>
          <p:nvPr/>
        </p:nvSpPr>
        <p:spPr>
          <a:xfrm>
            <a:off x="7549980" y="4658735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B1BED94-AE89-9CBD-B117-C2E43A90AABD}"/>
              </a:ext>
            </a:extLst>
          </p:cNvPr>
          <p:cNvSpPr/>
          <p:nvPr/>
        </p:nvSpPr>
        <p:spPr>
          <a:xfrm>
            <a:off x="7549981" y="5529473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15065F5-4CCF-FB12-D01C-6D1F535C3BE2}"/>
              </a:ext>
            </a:extLst>
          </p:cNvPr>
          <p:cNvSpPr/>
          <p:nvPr/>
        </p:nvSpPr>
        <p:spPr>
          <a:xfrm>
            <a:off x="7549981" y="466144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B3F5360-D999-78CD-D77D-1E176757DD20}"/>
              </a:ext>
            </a:extLst>
          </p:cNvPr>
          <p:cNvSpPr/>
          <p:nvPr/>
        </p:nvSpPr>
        <p:spPr>
          <a:xfrm>
            <a:off x="8448585" y="4661031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9589044-46FF-74E3-E9EE-CA713C051BE8}"/>
              </a:ext>
            </a:extLst>
          </p:cNvPr>
          <p:cNvSpPr/>
          <p:nvPr/>
        </p:nvSpPr>
        <p:spPr>
          <a:xfrm>
            <a:off x="9347186" y="4650419"/>
            <a:ext cx="1715873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Step Table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BDE206C-C50A-8771-BB9F-2D9DEF8361D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955108C9-6342-1BDB-AA88-3322136E1645}"/>
              </a:ext>
            </a:extLst>
          </p:cNvPr>
          <p:cNvCxnSpPr>
            <a:cxnSpLocks/>
            <a:stCxn id="36" idx="2"/>
            <a:endCxn id="18" idx="2"/>
          </p:cNvCxnSpPr>
          <p:nvPr/>
        </p:nvCxnSpPr>
        <p:spPr>
          <a:xfrm rot="5400000">
            <a:off x="7257085" y="3285062"/>
            <a:ext cx="3644" cy="3277960"/>
          </a:xfrm>
          <a:prstGeom prst="bentConnector3">
            <a:avLst>
              <a:gd name="adj1" fmla="val 2923611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F8A5144-3FA2-0E2B-91FC-702AA26F30DD}"/>
              </a:ext>
            </a:extLst>
          </p:cNvPr>
          <p:cNvSpPr/>
          <p:nvPr/>
        </p:nvSpPr>
        <p:spPr>
          <a:xfrm>
            <a:off x="6751565" y="6109016"/>
            <a:ext cx="2613668" cy="4406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without sequential probing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9E1A535-3F50-B0EC-4367-98CC9E38876E}"/>
              </a:ext>
            </a:extLst>
          </p:cNvPr>
          <p:cNvSpPr/>
          <p:nvPr/>
        </p:nvSpPr>
        <p:spPr>
          <a:xfrm>
            <a:off x="7337739" y="3481377"/>
            <a:ext cx="3725320" cy="243375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</a:t>
            </a:r>
            <a:endParaRPr lang="ko-KR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069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FBB03D-AC20-7223-7A3D-61B6A31E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F7689F-6BA2-19AF-70AA-A7D5BD207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Step Cache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3873C3-B23C-AD15-DD97-601A702F4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page table walkers to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accessing Step Table.</a:t>
            </a:r>
            <a:endParaRPr lang="en-US" altLang="ko-KR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7C8137E-93F5-C41C-08FB-1FD11220C6C2}"/>
              </a:ext>
            </a:extLst>
          </p:cNvPr>
          <p:cNvGrpSpPr/>
          <p:nvPr/>
        </p:nvGrpSpPr>
        <p:grpSpPr>
          <a:xfrm>
            <a:off x="1860976" y="2340965"/>
            <a:ext cx="8609857" cy="277820"/>
            <a:chOff x="9200" y="282145"/>
            <a:chExt cx="9125593" cy="277820"/>
          </a:xfrm>
          <a:solidFill>
            <a:schemeClr val="bg1">
              <a:lumMod val="8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43748CB-12F0-B0AC-4634-8FDBE122A5AD}"/>
                </a:ext>
              </a:extLst>
            </p:cNvPr>
            <p:cNvSpPr/>
            <p:nvPr/>
          </p:nvSpPr>
          <p:spPr>
            <a:xfrm>
              <a:off x="7055836" y="282145"/>
              <a:ext cx="2078957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D89ED680-564B-99FB-56C5-885D0ADEC3CB}"/>
                </a:ext>
              </a:extLst>
            </p:cNvPr>
            <p:cNvSpPr/>
            <p:nvPr/>
          </p:nvSpPr>
          <p:spPr>
            <a:xfrm>
              <a:off x="9200" y="282145"/>
              <a:ext cx="7046636" cy="2778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2B2FC26C-9285-BA8F-313D-0DC3B7C24C32}"/>
              </a:ext>
            </a:extLst>
          </p:cNvPr>
          <p:cNvSpPr/>
          <p:nvPr/>
        </p:nvSpPr>
        <p:spPr>
          <a:xfrm>
            <a:off x="5003044" y="2823129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9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ko-KR" altLang="en-US" sz="1799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7FED94A-DC53-7074-115C-173CEA6F2EEF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183044" y="2618785"/>
            <a:ext cx="2129" cy="204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7D54FAAB-928F-3033-B18E-8C3742CB0C60}"/>
              </a:ext>
            </a:extLst>
          </p:cNvPr>
          <p:cNvSpPr/>
          <p:nvPr/>
        </p:nvSpPr>
        <p:spPr>
          <a:xfrm>
            <a:off x="3539307" y="4088757"/>
            <a:ext cx="357208" cy="35720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8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198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7DB4D0-96A6-6DF5-1594-C45EFFB22467}"/>
              </a:ext>
            </a:extLst>
          </p:cNvPr>
          <p:cNvSpPr/>
          <p:nvPr/>
        </p:nvSpPr>
        <p:spPr>
          <a:xfrm>
            <a:off x="1345345" y="2319896"/>
            <a:ext cx="518350" cy="277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9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ko-KR" altLang="en-US" sz="1999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FAD8CA-ED40-4202-1F7D-BF5C1EC1AC85}"/>
              </a:ext>
            </a:extLst>
          </p:cNvPr>
          <p:cNvSpPr/>
          <p:nvPr/>
        </p:nvSpPr>
        <p:spPr>
          <a:xfrm>
            <a:off x="4272022" y="3877101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E09F4E6-57C1-58BD-17E7-E71D2C3B35E8}"/>
              </a:ext>
            </a:extLst>
          </p:cNvPr>
          <p:cNvSpPr/>
          <p:nvPr/>
        </p:nvSpPr>
        <p:spPr>
          <a:xfrm>
            <a:off x="4272022" y="3598145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HPT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79057CE-FA46-D173-3202-0F9F3B856032}"/>
              </a:ext>
            </a:extLst>
          </p:cNvPr>
          <p:cNvSpPr/>
          <p:nvPr/>
        </p:nvSpPr>
        <p:spPr>
          <a:xfrm>
            <a:off x="4272021" y="4140823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0EBF4B2E-1C55-B015-4748-320454DF750B}"/>
              </a:ext>
            </a:extLst>
          </p:cNvPr>
          <p:cNvSpPr/>
          <p:nvPr/>
        </p:nvSpPr>
        <p:spPr>
          <a:xfrm>
            <a:off x="4272021" y="3877101"/>
            <a:ext cx="898604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A06AA8E-5FA8-C412-7BAD-A0633929E4D9}"/>
              </a:ext>
            </a:extLst>
          </p:cNvPr>
          <p:cNvSpPr/>
          <p:nvPr/>
        </p:nvSpPr>
        <p:spPr>
          <a:xfrm rot="5400000">
            <a:off x="4929521" y="5124290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88698E4-7749-F2D8-B580-9388B0D942EC}"/>
              </a:ext>
            </a:extLst>
          </p:cNvPr>
          <p:cNvSpPr/>
          <p:nvPr/>
        </p:nvSpPr>
        <p:spPr>
          <a:xfrm>
            <a:off x="5170625" y="3877100"/>
            <a:ext cx="898605" cy="2611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1170CE6-1722-5AF7-0BC4-76313B88F947}"/>
              </a:ext>
            </a:extLst>
          </p:cNvPr>
          <p:cNvSpPr/>
          <p:nvPr/>
        </p:nvSpPr>
        <p:spPr>
          <a:xfrm>
            <a:off x="5170625" y="41404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0xAA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090E52EF-CFBF-661B-7FCB-F35C2FD76A27}"/>
              </a:ext>
            </a:extLst>
          </p:cNvPr>
          <p:cNvSpPr/>
          <p:nvPr/>
        </p:nvSpPr>
        <p:spPr>
          <a:xfrm>
            <a:off x="4272021" y="4402012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BE9A186A-E146-FF5C-C195-7EFF95AA283B}"/>
              </a:ext>
            </a:extLst>
          </p:cNvPr>
          <p:cNvSpPr/>
          <p:nvPr/>
        </p:nvSpPr>
        <p:spPr>
          <a:xfrm>
            <a:off x="5170625" y="4401601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0xBB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C5C01FB-E502-4AE7-1709-F60BD30C3333}"/>
              </a:ext>
            </a:extLst>
          </p:cNvPr>
          <p:cNvSpPr/>
          <p:nvPr/>
        </p:nvSpPr>
        <p:spPr>
          <a:xfrm>
            <a:off x="4272020" y="4662379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947A45D8-D34E-01FC-9B53-C339E8E77AF0}"/>
              </a:ext>
            </a:extLst>
          </p:cNvPr>
          <p:cNvSpPr/>
          <p:nvPr/>
        </p:nvSpPr>
        <p:spPr>
          <a:xfrm>
            <a:off x="1856721" y="2055564"/>
            <a:ext cx="6652647" cy="2778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VPN tag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C0033E04-44C1-4F4A-8D67-46686B42212F}"/>
              </a:ext>
            </a:extLst>
          </p:cNvPr>
          <p:cNvSpPr/>
          <p:nvPr/>
        </p:nvSpPr>
        <p:spPr>
          <a:xfrm>
            <a:off x="4272021" y="5533117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514E5794-15BD-802C-D10B-F8AB1376E9DC}"/>
              </a:ext>
            </a:extLst>
          </p:cNvPr>
          <p:cNvSpPr/>
          <p:nvPr/>
        </p:nvSpPr>
        <p:spPr>
          <a:xfrm>
            <a:off x="1863695" y="5529473"/>
            <a:ext cx="789959" cy="261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PTBR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6B200B49-4BCE-AAF1-DCE2-0D981BE1BCB0}"/>
              </a:ext>
            </a:extLst>
          </p:cNvPr>
          <p:cNvCxnSpPr>
            <a:stCxn id="81" idx="3"/>
            <a:endCxn id="21" idx="2"/>
          </p:cNvCxnSpPr>
          <p:nvPr/>
        </p:nvCxnSpPr>
        <p:spPr>
          <a:xfrm flipV="1">
            <a:off x="2653654" y="4267362"/>
            <a:ext cx="885653" cy="139270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E2F54953-0FC5-F1B3-F8E5-B032E18A36AF}"/>
              </a:ext>
            </a:extLst>
          </p:cNvPr>
          <p:cNvCxnSpPr>
            <a:cxnSpLocks/>
            <a:stCxn id="21" idx="6"/>
            <a:endCxn id="55" idx="1"/>
          </p:cNvCxnSpPr>
          <p:nvPr/>
        </p:nvCxnSpPr>
        <p:spPr>
          <a:xfrm>
            <a:off x="3896515" y="4267362"/>
            <a:ext cx="375506" cy="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5C152526-CF08-06C5-7C5C-0F96435AE8C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rot="10800000" flipV="1">
            <a:off x="3717912" y="3003129"/>
            <a:ext cx="1285133" cy="108562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E1DA39FB-71EB-3776-BC13-BE3D23DC4F61}"/>
              </a:ext>
            </a:extLst>
          </p:cNvPr>
          <p:cNvSpPr/>
          <p:nvPr/>
        </p:nvSpPr>
        <p:spPr>
          <a:xfrm>
            <a:off x="3163290" y="4450559"/>
            <a:ext cx="1092710" cy="6848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collision!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416D909E-10CB-FF67-1336-D3DC08C802D9}"/>
              </a:ext>
            </a:extLst>
          </p:cNvPr>
          <p:cNvCxnSpPr>
            <a:cxnSpLocks/>
          </p:cNvCxnSpPr>
          <p:nvPr/>
        </p:nvCxnSpPr>
        <p:spPr>
          <a:xfrm>
            <a:off x="6069229" y="4271007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9A7EC79E-2CF1-C81B-D935-C5B4E0DA3163}"/>
              </a:ext>
            </a:extLst>
          </p:cNvPr>
          <p:cNvCxnSpPr>
            <a:cxnSpLocks/>
          </p:cNvCxnSpPr>
          <p:nvPr/>
        </p:nvCxnSpPr>
        <p:spPr>
          <a:xfrm>
            <a:off x="6056527" y="4544678"/>
            <a:ext cx="12700" cy="26118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8BB71B5-0259-32F0-4F72-18691703AE4D}"/>
              </a:ext>
            </a:extLst>
          </p:cNvPr>
          <p:cNvSpPr/>
          <p:nvPr/>
        </p:nvSpPr>
        <p:spPr>
          <a:xfrm>
            <a:off x="6284219" y="421646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7491850-9CF7-4E17-F773-C95C6AD959ED}"/>
              </a:ext>
            </a:extLst>
          </p:cNvPr>
          <p:cNvSpPr/>
          <p:nvPr/>
        </p:nvSpPr>
        <p:spPr>
          <a:xfrm>
            <a:off x="6284219" y="4544572"/>
            <a:ext cx="1009548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Step++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9C2D9D-7241-FE0F-02D0-1B8704F4C65D}"/>
              </a:ext>
            </a:extLst>
          </p:cNvPr>
          <p:cNvSpPr/>
          <p:nvPr/>
        </p:nvSpPr>
        <p:spPr>
          <a:xfrm>
            <a:off x="4272021" y="4665086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2FC8B38-3D05-953C-3421-4FA5D837EAA8}"/>
              </a:ext>
            </a:extLst>
          </p:cNvPr>
          <p:cNvSpPr/>
          <p:nvPr/>
        </p:nvSpPr>
        <p:spPr>
          <a:xfrm>
            <a:off x="5170625" y="4664675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0xCC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02AB42C-E33C-7796-1C9A-9502FCC4BB03}"/>
              </a:ext>
            </a:extLst>
          </p:cNvPr>
          <p:cNvSpPr/>
          <p:nvPr/>
        </p:nvSpPr>
        <p:spPr>
          <a:xfrm>
            <a:off x="6056527" y="4928538"/>
            <a:ext cx="1204008" cy="4879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</a:t>
            </a:r>
          </a:p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PTE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10ACE2-64BC-884B-55B2-EDEE28105AE5}"/>
              </a:ext>
            </a:extLst>
          </p:cNvPr>
          <p:cNvSpPr/>
          <p:nvPr/>
        </p:nvSpPr>
        <p:spPr>
          <a:xfrm>
            <a:off x="7549982" y="3873457"/>
            <a:ext cx="1797207" cy="1919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0FD48F0-2260-A226-AF98-C42E05A2130F}"/>
              </a:ext>
            </a:extLst>
          </p:cNvPr>
          <p:cNvSpPr/>
          <p:nvPr/>
        </p:nvSpPr>
        <p:spPr>
          <a:xfrm>
            <a:off x="7549982" y="3594501"/>
            <a:ext cx="1797206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D0F73E0-307E-9E5E-D12C-A927FC1612EF}"/>
              </a:ext>
            </a:extLst>
          </p:cNvPr>
          <p:cNvSpPr/>
          <p:nvPr/>
        </p:nvSpPr>
        <p:spPr>
          <a:xfrm>
            <a:off x="7549981" y="4137179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81742AD-0C4F-B43D-6EB1-71BE6BFE9529}"/>
              </a:ext>
            </a:extLst>
          </p:cNvPr>
          <p:cNvSpPr/>
          <p:nvPr/>
        </p:nvSpPr>
        <p:spPr>
          <a:xfrm>
            <a:off x="7549981" y="3873457"/>
            <a:ext cx="898604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1861CBD-CAB1-C9CF-4B93-ADAB20E2BB1B}"/>
              </a:ext>
            </a:extLst>
          </p:cNvPr>
          <p:cNvSpPr/>
          <p:nvPr/>
        </p:nvSpPr>
        <p:spPr>
          <a:xfrm rot="5400000">
            <a:off x="8207481" y="5120646"/>
            <a:ext cx="482204" cy="2081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•••</a:t>
            </a:r>
            <a:endParaRPr lang="ko-KR" alt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78CEF9A-E038-9D04-5212-ED542B21F742}"/>
              </a:ext>
            </a:extLst>
          </p:cNvPr>
          <p:cNvSpPr/>
          <p:nvPr/>
        </p:nvSpPr>
        <p:spPr>
          <a:xfrm>
            <a:off x="8448585" y="3873456"/>
            <a:ext cx="898605" cy="26118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endParaRPr lang="ko-KR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86DB378-8935-0B64-98C2-39F531E8F552}"/>
              </a:ext>
            </a:extLst>
          </p:cNvPr>
          <p:cNvSpPr/>
          <p:nvPr/>
        </p:nvSpPr>
        <p:spPr>
          <a:xfrm>
            <a:off x="8448585" y="41367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695FF06-0175-9B03-444E-95CBC8617DB5}"/>
              </a:ext>
            </a:extLst>
          </p:cNvPr>
          <p:cNvSpPr/>
          <p:nvPr/>
        </p:nvSpPr>
        <p:spPr>
          <a:xfrm>
            <a:off x="7549981" y="4398368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0x1E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E29A81D-3841-1CF2-6743-08760DB5E743}"/>
              </a:ext>
            </a:extLst>
          </p:cNvPr>
          <p:cNvSpPr/>
          <p:nvPr/>
        </p:nvSpPr>
        <p:spPr>
          <a:xfrm>
            <a:off x="8448585" y="4397957"/>
            <a:ext cx="898604" cy="2611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6C2CBFD-DD60-5E9B-B3E8-A6FB4A52A95A}"/>
              </a:ext>
            </a:extLst>
          </p:cNvPr>
          <p:cNvSpPr/>
          <p:nvPr/>
        </p:nvSpPr>
        <p:spPr>
          <a:xfrm>
            <a:off x="7549980" y="4658735"/>
            <a:ext cx="1797206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9AF8E9B-EEEB-F80F-1795-749988C82695}"/>
              </a:ext>
            </a:extLst>
          </p:cNvPr>
          <p:cNvSpPr/>
          <p:nvPr/>
        </p:nvSpPr>
        <p:spPr>
          <a:xfrm>
            <a:off x="7549981" y="5529473"/>
            <a:ext cx="1797206" cy="261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8B6E1AD-9579-E898-57D1-7C977082587E}"/>
              </a:ext>
            </a:extLst>
          </p:cNvPr>
          <p:cNvSpPr/>
          <p:nvPr/>
        </p:nvSpPr>
        <p:spPr>
          <a:xfrm>
            <a:off x="7549981" y="4661442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D4DF361-AD7C-B6F7-0726-C4BF0F3E5379}"/>
              </a:ext>
            </a:extLst>
          </p:cNvPr>
          <p:cNvSpPr/>
          <p:nvPr/>
        </p:nvSpPr>
        <p:spPr>
          <a:xfrm>
            <a:off x="8448585" y="4661031"/>
            <a:ext cx="898604" cy="2611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1AAEDB5-85F6-5FB1-5509-01A104B4530B}"/>
              </a:ext>
            </a:extLst>
          </p:cNvPr>
          <p:cNvSpPr/>
          <p:nvPr/>
        </p:nvSpPr>
        <p:spPr>
          <a:xfrm>
            <a:off x="9347186" y="4650419"/>
            <a:ext cx="1715873" cy="2778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Step Table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9315D39-0C28-3B18-D822-56530D658B0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0F6ADF84-76A6-C249-D32F-5D8DD6AE3DB2}"/>
              </a:ext>
            </a:extLst>
          </p:cNvPr>
          <p:cNvCxnSpPr>
            <a:cxnSpLocks/>
            <a:stCxn id="36" idx="2"/>
            <a:endCxn id="18" idx="2"/>
          </p:cNvCxnSpPr>
          <p:nvPr/>
        </p:nvCxnSpPr>
        <p:spPr>
          <a:xfrm rot="5400000">
            <a:off x="7257085" y="3285062"/>
            <a:ext cx="3644" cy="3277960"/>
          </a:xfrm>
          <a:prstGeom prst="bentConnector3">
            <a:avLst>
              <a:gd name="adj1" fmla="val 2923611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2A0AE67-3821-3F7C-FD64-D4EED4E69E6A}"/>
              </a:ext>
            </a:extLst>
          </p:cNvPr>
          <p:cNvSpPr/>
          <p:nvPr/>
        </p:nvSpPr>
        <p:spPr>
          <a:xfrm>
            <a:off x="6751565" y="6109016"/>
            <a:ext cx="2613668" cy="4406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without sequential probing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19B41A5-452C-7F24-AC4A-274D90CC7D2F}"/>
              </a:ext>
            </a:extLst>
          </p:cNvPr>
          <p:cNvSpPr/>
          <p:nvPr/>
        </p:nvSpPr>
        <p:spPr>
          <a:xfrm>
            <a:off x="7337739" y="3481377"/>
            <a:ext cx="3725320" cy="243375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Skip</a:t>
            </a:r>
            <a:endParaRPr lang="ko-KR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CDE3DB-9EAB-2A42-B6D6-383E3752F814}"/>
              </a:ext>
            </a:extLst>
          </p:cNvPr>
          <p:cNvSpPr txBox="1"/>
          <p:nvPr/>
        </p:nvSpPr>
        <p:spPr>
          <a:xfrm>
            <a:off x="8291426" y="3081266"/>
            <a:ext cx="181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ko-KR" altLang="en-US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ko-KR" altLang="en-US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</a:t>
            </a:r>
            <a:r>
              <a:rPr lang="ko-KR" altLang="en-US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852726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1: </a:t>
            </a:r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2: Remote Mapping Management</a:t>
            </a: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B2E975-2016-0560-C957-2784669D8597}"/>
              </a:ext>
            </a:extLst>
          </p:cNvPr>
          <p:cNvSpPr/>
          <p:nvPr/>
        </p:nvSpPr>
        <p:spPr>
          <a:xfrm>
            <a:off x="0" y="2113110"/>
            <a:ext cx="12192000" cy="1014291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Open-Addressing with a Step Table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805425-1A3B-E385-6576-CDBF2BCE3E9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1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Translation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6946AF-2B6F-DB41-2EF4-43836D6E4B57}"/>
              </a:ext>
            </a:extLst>
          </p:cNvPr>
          <p:cNvSpPr/>
          <p:nvPr/>
        </p:nvSpPr>
        <p:spPr>
          <a:xfrm>
            <a:off x="3112215" y="1523999"/>
            <a:ext cx="2491026" cy="1468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E3FC8-536D-6DC6-C4A2-1FAEFF1EF36F}"/>
              </a:ext>
            </a:extLst>
          </p:cNvPr>
          <p:cNvSpPr/>
          <p:nvPr/>
        </p:nvSpPr>
        <p:spPr>
          <a:xfrm>
            <a:off x="4204946" y="1930399"/>
            <a:ext cx="1286534" cy="945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TLB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E7680-5E78-324C-518C-C288E5E93795}"/>
              </a:ext>
            </a:extLst>
          </p:cNvPr>
          <p:cNvSpPr/>
          <p:nvPr/>
        </p:nvSpPr>
        <p:spPr>
          <a:xfrm>
            <a:off x="3228569" y="1930399"/>
            <a:ext cx="864616" cy="94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5B541-F59B-34E0-0C34-6D295E9EE5A5}"/>
              </a:ext>
            </a:extLst>
          </p:cNvPr>
          <p:cNvSpPr txBox="1"/>
          <p:nvPr/>
        </p:nvSpPr>
        <p:spPr>
          <a:xfrm>
            <a:off x="3112215" y="1527676"/>
            <a:ext cx="667308" cy="4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6CC30D-CA29-AFB2-CF23-4FACC798B562}"/>
              </a:ext>
            </a:extLst>
          </p:cNvPr>
          <p:cNvSpPr/>
          <p:nvPr/>
        </p:nvSpPr>
        <p:spPr>
          <a:xfrm>
            <a:off x="3112215" y="3120699"/>
            <a:ext cx="2491026" cy="552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L2 TLB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C66291-FF2E-7B3E-21AA-28BC1C6696E2}"/>
              </a:ext>
            </a:extLst>
          </p:cNvPr>
          <p:cNvSpPr/>
          <p:nvPr/>
        </p:nvSpPr>
        <p:spPr>
          <a:xfrm>
            <a:off x="5755526" y="1523999"/>
            <a:ext cx="3058274" cy="2148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42547E-234D-7742-AD89-7471C1B8A6E2}"/>
              </a:ext>
            </a:extLst>
          </p:cNvPr>
          <p:cNvSpPr/>
          <p:nvPr/>
        </p:nvSpPr>
        <p:spPr>
          <a:xfrm>
            <a:off x="5910246" y="2504721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64FF9-8FF2-DDB5-2F06-76784F4D22A6}"/>
              </a:ext>
            </a:extLst>
          </p:cNvPr>
          <p:cNvSpPr txBox="1"/>
          <p:nvPr/>
        </p:nvSpPr>
        <p:spPr>
          <a:xfrm>
            <a:off x="5755526" y="1515743"/>
            <a:ext cx="98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8E051A-CB55-C1D4-642A-2BEFA0E2D0AF}"/>
              </a:ext>
            </a:extLst>
          </p:cNvPr>
          <p:cNvSpPr/>
          <p:nvPr/>
        </p:nvSpPr>
        <p:spPr>
          <a:xfrm>
            <a:off x="5910246" y="3085333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416B7C-27E9-E71A-49C9-9088B350FC26}"/>
              </a:ext>
            </a:extLst>
          </p:cNvPr>
          <p:cNvSpPr/>
          <p:nvPr/>
        </p:nvSpPr>
        <p:spPr>
          <a:xfrm>
            <a:off x="5910246" y="1924109"/>
            <a:ext cx="276915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Walk Queue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FF470E3-E715-D8E9-AA11-30C819F8EDA2}"/>
              </a:ext>
            </a:extLst>
          </p:cNvPr>
          <p:cNvGrpSpPr/>
          <p:nvPr/>
        </p:nvGrpSpPr>
        <p:grpSpPr>
          <a:xfrm>
            <a:off x="3112215" y="3801418"/>
            <a:ext cx="5701585" cy="2035303"/>
            <a:chOff x="975364" y="3129872"/>
            <a:chExt cx="2434583" cy="9468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0345833-D201-DA2D-8F8D-AFFF529E9D74}"/>
                </a:ext>
              </a:extLst>
            </p:cNvPr>
            <p:cNvSpPr/>
            <p:nvPr/>
          </p:nvSpPr>
          <p:spPr>
            <a:xfrm>
              <a:off x="975366" y="3129872"/>
              <a:ext cx="2434581" cy="94682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9AEAF-0EDC-070F-FE0C-C59FAD8C354B}"/>
                </a:ext>
              </a:extLst>
            </p:cNvPr>
            <p:cNvSpPr txBox="1"/>
            <p:nvPr/>
          </p:nvSpPr>
          <p:spPr>
            <a:xfrm>
              <a:off x="975364" y="3129872"/>
              <a:ext cx="807709" cy="23700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Device memory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5E0586C7-DE9B-A0FB-40F5-DC8F89715EFC}"/>
              </a:ext>
            </a:extLst>
          </p:cNvPr>
          <p:cNvGrpSpPr/>
          <p:nvPr/>
        </p:nvGrpSpPr>
        <p:grpSpPr>
          <a:xfrm>
            <a:off x="4357729" y="4294741"/>
            <a:ext cx="4321671" cy="1429505"/>
            <a:chOff x="4910550" y="4294741"/>
            <a:chExt cx="3768850" cy="142950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A0CC6E8-B0CD-8DAE-BA48-29F42E991464}"/>
                </a:ext>
              </a:extLst>
            </p:cNvPr>
            <p:cNvSpPr/>
            <p:nvPr/>
          </p:nvSpPr>
          <p:spPr>
            <a:xfrm>
              <a:off x="4910550" y="4294741"/>
              <a:ext cx="3768850" cy="1429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EA7CE2-243A-FB1E-5763-567BA24CA18D}"/>
                </a:ext>
              </a:extLst>
            </p:cNvPr>
            <p:cNvSpPr txBox="1"/>
            <p:nvPr/>
          </p:nvSpPr>
          <p:spPr>
            <a:xfrm>
              <a:off x="4910551" y="4301271"/>
              <a:ext cx="1157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  <a:endParaRPr lang="ko-KR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CC4671A5-1635-9C06-2663-6008E0A02CD5}"/>
                </a:ext>
              </a:extLst>
            </p:cNvPr>
            <p:cNvCxnSpPr>
              <a:cxnSpLocks/>
            </p:cNvCxnSpPr>
            <p:nvPr/>
          </p:nvCxnSpPr>
          <p:spPr>
            <a:xfrm>
              <a:off x="5607593" y="5535169"/>
              <a:ext cx="142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3A8FC99-CDDE-5975-ECED-2D6A66E0E0D1}"/>
                </a:ext>
              </a:extLst>
            </p:cNvPr>
            <p:cNvGrpSpPr/>
            <p:nvPr/>
          </p:nvGrpSpPr>
          <p:grpSpPr>
            <a:xfrm>
              <a:off x="5756981" y="4728825"/>
              <a:ext cx="543114" cy="904842"/>
              <a:chOff x="1365770" y="4768236"/>
              <a:chExt cx="543114" cy="132829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AEC988E0-EF83-C53B-7863-F25DBA089073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B6F63FD5-93D3-EC31-0576-46F7FC93B865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A70CC7CE-316C-2871-A59A-9D6ED426AB20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70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PML4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BEA5C76-B682-3151-58DA-C4FB72340831}"/>
                  </a:ext>
                </a:extLst>
              </p:cNvPr>
              <p:cNvSpPr/>
              <p:nvPr/>
            </p:nvSpPr>
            <p:spPr>
              <a:xfrm>
                <a:off x="1365770" y="5423941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6D0ED1F-6E7A-DFAD-0E9A-F13533A1581C}"/>
                </a:ext>
              </a:extLst>
            </p:cNvPr>
            <p:cNvGrpSpPr/>
            <p:nvPr/>
          </p:nvGrpSpPr>
          <p:grpSpPr>
            <a:xfrm>
              <a:off x="8043651" y="4725564"/>
              <a:ext cx="543115" cy="904631"/>
              <a:chOff x="3152311" y="4768546"/>
              <a:chExt cx="543115" cy="13279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9671311-E2A3-1384-F477-84D0F8D1A234}"/>
                  </a:ext>
                </a:extLst>
              </p:cNvPr>
              <p:cNvGrpSpPr/>
              <p:nvPr/>
            </p:nvGrpSpPr>
            <p:grpSpPr>
              <a:xfrm>
                <a:off x="3152375" y="4768546"/>
                <a:ext cx="543051" cy="1327988"/>
                <a:chOff x="4971436" y="4480935"/>
                <a:chExt cx="436312" cy="911214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98F0D143-85A8-98CC-88D7-73E0A2BB1D43}"/>
                    </a:ext>
                  </a:extLst>
                </p:cNvPr>
                <p:cNvSpPr/>
                <p:nvPr/>
              </p:nvSpPr>
              <p:spPr>
                <a:xfrm>
                  <a:off x="4971441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D2942B54-A65A-453B-1840-688693BE6C65}"/>
                    </a:ext>
                  </a:extLst>
                </p:cNvPr>
                <p:cNvSpPr/>
                <p:nvPr/>
              </p:nvSpPr>
              <p:spPr>
                <a:xfrm>
                  <a:off x="4971436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PT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E6E5402-FF64-4959-79C3-8C0D7E34B67F}"/>
                  </a:ext>
                </a:extLst>
              </p:cNvPr>
              <p:cNvSpPr/>
              <p:nvPr/>
            </p:nvSpPr>
            <p:spPr>
              <a:xfrm>
                <a:off x="3152311" y="5508028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E961350D-3306-A34A-431B-585104B12272}"/>
                </a:ext>
              </a:extLst>
            </p:cNvPr>
            <p:cNvGrpSpPr/>
            <p:nvPr/>
          </p:nvGrpSpPr>
          <p:grpSpPr>
            <a:xfrm>
              <a:off x="7286122" y="4725564"/>
              <a:ext cx="543051" cy="904631"/>
              <a:chOff x="2418575" y="4753797"/>
              <a:chExt cx="543051" cy="1327988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AD2AA178-BC50-C995-32B3-058661283742}"/>
                  </a:ext>
                </a:extLst>
              </p:cNvPr>
              <p:cNvGrpSpPr/>
              <p:nvPr/>
            </p:nvGrpSpPr>
            <p:grpSpPr>
              <a:xfrm>
                <a:off x="2418575" y="4753797"/>
                <a:ext cx="543051" cy="1327988"/>
                <a:chOff x="4293265" y="4480935"/>
                <a:chExt cx="436312" cy="911214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58963CA1-3EF4-E67B-11E2-A40C9D59AC9D}"/>
                    </a:ext>
                  </a:extLst>
                </p:cNvPr>
                <p:cNvSpPr/>
                <p:nvPr/>
              </p:nvSpPr>
              <p:spPr>
                <a:xfrm>
                  <a:off x="4293270" y="4480935"/>
                  <a:ext cx="436307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BD434322-7383-4BE8-768B-65A5155C163E}"/>
                    </a:ext>
                  </a:extLst>
                </p:cNvPr>
                <p:cNvSpPr/>
                <p:nvPr/>
              </p:nvSpPr>
              <p:spPr>
                <a:xfrm>
                  <a:off x="4293265" y="4480935"/>
                  <a:ext cx="436306" cy="20031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6944F335-8B5C-7C3A-A86B-6AADCE76AF75}"/>
                  </a:ext>
                </a:extLst>
              </p:cNvPr>
              <p:cNvSpPr/>
              <p:nvPr/>
            </p:nvSpPr>
            <p:spPr>
              <a:xfrm>
                <a:off x="2418580" y="5245632"/>
                <a:ext cx="543044" cy="15425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C7793A1F-E7DB-55F9-52A2-8BDFC35A8A3C}"/>
                </a:ext>
              </a:extLst>
            </p:cNvPr>
            <p:cNvCxnSpPr>
              <a:cxnSpLocks/>
              <a:stCxn id="42" idx="3"/>
              <a:endCxn id="37" idx="1"/>
            </p:cNvCxnSpPr>
            <p:nvPr/>
          </p:nvCxnSpPr>
          <p:spPr>
            <a:xfrm>
              <a:off x="7829171" y="5113145"/>
              <a:ext cx="214480" cy="1686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F0A8D5-F771-1E9D-9672-03146BD8C51E}"/>
                </a:ext>
              </a:extLst>
            </p:cNvPr>
            <p:cNvGrpSpPr/>
            <p:nvPr/>
          </p:nvGrpSpPr>
          <p:grpSpPr>
            <a:xfrm>
              <a:off x="6527126" y="4725460"/>
              <a:ext cx="543111" cy="904842"/>
              <a:chOff x="1365773" y="4768236"/>
              <a:chExt cx="543111" cy="1328298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2596EE31-B720-408C-2589-952A61878ECD}"/>
                  </a:ext>
                </a:extLst>
              </p:cNvPr>
              <p:cNvGrpSpPr/>
              <p:nvPr/>
            </p:nvGrpSpPr>
            <p:grpSpPr>
              <a:xfrm>
                <a:off x="1365773" y="4768236"/>
                <a:ext cx="543111" cy="1328298"/>
                <a:chOff x="3780663" y="4480722"/>
                <a:chExt cx="436359" cy="911427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2F8CFA8-51A1-8DE5-775D-01BE577167E6}"/>
                    </a:ext>
                  </a:extLst>
                </p:cNvPr>
                <p:cNvSpPr/>
                <p:nvPr/>
              </p:nvSpPr>
              <p:spPr>
                <a:xfrm>
                  <a:off x="3780716" y="4480935"/>
                  <a:ext cx="436306" cy="91121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A005AE0A-4ACA-A4CC-13A8-41021B906109}"/>
                    </a:ext>
                  </a:extLst>
                </p:cNvPr>
                <p:cNvSpPr/>
                <p:nvPr/>
              </p:nvSpPr>
              <p:spPr>
                <a:xfrm>
                  <a:off x="3780663" y="4480722"/>
                  <a:ext cx="436306" cy="1907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PDP</a:t>
                  </a:r>
                  <a:endParaRPr lang="ko-KR" altLang="en-US" sz="16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1BB6656-8D60-C3AD-246C-4A6FFAE97C2F}"/>
                  </a:ext>
                </a:extLst>
              </p:cNvPr>
              <p:cNvSpPr/>
              <p:nvPr/>
            </p:nvSpPr>
            <p:spPr>
              <a:xfrm>
                <a:off x="1365774" y="5699199"/>
                <a:ext cx="543044" cy="1542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058E6D82-706A-F47E-AA22-3D2962B45380}"/>
                </a:ext>
              </a:extLst>
            </p:cNvPr>
            <p:cNvCxnSpPr>
              <a:cxnSpLocks/>
              <a:stCxn id="32" idx="3"/>
              <a:endCxn id="48" idx="1"/>
            </p:cNvCxnSpPr>
            <p:nvPr/>
          </p:nvCxnSpPr>
          <p:spPr>
            <a:xfrm>
              <a:off x="6300025" y="5228034"/>
              <a:ext cx="227102" cy="1841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A3B509CC-99CB-B1C9-794E-A088C0A26742}"/>
                </a:ext>
              </a:extLst>
            </p:cNvPr>
            <p:cNvCxnSpPr>
              <a:cxnSpLocks/>
              <a:stCxn id="48" idx="3"/>
              <a:endCxn id="42" idx="1"/>
            </p:cNvCxnSpPr>
            <p:nvPr/>
          </p:nvCxnSpPr>
          <p:spPr>
            <a:xfrm flipV="1">
              <a:off x="7070171" y="5113145"/>
              <a:ext cx="215956" cy="299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355CC6E-64F1-0A4A-EB10-BE75EB8FC8D2}"/>
                </a:ext>
              </a:extLst>
            </p:cNvPr>
            <p:cNvSpPr/>
            <p:nvPr/>
          </p:nvSpPr>
          <p:spPr>
            <a:xfrm>
              <a:off x="5024873" y="5430868"/>
              <a:ext cx="582723" cy="2086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60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PTBR</a:t>
              </a:r>
              <a:endParaRPr lang="ko-KR" altLang="en-US" sz="16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1B0A9DA-F789-FCC1-45E7-817551AFD7A7}"/>
              </a:ext>
            </a:extLst>
          </p:cNvPr>
          <p:cNvSpPr/>
          <p:nvPr/>
        </p:nvSpPr>
        <p:spPr>
          <a:xfrm>
            <a:off x="3227812" y="4294741"/>
            <a:ext cx="977134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</a:p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1B647E6A-B17B-9D47-17DE-F714177CBED8}"/>
              </a:ext>
            </a:extLst>
          </p:cNvPr>
          <p:cNvCxnSpPr>
            <a:cxnSpLocks/>
            <a:stCxn id="17" idx="3"/>
            <a:endCxn id="53" idx="2"/>
          </p:cNvCxnSpPr>
          <p:nvPr/>
        </p:nvCxnSpPr>
        <p:spPr>
          <a:xfrm flipH="1">
            <a:off x="4822920" y="2704776"/>
            <a:ext cx="3856480" cy="2934694"/>
          </a:xfrm>
          <a:prstGeom prst="bentConnector4">
            <a:avLst>
              <a:gd name="adj1" fmla="val -5928"/>
              <a:gd name="adj2" fmla="val 11021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FE490EE-2FD7-1C68-E981-8AA1124F08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7294823" y="2904831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연결선: 꺾임 70">
            <a:extLst>
              <a:ext uri="{FF2B5EF4-FFF2-40B4-BE49-F238E27FC236}">
                <a16:creationId xmlns:a16="http://schemas.microsoft.com/office/drawing/2014/main" id="{E15CABC8-DFC4-905C-CFDF-D2A1F3ADA7D5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5603241" y="2124164"/>
            <a:ext cx="307005" cy="1272606"/>
          </a:xfrm>
          <a:prstGeom prst="bentConnector3">
            <a:avLst>
              <a:gd name="adj1" fmla="val 3179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767FBDA8-51E7-40EF-2D94-ACD461FF6FD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4480374" y="2752859"/>
            <a:ext cx="245195" cy="490485"/>
          </a:xfrm>
          <a:prstGeom prst="bentConnector3">
            <a:avLst>
              <a:gd name="adj1" fmla="val 2513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C91351C4-05D1-3174-7159-293D88650774}"/>
              </a:ext>
            </a:extLst>
          </p:cNvPr>
          <p:cNvSpPr/>
          <p:nvPr/>
        </p:nvSpPr>
        <p:spPr>
          <a:xfrm>
            <a:off x="2973152" y="1454227"/>
            <a:ext cx="2660275" cy="45974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478D4721-588A-97D7-623D-09ADA8BFB9F1}"/>
              </a:ext>
            </a:extLst>
          </p:cNvPr>
          <p:cNvSpPr/>
          <p:nvPr/>
        </p:nvSpPr>
        <p:spPr>
          <a:xfrm>
            <a:off x="5633426" y="3735871"/>
            <a:ext cx="3380069" cy="231575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2199D25-04B6-CB35-A83A-2EF4B07B45D9}"/>
              </a:ext>
            </a:extLst>
          </p:cNvPr>
          <p:cNvCxnSpPr/>
          <p:nvPr/>
        </p:nvCxnSpPr>
        <p:spPr>
          <a:xfrm>
            <a:off x="7294766" y="2324219"/>
            <a:ext cx="0" cy="180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265879FC-C944-BA37-F24C-557BA1BA543A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517D8B6-2D56-4549-593F-799A8F7CBFFD}"/>
              </a:ext>
            </a:extLst>
          </p:cNvPr>
          <p:cNvSpPr/>
          <p:nvPr/>
        </p:nvSpPr>
        <p:spPr>
          <a:xfrm>
            <a:off x="5910132" y="1909478"/>
            <a:ext cx="2769139" cy="440243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6429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150D-4453-9C19-F5C5-FD92B1F32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9E9D8-71B4-34F7-7065-0AFC1FD8A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Access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FDE46D-610D-161B-7132-FB3975404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can access remote data by maintaining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page table.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8EB3138-F3DB-2D34-14F7-8666867878B6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화살표: 왼쪽/오른쪽 3">
            <a:extLst>
              <a:ext uri="{FF2B5EF4-FFF2-40B4-BE49-F238E27FC236}">
                <a16:creationId xmlns:a16="http://schemas.microsoft.com/office/drawing/2014/main" id="{22D546B9-2EB2-C477-1A33-131B2146D9C7}"/>
              </a:ext>
            </a:extLst>
          </p:cNvPr>
          <p:cNvSpPr/>
          <p:nvPr/>
        </p:nvSpPr>
        <p:spPr>
          <a:xfrm>
            <a:off x="5158074" y="4652949"/>
            <a:ext cx="1784350" cy="576634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PCIe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화살표: 왼쪽/오른쪽 4">
            <a:extLst>
              <a:ext uri="{FF2B5EF4-FFF2-40B4-BE49-F238E27FC236}">
                <a16:creationId xmlns:a16="http://schemas.microsoft.com/office/drawing/2014/main" id="{49E97981-6196-BF65-020A-B4314E3C763A}"/>
              </a:ext>
            </a:extLst>
          </p:cNvPr>
          <p:cNvSpPr/>
          <p:nvPr/>
        </p:nvSpPr>
        <p:spPr>
          <a:xfrm rot="5400000">
            <a:off x="4107767" y="3709240"/>
            <a:ext cx="632468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6" name="화살표: 왼쪽/오른쪽 5">
            <a:extLst>
              <a:ext uri="{FF2B5EF4-FFF2-40B4-BE49-F238E27FC236}">
                <a16:creationId xmlns:a16="http://schemas.microsoft.com/office/drawing/2014/main" id="{9E0A5D20-5386-6B85-D700-15A85B05EEC4}"/>
              </a:ext>
            </a:extLst>
          </p:cNvPr>
          <p:cNvSpPr/>
          <p:nvPr/>
        </p:nvSpPr>
        <p:spPr>
          <a:xfrm rot="5400000">
            <a:off x="7718995" y="3709238"/>
            <a:ext cx="632469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7499072-CBC0-415D-EBD7-C804C8987729}"/>
              </a:ext>
            </a:extLst>
          </p:cNvPr>
          <p:cNvSpPr/>
          <p:nvPr/>
        </p:nvSpPr>
        <p:spPr>
          <a:xfrm>
            <a:off x="3704002" y="2456839"/>
            <a:ext cx="1440000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EAE1D61-AE79-DD4A-4F88-83893E17CDBA}"/>
              </a:ext>
            </a:extLst>
          </p:cNvPr>
          <p:cNvSpPr/>
          <p:nvPr/>
        </p:nvSpPr>
        <p:spPr>
          <a:xfrm>
            <a:off x="7305399" y="2462058"/>
            <a:ext cx="1459658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C82843A1-0871-3C03-BCD8-EF33AB06E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02" y="4220280"/>
            <a:ext cx="1434412" cy="1434412"/>
          </a:xfrm>
          <a:prstGeom prst="rect">
            <a:avLst/>
          </a:prstGeom>
        </p:spPr>
      </p:pic>
      <p:pic>
        <p:nvPicPr>
          <p:cNvPr id="10" name="그림 9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FA5935AB-31E4-AD00-4623-F06D20715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75" y="2456839"/>
            <a:ext cx="1539465" cy="1539465"/>
          </a:xfrm>
          <a:prstGeom prst="rect">
            <a:avLst/>
          </a:prstGeom>
        </p:spPr>
      </p:pic>
      <p:pic>
        <p:nvPicPr>
          <p:cNvPr id="11" name="그림 10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DE4B6F07-0649-EB42-0F05-9E215A113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96" y="2456838"/>
            <a:ext cx="1539465" cy="1539465"/>
          </a:xfrm>
          <a:prstGeom prst="rect">
            <a:avLst/>
          </a:prstGeom>
        </p:spPr>
      </p:pic>
      <p:pic>
        <p:nvPicPr>
          <p:cNvPr id="12" name="그림 11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3AC0B97A-EB15-D0FC-7F98-051022EA3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24" y="3842321"/>
            <a:ext cx="1994400" cy="1994400"/>
          </a:xfrm>
          <a:prstGeom prst="rect">
            <a:avLst/>
          </a:prstGeom>
        </p:spPr>
      </p:pic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4611BDAC-987D-FEDB-B131-E3B0528EEE40}"/>
              </a:ext>
            </a:extLst>
          </p:cNvPr>
          <p:cNvSpPr/>
          <p:nvPr/>
        </p:nvSpPr>
        <p:spPr>
          <a:xfrm>
            <a:off x="3950467" y="2968214"/>
            <a:ext cx="941480" cy="4243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781E1394-D3E1-6CB1-BCE4-28A4087A67C3}"/>
              </a:ext>
            </a:extLst>
          </p:cNvPr>
          <p:cNvSpPr/>
          <p:nvPr/>
        </p:nvSpPr>
        <p:spPr>
          <a:xfrm rot="12746850">
            <a:off x="5072513" y="3677383"/>
            <a:ext cx="1870577" cy="452120"/>
          </a:xfrm>
          <a:prstGeom prst="rightArrow">
            <a:avLst/>
          </a:prstGeom>
          <a:solidFill>
            <a:srgbClr val="FF5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61785-B042-8AE7-E8AD-765FF615A7BE}"/>
              </a:ext>
            </a:extLst>
          </p:cNvPr>
          <p:cNvSpPr txBox="1"/>
          <p:nvPr/>
        </p:nvSpPr>
        <p:spPr>
          <a:xfrm rot="1936438">
            <a:off x="5380377" y="3492041"/>
            <a:ext cx="175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access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898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0C9E9-8383-A94C-D164-C1CA3290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F5D25-8942-9D62-1934-FCA071D7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Access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FAC5E0-C5F9-60FC-D62D-142A6A1B3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can access remote data by maintaining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page table.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0FAB287-52CE-A76A-AA56-A4806EB952A1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화살표: 왼쪽/오른쪽 3">
            <a:extLst>
              <a:ext uri="{FF2B5EF4-FFF2-40B4-BE49-F238E27FC236}">
                <a16:creationId xmlns:a16="http://schemas.microsoft.com/office/drawing/2014/main" id="{4A6BD185-9EED-A8F2-0A02-01383963C56A}"/>
              </a:ext>
            </a:extLst>
          </p:cNvPr>
          <p:cNvSpPr/>
          <p:nvPr/>
        </p:nvSpPr>
        <p:spPr>
          <a:xfrm>
            <a:off x="5158074" y="4652949"/>
            <a:ext cx="1784350" cy="576634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PCIe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화살표: 왼쪽/오른쪽 4">
            <a:extLst>
              <a:ext uri="{FF2B5EF4-FFF2-40B4-BE49-F238E27FC236}">
                <a16:creationId xmlns:a16="http://schemas.microsoft.com/office/drawing/2014/main" id="{5DE77C52-B9A3-F6BC-F742-BAA47D435320}"/>
              </a:ext>
            </a:extLst>
          </p:cNvPr>
          <p:cNvSpPr/>
          <p:nvPr/>
        </p:nvSpPr>
        <p:spPr>
          <a:xfrm rot="5400000">
            <a:off x="4107767" y="3709240"/>
            <a:ext cx="632468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6" name="화살표: 왼쪽/오른쪽 5">
            <a:extLst>
              <a:ext uri="{FF2B5EF4-FFF2-40B4-BE49-F238E27FC236}">
                <a16:creationId xmlns:a16="http://schemas.microsoft.com/office/drawing/2014/main" id="{568DB355-F54D-8254-A8C2-977C998AD080}"/>
              </a:ext>
            </a:extLst>
          </p:cNvPr>
          <p:cNvSpPr/>
          <p:nvPr/>
        </p:nvSpPr>
        <p:spPr>
          <a:xfrm rot="5400000">
            <a:off x="7718995" y="3709238"/>
            <a:ext cx="632469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2AF3600-333F-F2DF-16A2-63BBCEA4E860}"/>
              </a:ext>
            </a:extLst>
          </p:cNvPr>
          <p:cNvSpPr/>
          <p:nvPr/>
        </p:nvSpPr>
        <p:spPr>
          <a:xfrm>
            <a:off x="3704002" y="2456839"/>
            <a:ext cx="1440000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E02459B-08CF-EB89-1363-11D7B2462AF0}"/>
              </a:ext>
            </a:extLst>
          </p:cNvPr>
          <p:cNvSpPr/>
          <p:nvPr/>
        </p:nvSpPr>
        <p:spPr>
          <a:xfrm>
            <a:off x="7305399" y="2462058"/>
            <a:ext cx="1459658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3DB22B68-410E-B389-94D2-2B9B8BC12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02" y="4220280"/>
            <a:ext cx="1434412" cy="1434412"/>
          </a:xfrm>
          <a:prstGeom prst="rect">
            <a:avLst/>
          </a:prstGeom>
        </p:spPr>
      </p:pic>
      <p:pic>
        <p:nvPicPr>
          <p:cNvPr id="10" name="그림 9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4C7BBAF7-102E-B208-6A27-269292729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75" y="2456839"/>
            <a:ext cx="1539465" cy="1539465"/>
          </a:xfrm>
          <a:prstGeom prst="rect">
            <a:avLst/>
          </a:prstGeom>
        </p:spPr>
      </p:pic>
      <p:pic>
        <p:nvPicPr>
          <p:cNvPr id="11" name="그림 10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4F91514A-1511-7B6F-1415-678EDD56E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96" y="2456838"/>
            <a:ext cx="1539465" cy="1539465"/>
          </a:xfrm>
          <a:prstGeom prst="rect">
            <a:avLst/>
          </a:prstGeom>
        </p:spPr>
      </p:pic>
      <p:pic>
        <p:nvPicPr>
          <p:cNvPr id="12" name="그림 11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E827DB63-F5EE-2F1C-7739-BB3E67A0A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24" y="3842321"/>
            <a:ext cx="1994400" cy="1994400"/>
          </a:xfrm>
          <a:prstGeom prst="rect">
            <a:avLst/>
          </a:prstGeom>
        </p:spPr>
      </p:pic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6EDEB40A-3236-FC0E-AFE5-2CE29F0D5DA9}"/>
              </a:ext>
            </a:extLst>
          </p:cNvPr>
          <p:cNvSpPr/>
          <p:nvPr/>
        </p:nvSpPr>
        <p:spPr>
          <a:xfrm>
            <a:off x="3950467" y="2968214"/>
            <a:ext cx="941480" cy="4243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735A9C8D-B313-A145-CDD5-189ECB313D89}"/>
              </a:ext>
            </a:extLst>
          </p:cNvPr>
          <p:cNvSpPr/>
          <p:nvPr/>
        </p:nvSpPr>
        <p:spPr>
          <a:xfrm rot="12746850">
            <a:off x="5072513" y="3677383"/>
            <a:ext cx="1870577" cy="452120"/>
          </a:xfrm>
          <a:prstGeom prst="rightArrow">
            <a:avLst/>
          </a:prstGeom>
          <a:solidFill>
            <a:srgbClr val="FF5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872D9-B484-7CF1-FB60-850B9D0A4FCA}"/>
              </a:ext>
            </a:extLst>
          </p:cNvPr>
          <p:cNvSpPr txBox="1"/>
          <p:nvPr/>
        </p:nvSpPr>
        <p:spPr>
          <a:xfrm rot="1936438">
            <a:off x="5380377" y="3492041"/>
            <a:ext cx="175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access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ECDEE-F5A1-9974-C8A2-EF0E97984A11}"/>
              </a:ext>
            </a:extLst>
          </p:cNvPr>
          <p:cNvSpPr txBox="1"/>
          <p:nvPr/>
        </p:nvSpPr>
        <p:spPr>
          <a:xfrm>
            <a:off x="9063327" y="2672132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00EC9E0F-1CEC-8BA3-0D16-12DCD2DF3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8104"/>
              </p:ext>
            </p:extLst>
          </p:nvPr>
        </p:nvGraphicFramePr>
        <p:xfrm>
          <a:off x="9201388" y="3380018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0</a:t>
                      </a:r>
                      <a:endParaRPr lang="ko-KR" altLang="en-US" sz="2000" b="1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719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39D0-058D-315B-1A14-4B274FC04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E1980C-B83D-D1C3-1C0B-8B86F78FD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Access in GPUs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24942E-555D-5D46-CBAF-D747753E1B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can access remote data by maintaining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PTEs 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page table.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4B2D789-C8B9-368E-A195-1049C1E6CD60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화살표: 왼쪽/오른쪽 3">
            <a:extLst>
              <a:ext uri="{FF2B5EF4-FFF2-40B4-BE49-F238E27FC236}">
                <a16:creationId xmlns:a16="http://schemas.microsoft.com/office/drawing/2014/main" id="{A1040E79-2835-7007-677E-FC4949B8F1AF}"/>
              </a:ext>
            </a:extLst>
          </p:cNvPr>
          <p:cNvSpPr/>
          <p:nvPr/>
        </p:nvSpPr>
        <p:spPr>
          <a:xfrm>
            <a:off x="5158074" y="4652949"/>
            <a:ext cx="1784350" cy="576634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PCIe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화살표: 왼쪽/오른쪽 4">
            <a:extLst>
              <a:ext uri="{FF2B5EF4-FFF2-40B4-BE49-F238E27FC236}">
                <a16:creationId xmlns:a16="http://schemas.microsoft.com/office/drawing/2014/main" id="{E71BA5CC-B700-A053-5058-272AC769F52C}"/>
              </a:ext>
            </a:extLst>
          </p:cNvPr>
          <p:cNvSpPr/>
          <p:nvPr/>
        </p:nvSpPr>
        <p:spPr>
          <a:xfrm rot="5400000">
            <a:off x="4107767" y="3709240"/>
            <a:ext cx="632468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6" name="화살표: 왼쪽/오른쪽 5">
            <a:extLst>
              <a:ext uri="{FF2B5EF4-FFF2-40B4-BE49-F238E27FC236}">
                <a16:creationId xmlns:a16="http://schemas.microsoft.com/office/drawing/2014/main" id="{EB1688B0-0F68-86AE-9420-92BB0FA10BE6}"/>
              </a:ext>
            </a:extLst>
          </p:cNvPr>
          <p:cNvSpPr/>
          <p:nvPr/>
        </p:nvSpPr>
        <p:spPr>
          <a:xfrm rot="5400000">
            <a:off x="7718995" y="3709238"/>
            <a:ext cx="632469" cy="348413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ysClr val="windowText" lastClr="00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28351A3-A90F-83C3-FB89-D9E9ACB552A1}"/>
              </a:ext>
            </a:extLst>
          </p:cNvPr>
          <p:cNvSpPr/>
          <p:nvPr/>
        </p:nvSpPr>
        <p:spPr>
          <a:xfrm>
            <a:off x="3704002" y="2456839"/>
            <a:ext cx="1440000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F2DCA51-DA8F-7D0A-DA85-9688946CD605}"/>
              </a:ext>
            </a:extLst>
          </p:cNvPr>
          <p:cNvSpPr/>
          <p:nvPr/>
        </p:nvSpPr>
        <p:spPr>
          <a:xfrm>
            <a:off x="7305399" y="2462058"/>
            <a:ext cx="1459658" cy="43322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altLang="ko-K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Memory</a:t>
            </a:r>
            <a:endParaRPr lang="ko-KR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 descr="직사각형, 스크린샷, 다채로움, 노랑이(가) 표시된 사진&#10;&#10;자동 생성된 설명">
            <a:extLst>
              <a:ext uri="{FF2B5EF4-FFF2-40B4-BE49-F238E27FC236}">
                <a16:creationId xmlns:a16="http://schemas.microsoft.com/office/drawing/2014/main" id="{B512BDC1-9255-61FD-8737-F9F07062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02" y="4220280"/>
            <a:ext cx="1434412" cy="1434412"/>
          </a:xfrm>
          <a:prstGeom prst="rect">
            <a:avLst/>
          </a:prstGeom>
        </p:spPr>
      </p:pic>
      <p:pic>
        <p:nvPicPr>
          <p:cNvPr id="10" name="그림 9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F526ABBC-BF1B-1512-BF54-1B5A6B927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75" y="2456839"/>
            <a:ext cx="1539465" cy="1539465"/>
          </a:xfrm>
          <a:prstGeom prst="rect">
            <a:avLst/>
          </a:prstGeom>
        </p:spPr>
      </p:pic>
      <p:pic>
        <p:nvPicPr>
          <p:cNvPr id="11" name="그림 10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BEDD2295-6F9E-3B8D-7E78-968D9F8E6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96" y="2456838"/>
            <a:ext cx="1539465" cy="1539465"/>
          </a:xfrm>
          <a:prstGeom prst="rect">
            <a:avLst/>
          </a:prstGeom>
        </p:spPr>
      </p:pic>
      <p:pic>
        <p:nvPicPr>
          <p:cNvPr id="12" name="그림 11" descr="스크린샷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FD1C810C-3FE1-3817-1B4E-5B9C2B3F3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24" y="3842321"/>
            <a:ext cx="1994400" cy="1994400"/>
          </a:xfrm>
          <a:prstGeom prst="rect">
            <a:avLst/>
          </a:prstGeom>
        </p:spPr>
      </p:pic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2CAB434E-4BEF-4274-7E31-3E9ED6591F13}"/>
              </a:ext>
            </a:extLst>
          </p:cNvPr>
          <p:cNvSpPr/>
          <p:nvPr/>
        </p:nvSpPr>
        <p:spPr>
          <a:xfrm>
            <a:off x="3950467" y="2968214"/>
            <a:ext cx="941480" cy="4243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438B229D-9C28-2A8B-08FE-D45C33F594F1}"/>
              </a:ext>
            </a:extLst>
          </p:cNvPr>
          <p:cNvSpPr/>
          <p:nvPr/>
        </p:nvSpPr>
        <p:spPr>
          <a:xfrm rot="12746850">
            <a:off x="5072513" y="3677383"/>
            <a:ext cx="1870577" cy="452120"/>
          </a:xfrm>
          <a:prstGeom prst="rightArrow">
            <a:avLst/>
          </a:prstGeom>
          <a:solidFill>
            <a:srgbClr val="FF5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D09E7-B17E-F611-BEDE-A256A89E41CF}"/>
              </a:ext>
            </a:extLst>
          </p:cNvPr>
          <p:cNvSpPr txBox="1"/>
          <p:nvPr/>
        </p:nvSpPr>
        <p:spPr>
          <a:xfrm rot="1936438">
            <a:off x="5380377" y="3492041"/>
            <a:ext cx="175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access</a:t>
            </a:r>
            <a:endParaRPr lang="ko-KR" altLang="en-US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BBE9E-C34F-D9ED-2E58-353783D86370}"/>
              </a:ext>
            </a:extLst>
          </p:cNvPr>
          <p:cNvSpPr txBox="1"/>
          <p:nvPr/>
        </p:nvSpPr>
        <p:spPr>
          <a:xfrm>
            <a:off x="9063327" y="2672132"/>
            <a:ext cx="13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ko-K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41076D04-C58D-5AD2-04DD-E071C30BA04F}"/>
              </a:ext>
            </a:extLst>
          </p:cNvPr>
          <p:cNvGraphicFramePr>
            <a:graphicFrameLocks noGrp="1"/>
          </p:cNvGraphicFramePr>
          <p:nvPr/>
        </p:nvGraphicFramePr>
        <p:xfrm>
          <a:off x="9201388" y="3380018"/>
          <a:ext cx="1080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083529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PTE 0</a:t>
                      </a:r>
                      <a:endParaRPr lang="ko-KR" altLang="en-US" sz="2000" b="1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46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7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8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9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2774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4E0041F8-6B90-2453-B6EF-7F08CFC8B4AF}"/>
              </a:ext>
            </a:extLst>
          </p:cNvPr>
          <p:cNvSpPr/>
          <p:nvPr/>
        </p:nvSpPr>
        <p:spPr>
          <a:xfrm>
            <a:off x="0" y="2331097"/>
            <a:ext cx="12192000" cy="26565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Remote mappings can increase hash collisions!</a:t>
            </a:r>
          </a:p>
        </p:txBody>
      </p:sp>
    </p:spTree>
    <p:extLst>
      <p:ext uri="{BB962C8B-B14F-4D97-AF65-F5344CB8AC3E}">
        <p14:creationId xmlns:p14="http://schemas.microsoft.com/office/powerpoint/2010/main" val="28819256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C8BA4-0F03-A855-365B-B7A0B262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459FD-E6AA-90EA-24A5-59950775C2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1: </a:t>
            </a:r>
            <a:r>
              <a:rPr lang="en-US" altLang="ko-KR"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 Collision Handling</a:t>
            </a: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 2: Remote Mapping Management</a:t>
            </a: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B2E975-2016-0560-C957-2784669D8597}"/>
              </a:ext>
            </a:extLst>
          </p:cNvPr>
          <p:cNvSpPr/>
          <p:nvPr/>
        </p:nvSpPr>
        <p:spPr>
          <a:xfrm>
            <a:off x="0" y="2113110"/>
            <a:ext cx="12192000" cy="1014291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Open-Addressing with a Step Table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4428EE5-978E-4836-0D73-51B7DCF237B2}"/>
              </a:ext>
            </a:extLst>
          </p:cNvPr>
          <p:cNvSpPr/>
          <p:nvPr/>
        </p:nvSpPr>
        <p:spPr>
          <a:xfrm>
            <a:off x="0" y="4318196"/>
            <a:ext cx="12192000" cy="1014291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PTE Replacement Policy and a Victim Buffer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9581C9-B13A-5B40-922C-86C569E77993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6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9324-6615-C304-CE93-5421E392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80ADD2-1AF7-1B37-EB6B-8212E11818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B5029437-8D84-E0E8-5E75-309B0EB10E85}"/>
              </a:ext>
            </a:extLst>
          </p:cNvPr>
          <p:cNvSpPr/>
          <p:nvPr/>
        </p:nvSpPr>
        <p:spPr>
          <a:xfrm>
            <a:off x="3205671" y="4164206"/>
            <a:ext cx="5396347" cy="1122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EF5F6621-E503-41D5-0B54-758719AB2125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A53CE650-CBF4-7968-2FC8-A80E7FB28454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DF7E28-6F4C-628F-D63D-3F9503B18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F7FDE6E-0428-7E3F-062E-B52858812DD3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5581011-7210-DC36-8A88-DCBB061559DC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B73AD6A-EE34-ED51-1FE6-C95CD3E95E0F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C02245C9-EF31-CF37-9250-D25DAFE4DEBC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30745F9-E9CD-849D-16C0-D95FD3BE010A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210C48D0-EDB8-F3B1-E56D-F297F383FC36}"/>
              </a:ext>
            </a:extLst>
          </p:cNvPr>
          <p:cNvSpPr/>
          <p:nvPr/>
        </p:nvSpPr>
        <p:spPr>
          <a:xfrm>
            <a:off x="6656967" y="4297647"/>
            <a:ext cx="1818640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E6CDBF81-CC57-46B0-1085-3E39368F532F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E5A22407-8471-E5A2-FA49-80E2D4A353E9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7A89AF88-5FA6-7C6C-BAC7-D90E719DFF89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94FA9062-0B67-9A84-BD61-AE2B6358A16E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7E54B49A-8781-8F54-5112-A9569830C553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A59091A2-D8FA-5F51-0D6D-9C2B399E9941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6D0418AE-0A05-96B6-955A-A11C4479388F}"/>
              </a:ext>
            </a:extLst>
          </p:cNvPr>
          <p:cNvSpPr/>
          <p:nvPr/>
        </p:nvSpPr>
        <p:spPr>
          <a:xfrm>
            <a:off x="4749085" y="4297647"/>
            <a:ext cx="1724659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56EB3D-3BFE-4C98-1E4B-E38DD721E24E}"/>
              </a:ext>
            </a:extLst>
          </p:cNvPr>
          <p:cNvSpPr/>
          <p:nvPr/>
        </p:nvSpPr>
        <p:spPr>
          <a:xfrm>
            <a:off x="6660903" y="4314867"/>
            <a:ext cx="1814704" cy="839517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2364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5215-7B25-DEAA-2496-895A90D9D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80C683-953A-4970-29A6-71F3BF739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Eviction Policy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CBD9C6-335A-59B6-FF44-76E16A1DB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driver evicts dead remote PTEs from the page table using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 policy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5DBC39C-B526-97CC-6FDB-7E98F64CFA7A}"/>
              </a:ext>
            </a:extLst>
          </p:cNvPr>
          <p:cNvSpPr/>
          <p:nvPr/>
        </p:nvSpPr>
        <p:spPr>
          <a:xfrm>
            <a:off x="8043813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3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5A13806-D004-9647-FC45-0210061BBD6E}"/>
              </a:ext>
            </a:extLst>
          </p:cNvPr>
          <p:cNvSpPr/>
          <p:nvPr/>
        </p:nvSpPr>
        <p:spPr>
          <a:xfrm>
            <a:off x="4772147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0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FF73B47-4D16-E490-24B7-618C510602FF}"/>
              </a:ext>
            </a:extLst>
          </p:cNvPr>
          <p:cNvSpPr/>
          <p:nvPr/>
        </p:nvSpPr>
        <p:spPr>
          <a:xfrm>
            <a:off x="5862702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1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02822D-D949-8CF4-C7C8-CB2A468C2CE4}"/>
              </a:ext>
            </a:extLst>
          </p:cNvPr>
          <p:cNvSpPr/>
          <p:nvPr/>
        </p:nvSpPr>
        <p:spPr>
          <a:xfrm>
            <a:off x="6953256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2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79C9F1E-C0C4-20F2-5DB2-85B14F3D904A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flipH="1">
            <a:off x="4298833" y="5656721"/>
            <a:ext cx="4733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DEDF3C-DC88-BE3D-0439-F1F1B191D116}"/>
              </a:ext>
            </a:extLst>
          </p:cNvPr>
          <p:cNvSpPr txBox="1"/>
          <p:nvPr/>
        </p:nvSpPr>
        <p:spPr>
          <a:xfrm>
            <a:off x="3566160" y="5456666"/>
            <a:ext cx="73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2E7CBA-57A2-060F-2DA6-03D9AC25438A}"/>
              </a:ext>
            </a:extLst>
          </p:cNvPr>
          <p:cNvSpPr txBox="1"/>
          <p:nvPr/>
        </p:nvSpPr>
        <p:spPr>
          <a:xfrm>
            <a:off x="1398371" y="5364335"/>
            <a:ext cx="20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Eviction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ko-KR" altLang="en-US" sz="2000" b="1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B74003-F8B3-9761-7F78-B70F80E9EC0A}"/>
              </a:ext>
            </a:extLst>
          </p:cNvPr>
          <p:cNvSpPr txBox="1"/>
          <p:nvPr/>
        </p:nvSpPr>
        <p:spPr>
          <a:xfrm>
            <a:off x="4772150" y="5098101"/>
            <a:ext cx="9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931445-2D04-7932-3284-C1B2DAD75D0A}"/>
              </a:ext>
            </a:extLst>
          </p:cNvPr>
          <p:cNvSpPr txBox="1"/>
          <p:nvPr/>
        </p:nvSpPr>
        <p:spPr>
          <a:xfrm>
            <a:off x="8043813" y="5098101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1E3E374-2FA4-E60D-1556-AA1C8A699B5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079D68D-A252-A5FE-6B3C-CFBDF41A89AF}"/>
              </a:ext>
            </a:extLst>
          </p:cNvPr>
          <p:cNvGrpSpPr/>
          <p:nvPr/>
        </p:nvGrpSpPr>
        <p:grpSpPr>
          <a:xfrm>
            <a:off x="3632218" y="2455370"/>
            <a:ext cx="1333229" cy="1767261"/>
            <a:chOff x="1421542" y="3415538"/>
            <a:chExt cx="1333229" cy="176726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5FA6C4A4-DD97-C8AB-874F-AEF7F16042F5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CEDE7FE-AEE4-24B9-0DF4-354D5ECC9CB8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B31A454-B8AD-A310-5D22-5BEE56073391}"/>
                </a:ext>
              </a:extLst>
            </p:cNvPr>
            <p:cNvSpPr/>
            <p:nvPr/>
          </p:nvSpPr>
          <p:spPr>
            <a:xfrm>
              <a:off x="1607605" y="4601418"/>
              <a:ext cx="968261" cy="5813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585FC75-D8B7-4114-7D64-9DD3182B7A0E}"/>
              </a:ext>
            </a:extLst>
          </p:cNvPr>
          <p:cNvSpPr/>
          <p:nvPr/>
        </p:nvSpPr>
        <p:spPr>
          <a:xfrm>
            <a:off x="2274581" y="3436628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432094F-C63F-29DA-665C-5F99479F9914}"/>
              </a:ext>
            </a:extLst>
          </p:cNvPr>
          <p:cNvGrpSpPr/>
          <p:nvPr/>
        </p:nvGrpSpPr>
        <p:grpSpPr>
          <a:xfrm>
            <a:off x="6691494" y="2455370"/>
            <a:ext cx="1595120" cy="1767261"/>
            <a:chOff x="1285498" y="3415538"/>
            <a:chExt cx="1595120" cy="1767261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A7FA0F0A-CC1F-5EFA-D0FD-E74153C05F05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370BB1C-898C-C6AD-01AB-FD662130F004}"/>
                </a:ext>
              </a:extLst>
            </p:cNvPr>
            <p:cNvSpPr/>
            <p:nvPr/>
          </p:nvSpPr>
          <p:spPr>
            <a:xfrm>
              <a:off x="1285498" y="3415538"/>
              <a:ext cx="1595120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Victim Buffer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D99AF3E-E94A-C679-E295-0A06C2FEA041}"/>
              </a:ext>
            </a:extLst>
          </p:cNvPr>
          <p:cNvCxnSpPr>
            <a:cxnSpLocks/>
          </p:cNvCxnSpPr>
          <p:nvPr/>
        </p:nvCxnSpPr>
        <p:spPr>
          <a:xfrm>
            <a:off x="3577898" y="3570397"/>
            <a:ext cx="1194249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071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5FC7B-858A-E760-CFDD-D9DA6556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8AFC5-8C52-680F-8EAB-747DF5488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Eviction Policy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CCE27A-B38F-6910-164E-699AE4817B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driver evicts dead remote PTEs from the page table using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 policy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A012021-9374-5775-A4F4-AD91253F7C2E}"/>
              </a:ext>
            </a:extLst>
          </p:cNvPr>
          <p:cNvSpPr/>
          <p:nvPr/>
        </p:nvSpPr>
        <p:spPr>
          <a:xfrm>
            <a:off x="8043813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3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499357-8803-B090-3C69-528ECEFE7EDA}"/>
              </a:ext>
            </a:extLst>
          </p:cNvPr>
          <p:cNvSpPr/>
          <p:nvPr/>
        </p:nvSpPr>
        <p:spPr>
          <a:xfrm>
            <a:off x="4772147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0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3DE3FD-D3C9-B368-E118-2C0AE083B1C6}"/>
              </a:ext>
            </a:extLst>
          </p:cNvPr>
          <p:cNvSpPr/>
          <p:nvPr/>
        </p:nvSpPr>
        <p:spPr>
          <a:xfrm>
            <a:off x="5862702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1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1EF129-515B-F821-1A32-094D2F7E10A4}"/>
              </a:ext>
            </a:extLst>
          </p:cNvPr>
          <p:cNvSpPr/>
          <p:nvPr/>
        </p:nvSpPr>
        <p:spPr>
          <a:xfrm>
            <a:off x="6953256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2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D76F2C8-7B4E-A3A7-EDCC-C5EDBD220B9C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flipH="1">
            <a:off x="4298833" y="5656721"/>
            <a:ext cx="4733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75D2BE-5668-2FF8-FD8C-7508A372349E}"/>
              </a:ext>
            </a:extLst>
          </p:cNvPr>
          <p:cNvSpPr txBox="1"/>
          <p:nvPr/>
        </p:nvSpPr>
        <p:spPr>
          <a:xfrm>
            <a:off x="3566160" y="5456666"/>
            <a:ext cx="73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F79EE-0E41-13CA-3292-E623680A90D1}"/>
              </a:ext>
            </a:extLst>
          </p:cNvPr>
          <p:cNvSpPr txBox="1"/>
          <p:nvPr/>
        </p:nvSpPr>
        <p:spPr>
          <a:xfrm>
            <a:off x="1398371" y="5364335"/>
            <a:ext cx="20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Eviction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ko-KR" altLang="en-US" sz="2000" b="1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31D85A-82B3-8FEA-5E3C-DEB434F1328A}"/>
              </a:ext>
            </a:extLst>
          </p:cNvPr>
          <p:cNvSpPr txBox="1"/>
          <p:nvPr/>
        </p:nvSpPr>
        <p:spPr>
          <a:xfrm>
            <a:off x="4772150" y="5098101"/>
            <a:ext cx="9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406628-8F3F-935B-77B5-510359E83E56}"/>
              </a:ext>
            </a:extLst>
          </p:cNvPr>
          <p:cNvSpPr txBox="1"/>
          <p:nvPr/>
        </p:nvSpPr>
        <p:spPr>
          <a:xfrm>
            <a:off x="8043813" y="5098101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BB556C-B9CD-7C98-CE46-5776F19935BD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92E704F-8550-71B1-CDEF-F3014C2B869D}"/>
              </a:ext>
            </a:extLst>
          </p:cNvPr>
          <p:cNvGrpSpPr/>
          <p:nvPr/>
        </p:nvGrpSpPr>
        <p:grpSpPr>
          <a:xfrm>
            <a:off x="3632218" y="2455370"/>
            <a:ext cx="1333229" cy="1767261"/>
            <a:chOff x="1421542" y="3415538"/>
            <a:chExt cx="1333229" cy="176726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C460939-B1B4-17EE-33B6-75AC93EC9417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5621C52-8DFB-17C2-6C61-445C4A2C5B10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62E338C-9D43-8213-6517-751C092DD786}"/>
                </a:ext>
              </a:extLst>
            </p:cNvPr>
            <p:cNvSpPr/>
            <p:nvPr/>
          </p:nvSpPr>
          <p:spPr>
            <a:xfrm>
              <a:off x="1607605" y="4395512"/>
              <a:ext cx="968261" cy="7872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DBA82A2-874C-F50F-3F82-0352531A1DC9}"/>
              </a:ext>
            </a:extLst>
          </p:cNvPr>
          <p:cNvSpPr/>
          <p:nvPr/>
        </p:nvSpPr>
        <p:spPr>
          <a:xfrm>
            <a:off x="2274581" y="3436628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0CE853D-8F0E-0BD0-87DC-46536285F806}"/>
              </a:ext>
            </a:extLst>
          </p:cNvPr>
          <p:cNvGrpSpPr/>
          <p:nvPr/>
        </p:nvGrpSpPr>
        <p:grpSpPr>
          <a:xfrm>
            <a:off x="6691494" y="2455370"/>
            <a:ext cx="1595120" cy="1767261"/>
            <a:chOff x="1285498" y="3415538"/>
            <a:chExt cx="1595120" cy="1767261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7E43D2D-A91E-5302-1E62-C2835A57A65F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F236E150-BFF4-3B26-3030-6191C6F5F9AE}"/>
                </a:ext>
              </a:extLst>
            </p:cNvPr>
            <p:cNvSpPr/>
            <p:nvPr/>
          </p:nvSpPr>
          <p:spPr>
            <a:xfrm>
              <a:off x="1285498" y="3415538"/>
              <a:ext cx="1595120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Victim Buffer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BB1448-3176-BF4A-9374-685B90B1C3A4}"/>
              </a:ext>
            </a:extLst>
          </p:cNvPr>
          <p:cNvSpPr/>
          <p:nvPr/>
        </p:nvSpPr>
        <p:spPr>
          <a:xfrm>
            <a:off x="3818281" y="3570398"/>
            <a:ext cx="968261" cy="652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68594B6-BA43-2FF9-CFA2-EC263DFB9DA3}"/>
              </a:ext>
            </a:extLst>
          </p:cNvPr>
          <p:cNvCxnSpPr>
            <a:cxnSpLocks/>
          </p:cNvCxnSpPr>
          <p:nvPr/>
        </p:nvCxnSpPr>
        <p:spPr>
          <a:xfrm>
            <a:off x="3577898" y="3570397"/>
            <a:ext cx="1194249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824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475B1-E489-5B9D-5BD5-971E89B1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991D73-9912-BA56-F5E0-20131AC6C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Eviction Policy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1FF337-8D79-E0B6-7E08-41F47D9907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 driver evicts dead remote PTEs from the page table using 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 policy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84C16E-9918-41AE-DC7B-21B1B9EDFACD}"/>
              </a:ext>
            </a:extLst>
          </p:cNvPr>
          <p:cNvSpPr/>
          <p:nvPr/>
        </p:nvSpPr>
        <p:spPr>
          <a:xfrm>
            <a:off x="8043813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3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FD5116-6B8E-F8F4-7906-53DE32554767}"/>
              </a:ext>
            </a:extLst>
          </p:cNvPr>
          <p:cNvSpPr/>
          <p:nvPr/>
        </p:nvSpPr>
        <p:spPr>
          <a:xfrm>
            <a:off x="4772147" y="5476721"/>
            <a:ext cx="900000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0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108F7F-4437-A4F1-293B-08D7454989D0}"/>
              </a:ext>
            </a:extLst>
          </p:cNvPr>
          <p:cNvSpPr/>
          <p:nvPr/>
        </p:nvSpPr>
        <p:spPr>
          <a:xfrm>
            <a:off x="5862702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1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B6A7E5D-FD74-73EC-292D-FB22E44CF559}"/>
              </a:ext>
            </a:extLst>
          </p:cNvPr>
          <p:cNvSpPr/>
          <p:nvPr/>
        </p:nvSpPr>
        <p:spPr>
          <a:xfrm>
            <a:off x="6953256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2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D5D87CB-1CA8-7A2C-7123-3D67F87977EC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flipH="1">
            <a:off x="4298833" y="5656721"/>
            <a:ext cx="4733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DB6428-7944-EB8D-E49E-4E72A0C725B4}"/>
              </a:ext>
            </a:extLst>
          </p:cNvPr>
          <p:cNvSpPr txBox="1"/>
          <p:nvPr/>
        </p:nvSpPr>
        <p:spPr>
          <a:xfrm>
            <a:off x="3566160" y="5456666"/>
            <a:ext cx="73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AFD91-043D-FF69-27E1-69B594B7A201}"/>
              </a:ext>
            </a:extLst>
          </p:cNvPr>
          <p:cNvSpPr txBox="1"/>
          <p:nvPr/>
        </p:nvSpPr>
        <p:spPr>
          <a:xfrm>
            <a:off x="1398371" y="5364335"/>
            <a:ext cx="20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Eviction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ko-KR" altLang="en-US" sz="2000" b="1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7FF09-138E-B4DA-7240-612A8CDE9A29}"/>
              </a:ext>
            </a:extLst>
          </p:cNvPr>
          <p:cNvSpPr txBox="1"/>
          <p:nvPr/>
        </p:nvSpPr>
        <p:spPr>
          <a:xfrm>
            <a:off x="4772150" y="5098101"/>
            <a:ext cx="9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6169F-3B22-D5E7-C171-20C6AD9C3607}"/>
              </a:ext>
            </a:extLst>
          </p:cNvPr>
          <p:cNvSpPr txBox="1"/>
          <p:nvPr/>
        </p:nvSpPr>
        <p:spPr>
          <a:xfrm>
            <a:off x="8043813" y="5098101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953C0D8-59BB-82CF-D302-6CC6F3BE9549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A37A062-C126-00FB-0030-025F69B73F3F}"/>
              </a:ext>
            </a:extLst>
          </p:cNvPr>
          <p:cNvGrpSpPr/>
          <p:nvPr/>
        </p:nvGrpSpPr>
        <p:grpSpPr>
          <a:xfrm>
            <a:off x="3632218" y="2455370"/>
            <a:ext cx="1333229" cy="1767261"/>
            <a:chOff x="1421542" y="3415538"/>
            <a:chExt cx="1333229" cy="176726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ACCDDEE-841F-8914-8D95-50177EE31E8F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95B769C-CEC6-73C8-C7D3-D6C262F8190F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ADB593A-EE97-5FE5-2805-154A00E20245}"/>
                </a:ext>
              </a:extLst>
            </p:cNvPr>
            <p:cNvSpPr/>
            <p:nvPr/>
          </p:nvSpPr>
          <p:spPr>
            <a:xfrm>
              <a:off x="1607605" y="4395512"/>
              <a:ext cx="968261" cy="7872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F79FA4D-ACF7-E4A2-B593-E1488F55EA2D}"/>
              </a:ext>
            </a:extLst>
          </p:cNvPr>
          <p:cNvSpPr/>
          <p:nvPr/>
        </p:nvSpPr>
        <p:spPr>
          <a:xfrm>
            <a:off x="2274581" y="3436628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76D185FC-8798-5260-41DA-B458E7AD40F4}"/>
              </a:ext>
            </a:extLst>
          </p:cNvPr>
          <p:cNvGrpSpPr/>
          <p:nvPr/>
        </p:nvGrpSpPr>
        <p:grpSpPr>
          <a:xfrm>
            <a:off x="6691494" y="2455370"/>
            <a:ext cx="1595120" cy="1767261"/>
            <a:chOff x="1285498" y="3415538"/>
            <a:chExt cx="1595120" cy="1767261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1999222-413E-841C-1A59-B064C0F5C6A8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8BD905B-4B41-B053-A799-900E2C84B23D}"/>
                </a:ext>
              </a:extLst>
            </p:cNvPr>
            <p:cNvSpPr/>
            <p:nvPr/>
          </p:nvSpPr>
          <p:spPr>
            <a:xfrm>
              <a:off x="1285498" y="3415538"/>
              <a:ext cx="1595120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Victim Buffer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0DD51332-4DCD-52F5-6EBC-952B64ADCE0E}"/>
              </a:ext>
            </a:extLst>
          </p:cNvPr>
          <p:cNvSpPr/>
          <p:nvPr/>
        </p:nvSpPr>
        <p:spPr>
          <a:xfrm>
            <a:off x="3818281" y="3570398"/>
            <a:ext cx="968261" cy="652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2847664-A9F1-4DD9-8378-1C24E2CCD750}"/>
              </a:ext>
            </a:extLst>
          </p:cNvPr>
          <p:cNvCxnSpPr>
            <a:cxnSpLocks/>
          </p:cNvCxnSpPr>
          <p:nvPr/>
        </p:nvCxnSpPr>
        <p:spPr>
          <a:xfrm>
            <a:off x="3577898" y="3570397"/>
            <a:ext cx="1194249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1AF975F-0182-C9E5-BBB0-D38F6877D4DE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5225562" y="4922520"/>
            <a:ext cx="446585" cy="175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DE01669-141F-4082-3D6B-F7CF9F56C922}"/>
              </a:ext>
            </a:extLst>
          </p:cNvPr>
          <p:cNvSpPr/>
          <p:nvPr/>
        </p:nvSpPr>
        <p:spPr>
          <a:xfrm>
            <a:off x="5665639" y="4759591"/>
            <a:ext cx="943441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3065765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661F-A1BD-29AD-7D47-9B3F097D0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A54EC7-8516-A0C8-E4F1-DAC00A5F78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endParaRPr lang="en-US" altLang="ko-KR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2286284A-2E21-9544-EEAD-FE0144405BC7}"/>
              </a:ext>
            </a:extLst>
          </p:cNvPr>
          <p:cNvSpPr/>
          <p:nvPr/>
        </p:nvSpPr>
        <p:spPr>
          <a:xfrm>
            <a:off x="3205671" y="4164206"/>
            <a:ext cx="5396347" cy="1122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95A26DE5-E601-76B6-9997-443FD612BA0A}"/>
              </a:ext>
            </a:extLst>
          </p:cNvPr>
          <p:cNvSpPr/>
          <p:nvPr/>
        </p:nvSpPr>
        <p:spPr>
          <a:xfrm>
            <a:off x="6956081" y="2101850"/>
            <a:ext cx="1646665" cy="20537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C408FFC8-5A9C-324E-F7AB-0A7ECE8225AB}"/>
              </a:ext>
            </a:extLst>
          </p:cNvPr>
          <p:cNvSpPr/>
          <p:nvPr/>
        </p:nvSpPr>
        <p:spPr>
          <a:xfrm>
            <a:off x="3205671" y="2101850"/>
            <a:ext cx="3750410" cy="205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EE6B4E-1118-3426-6B2F-C41A13001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ea typeface="Calibri" panose="020F0502020204030204" pitchFamily="34" charset="0"/>
              </a:rPr>
              <a:t>A Fixed-Size Hashed Page Table</a:t>
            </a:r>
            <a:endParaRPr lang="ko-KR" altLang="en-US" sz="3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60CADC-FE7E-76F0-1676-5773A545E8A5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6CB1075-2240-E81F-E0A6-81F2EAF05F59}"/>
              </a:ext>
            </a:extLst>
          </p:cNvPr>
          <p:cNvSpPr/>
          <p:nvPr/>
        </p:nvSpPr>
        <p:spPr>
          <a:xfrm>
            <a:off x="4698072" y="2566833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Table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33665FD9-C498-31C8-C88B-F1568DAD8937}"/>
              </a:ext>
            </a:extLst>
          </p:cNvPr>
          <p:cNvSpPr/>
          <p:nvPr/>
        </p:nvSpPr>
        <p:spPr>
          <a:xfrm>
            <a:off x="4698072" y="3329776"/>
            <a:ext cx="2105741" cy="66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74ECD7A4-B7F6-B333-5C09-8CA0E5E75E3B}"/>
              </a:ext>
            </a:extLst>
          </p:cNvPr>
          <p:cNvSpPr/>
          <p:nvPr/>
        </p:nvSpPr>
        <p:spPr>
          <a:xfrm>
            <a:off x="3326928" y="2566833"/>
            <a:ext cx="1290320" cy="1429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Hashed Page Table</a:t>
            </a:r>
          </a:p>
          <a:p>
            <a:pPr algn="ctr"/>
            <a:r>
              <a:rPr lang="en-US" altLang="ko-KR" sz="16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and Large Size)</a:t>
            </a:r>
            <a:endParaRPr lang="ko-KR" altLang="en-US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D9A2FE2-1B4B-2144-177D-00F7090CE77D}"/>
              </a:ext>
            </a:extLst>
          </p:cNvPr>
          <p:cNvSpPr/>
          <p:nvPr/>
        </p:nvSpPr>
        <p:spPr>
          <a:xfrm>
            <a:off x="7125548" y="3329776"/>
            <a:ext cx="1350060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Cache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6790E947-CEAC-4B30-D520-B6C5260CD579}"/>
              </a:ext>
            </a:extLst>
          </p:cNvPr>
          <p:cNvSpPr/>
          <p:nvPr/>
        </p:nvSpPr>
        <p:spPr>
          <a:xfrm>
            <a:off x="6656967" y="4297647"/>
            <a:ext cx="1818640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 LRU Policy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8515F59C-296D-2793-B8CC-E2FE1686AED5}"/>
              </a:ext>
            </a:extLst>
          </p:cNvPr>
          <p:cNvCxnSpPr>
            <a:cxnSpLocks/>
          </p:cNvCxnSpPr>
          <p:nvPr/>
        </p:nvCxnSpPr>
        <p:spPr>
          <a:xfrm flipH="1" flipV="1">
            <a:off x="3254608" y="4155603"/>
            <a:ext cx="5347410" cy="86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081999C5-55EC-9072-D7A7-AE3A34308732}"/>
              </a:ext>
            </a:extLst>
          </p:cNvPr>
          <p:cNvSpPr/>
          <p:nvPr/>
        </p:nvSpPr>
        <p:spPr>
          <a:xfrm>
            <a:off x="3254608" y="2144289"/>
            <a:ext cx="1882733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Memory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2476246F-B104-3714-18EA-8A006D42CD33}"/>
              </a:ext>
            </a:extLst>
          </p:cNvPr>
          <p:cNvSpPr/>
          <p:nvPr/>
        </p:nvSpPr>
        <p:spPr>
          <a:xfrm>
            <a:off x="7627858" y="2141907"/>
            <a:ext cx="970516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GMMU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F7E3A672-74C2-FA7C-FEDA-BA7C6A61F19F}"/>
              </a:ext>
            </a:extLst>
          </p:cNvPr>
          <p:cNvSpPr/>
          <p:nvPr/>
        </p:nvSpPr>
        <p:spPr>
          <a:xfrm>
            <a:off x="3291806" y="4275859"/>
            <a:ext cx="1371144" cy="373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Driver</a:t>
            </a:r>
            <a:endParaRPr lang="ko-KR" altLang="en-US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F47F3F4F-1DEF-1B95-7E35-407CD013AC7E}"/>
              </a:ext>
            </a:extLst>
          </p:cNvPr>
          <p:cNvSpPr/>
          <p:nvPr/>
        </p:nvSpPr>
        <p:spPr>
          <a:xfrm>
            <a:off x="7125548" y="2568935"/>
            <a:ext cx="1357117" cy="663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Table Walkers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7F7D3895-E115-5ECB-5A7B-24F566E20ACA}"/>
              </a:ext>
            </a:extLst>
          </p:cNvPr>
          <p:cNvCxnSpPr>
            <a:cxnSpLocks/>
          </p:cNvCxnSpPr>
          <p:nvPr/>
        </p:nvCxnSpPr>
        <p:spPr>
          <a:xfrm>
            <a:off x="6960452" y="2101850"/>
            <a:ext cx="7737" cy="20537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381046-BDE0-E6DB-949B-8153C7CF25BA}"/>
              </a:ext>
            </a:extLst>
          </p:cNvPr>
          <p:cNvSpPr/>
          <p:nvPr/>
        </p:nvSpPr>
        <p:spPr>
          <a:xfrm>
            <a:off x="4749085" y="4297647"/>
            <a:ext cx="1724659" cy="856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0A3C2DC-6A8C-EF4F-C604-ECEC80F7D2EF}"/>
              </a:ext>
            </a:extLst>
          </p:cNvPr>
          <p:cNvSpPr/>
          <p:nvPr/>
        </p:nvSpPr>
        <p:spPr>
          <a:xfrm>
            <a:off x="4713556" y="3340828"/>
            <a:ext cx="2094628" cy="663552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5864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479A-7F8A-2D79-0A90-3A051E78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F3A7CB-C9AB-FD41-A172-1B3FBEAA9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endParaRPr lang="ko-KR" altLang="en-US" sz="36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9A5579-4287-B8B6-26BB-8510B7F11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 Buffer</a:t>
            </a:r>
            <a:r>
              <a:rPr lang="en-US" altLang="ko-KR" sz="2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prevents page fault handling for re-accessed evicted entries.</a:t>
            </a:r>
            <a:endParaRPr lang="en-US" altLang="ko-KR" sz="24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D719191-F00A-67C1-E576-061FF9EF3173}"/>
              </a:ext>
            </a:extLst>
          </p:cNvPr>
          <p:cNvSpPr/>
          <p:nvPr/>
        </p:nvSpPr>
        <p:spPr>
          <a:xfrm>
            <a:off x="8043813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3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79C0CB9-9823-44F1-542E-74C61C576EFA}"/>
              </a:ext>
            </a:extLst>
          </p:cNvPr>
          <p:cNvSpPr/>
          <p:nvPr/>
        </p:nvSpPr>
        <p:spPr>
          <a:xfrm>
            <a:off x="4772147" y="5476721"/>
            <a:ext cx="900000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0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82969A-4E8A-BC34-662F-DF3AA85C9B28}"/>
              </a:ext>
            </a:extLst>
          </p:cNvPr>
          <p:cNvSpPr/>
          <p:nvPr/>
        </p:nvSpPr>
        <p:spPr>
          <a:xfrm>
            <a:off x="5862702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1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1728012-E332-3AAC-DBBE-798CBD1CC73C}"/>
              </a:ext>
            </a:extLst>
          </p:cNvPr>
          <p:cNvSpPr/>
          <p:nvPr/>
        </p:nvSpPr>
        <p:spPr>
          <a:xfrm>
            <a:off x="6953256" y="5476721"/>
            <a:ext cx="90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 2</a:t>
            </a:r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2F50D69-17F9-3A43-EFB0-CCA8124334AF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flipH="1">
            <a:off x="4298833" y="5656721"/>
            <a:ext cx="4733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DCCC45-6A0B-0EAC-BC67-794C04DB6A70}"/>
              </a:ext>
            </a:extLst>
          </p:cNvPr>
          <p:cNvSpPr txBox="1"/>
          <p:nvPr/>
        </p:nvSpPr>
        <p:spPr>
          <a:xfrm>
            <a:off x="3566160" y="5456666"/>
            <a:ext cx="73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64E73-E555-5582-8B5E-AC676A3D66B8}"/>
              </a:ext>
            </a:extLst>
          </p:cNvPr>
          <p:cNvSpPr txBox="1"/>
          <p:nvPr/>
        </p:nvSpPr>
        <p:spPr>
          <a:xfrm>
            <a:off x="1398371" y="5364335"/>
            <a:ext cx="203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PTE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Eviction</a:t>
            </a:r>
            <a:r>
              <a:rPr lang="ko-KR" altLang="en-US" sz="20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ko-KR" altLang="en-US" sz="2000" b="1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144CB9-768B-D689-91E0-85AF4BAB68F2}"/>
              </a:ext>
            </a:extLst>
          </p:cNvPr>
          <p:cNvSpPr txBox="1"/>
          <p:nvPr/>
        </p:nvSpPr>
        <p:spPr>
          <a:xfrm>
            <a:off x="4772150" y="5098101"/>
            <a:ext cx="9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638C7F-E5AC-998C-1FD3-E6166AD39C0E}"/>
              </a:ext>
            </a:extLst>
          </p:cNvPr>
          <p:cNvSpPr txBox="1"/>
          <p:nvPr/>
        </p:nvSpPr>
        <p:spPr>
          <a:xfrm>
            <a:off x="8043813" y="5098101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MRU</a:t>
            </a:r>
            <a:endParaRPr lang="ko-KR" altLang="en-US" sz="20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6969AF-4086-21AE-1B39-BECA343F850E}"/>
              </a:ext>
            </a:extLst>
          </p:cNvPr>
          <p:cNvSpPr/>
          <p:nvPr/>
        </p:nvSpPr>
        <p:spPr>
          <a:xfrm>
            <a:off x="5421454" y="6491393"/>
            <a:ext cx="1323073" cy="36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ko-KR" altLang="en-US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6E8AB13-965C-CCFD-DAF4-6A673CF502EC}"/>
              </a:ext>
            </a:extLst>
          </p:cNvPr>
          <p:cNvGrpSpPr/>
          <p:nvPr/>
        </p:nvGrpSpPr>
        <p:grpSpPr>
          <a:xfrm>
            <a:off x="3632218" y="2455370"/>
            <a:ext cx="1333229" cy="1767261"/>
            <a:chOff x="1421542" y="3415538"/>
            <a:chExt cx="1333229" cy="176726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041A3CB-B57C-E03C-F955-CDD54644D08F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A7A42FD-EDA0-370F-6E86-41C961F28A34}"/>
                </a:ext>
              </a:extLst>
            </p:cNvPr>
            <p:cNvSpPr/>
            <p:nvPr/>
          </p:nvSpPr>
          <p:spPr>
            <a:xfrm>
              <a:off x="1421542" y="3415538"/>
              <a:ext cx="1333229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HPT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4BF6429-57F2-2194-01E4-79D4746E8A56}"/>
                </a:ext>
              </a:extLst>
            </p:cNvPr>
            <p:cNvSpPr/>
            <p:nvPr/>
          </p:nvSpPr>
          <p:spPr>
            <a:xfrm>
              <a:off x="1607605" y="4395512"/>
              <a:ext cx="968261" cy="7872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4133FBC-D2C6-9174-901E-568F00206067}"/>
              </a:ext>
            </a:extLst>
          </p:cNvPr>
          <p:cNvSpPr/>
          <p:nvPr/>
        </p:nvSpPr>
        <p:spPr>
          <a:xfrm>
            <a:off x="2274581" y="3436628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7E711F09-DBB6-C5C6-5E5B-4AF8F5F76681}"/>
              </a:ext>
            </a:extLst>
          </p:cNvPr>
          <p:cNvGrpSpPr/>
          <p:nvPr/>
        </p:nvGrpSpPr>
        <p:grpSpPr>
          <a:xfrm>
            <a:off x="6691494" y="2455370"/>
            <a:ext cx="1595120" cy="1767261"/>
            <a:chOff x="1285498" y="3415538"/>
            <a:chExt cx="1595120" cy="1767261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680A29C0-C5CA-2C3D-2EFB-D0A671145B5D}"/>
                </a:ext>
              </a:extLst>
            </p:cNvPr>
            <p:cNvSpPr/>
            <p:nvPr/>
          </p:nvSpPr>
          <p:spPr>
            <a:xfrm>
              <a:off x="1607605" y="3742799"/>
              <a:ext cx="969058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BB4CE22E-B49A-5A9B-1BEE-35149932FDA9}"/>
                </a:ext>
              </a:extLst>
            </p:cNvPr>
            <p:cNvSpPr/>
            <p:nvPr/>
          </p:nvSpPr>
          <p:spPr>
            <a:xfrm>
              <a:off x="1285498" y="3415538"/>
              <a:ext cx="1595120" cy="31041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Victim Buffer</a:t>
              </a: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1626864C-415F-E1D2-DB6E-7EEEACAB0447}"/>
              </a:ext>
            </a:extLst>
          </p:cNvPr>
          <p:cNvSpPr/>
          <p:nvPr/>
        </p:nvSpPr>
        <p:spPr>
          <a:xfrm>
            <a:off x="3818281" y="3570398"/>
            <a:ext cx="968261" cy="652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1212864-7CA3-1AF9-8C19-7B1A11916AAC}"/>
              </a:ext>
            </a:extLst>
          </p:cNvPr>
          <p:cNvCxnSpPr>
            <a:cxnSpLocks/>
          </p:cNvCxnSpPr>
          <p:nvPr/>
        </p:nvCxnSpPr>
        <p:spPr>
          <a:xfrm>
            <a:off x="3577898" y="3570397"/>
            <a:ext cx="1194249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9660BF7-4C59-B3BD-C333-35735782375D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786542" y="3502631"/>
            <a:ext cx="22270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791D004-5550-4C79-8CDF-8255AD24082C}"/>
              </a:ext>
            </a:extLst>
          </p:cNvPr>
          <p:cNvSpPr/>
          <p:nvPr/>
        </p:nvSpPr>
        <p:spPr>
          <a:xfrm>
            <a:off x="5268826" y="3119262"/>
            <a:ext cx="1263288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Evict!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DC9FF25-3A09-299C-746C-15C19A1533D2}"/>
              </a:ext>
            </a:extLst>
          </p:cNvPr>
          <p:cNvSpPr/>
          <p:nvPr/>
        </p:nvSpPr>
        <p:spPr>
          <a:xfrm>
            <a:off x="7013999" y="3429000"/>
            <a:ext cx="968261" cy="14139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242EE81-CF18-B451-5E9D-CCF8AA4F7461}"/>
              </a:ext>
            </a:extLst>
          </p:cNvPr>
          <p:cNvCxnSpPr>
            <a:cxnSpLocks/>
          </p:cNvCxnSpPr>
          <p:nvPr/>
        </p:nvCxnSpPr>
        <p:spPr>
          <a:xfrm flipH="1">
            <a:off x="5225562" y="4922520"/>
            <a:ext cx="446585" cy="175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D683F28-F356-162A-BAA8-2DAAD437FA63}"/>
              </a:ext>
            </a:extLst>
          </p:cNvPr>
          <p:cNvSpPr/>
          <p:nvPr/>
        </p:nvSpPr>
        <p:spPr>
          <a:xfrm>
            <a:off x="5665639" y="4759591"/>
            <a:ext cx="943441" cy="284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327015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F6870F5E93BC1468AA080BB55923333" ma:contentTypeVersion="18" ma:contentTypeDescription="새 문서를 만듭니다." ma:contentTypeScope="" ma:versionID="c538e2512606784c4b9a27c2c9041913">
  <xsd:schema xmlns:xsd="http://www.w3.org/2001/XMLSchema" xmlns:xs="http://www.w3.org/2001/XMLSchema" xmlns:p="http://schemas.microsoft.com/office/2006/metadata/properties" xmlns:ns2="3c96cb94-7bc3-41c6-b31a-f10544290a4a" xmlns:ns3="7e15a1a3-9707-43e7-9997-5a02e113e2ba" targetNamespace="http://schemas.microsoft.com/office/2006/metadata/properties" ma:root="true" ma:fieldsID="0395fc8a7c825a3af3687b84be04dab7" ns2:_="" ns3:_="">
    <xsd:import namespace="3c96cb94-7bc3-41c6-b31a-f10544290a4a"/>
    <xsd:import namespace="7e15a1a3-9707-43e7-9997-5a02e113e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cb94-7bc3-41c6-b31a-f10544290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13f7c4bd-ffc2-489d-bd41-78771032fe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5a1a3-9707-43e7-9997-5a02e113e2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842c2d8-cd9d-4afd-a254-00003754f672}" ma:internalName="TaxCatchAll" ma:showField="CatchAllData" ma:web="7e15a1a3-9707-43e7-9997-5a02e113e2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15a1a3-9707-43e7-9997-5a02e113e2ba" xsi:nil="true"/>
    <lcf76f155ced4ddcb4097134ff3c332f xmlns="3c96cb94-7bc3-41c6-b31a-f10544290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776CC5-788C-4145-BBE8-B703E16779A2}"/>
</file>

<file path=customXml/itemProps2.xml><?xml version="1.0" encoding="utf-8"?>
<ds:datastoreItem xmlns:ds="http://schemas.openxmlformats.org/officeDocument/2006/customXml" ds:itemID="{4092ADF8-728B-43AE-AF32-26FA9A9DD9C6}"/>
</file>

<file path=customXml/itemProps3.xml><?xml version="1.0" encoding="utf-8"?>
<ds:datastoreItem xmlns:ds="http://schemas.openxmlformats.org/officeDocument/2006/customXml" ds:itemID="{F70FCB51-7B84-451F-88C0-5D3595622E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6328</Words>
  <Application>Microsoft Office PowerPoint</Application>
  <PresentationFormat>와이드스크린</PresentationFormat>
  <Paragraphs>1919</Paragraphs>
  <Slides>112</Slides>
  <Notes>112</Notes>
  <HiddenSlides>1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112</vt:i4>
      </vt:variant>
    </vt:vector>
  </HeadingPairs>
  <TitlesOfParts>
    <vt:vector size="117" baseType="lpstr">
      <vt:lpstr>맑은 고딕</vt:lpstr>
      <vt:lpstr>Arial</vt:lpstr>
      <vt:lpstr>Calibri</vt:lpstr>
      <vt:lpstr>Wingdings</vt:lpstr>
      <vt:lpstr>Office 테마</vt:lpstr>
      <vt:lpstr>Rethinking Page Table Structure for Fast Address Translation in GPUs:  A Fixed-Size Hashed Page Table </vt:lpstr>
      <vt:lpstr>Heterogeneous Computing Systems</vt:lpstr>
      <vt:lpstr>Traditional GPU Programming Model</vt:lpstr>
      <vt:lpstr>GPU Memory Virtualization</vt:lpstr>
      <vt:lpstr>GPU Memory Virtualization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Address Translation in GPUs</vt:lpstr>
      <vt:lpstr>Radix Page Tables</vt:lpstr>
      <vt:lpstr>Radix Page Tables: Limitations</vt:lpstr>
      <vt:lpstr>Radix Page Tables: Limitations</vt:lpstr>
      <vt:lpstr>Radix Page Tables: Limitations</vt:lpstr>
      <vt:lpstr>Page Walk Caches</vt:lpstr>
      <vt:lpstr>Page Walk Caches</vt:lpstr>
      <vt:lpstr>Page Walk Caches</vt:lpstr>
      <vt:lpstr>Page Walk Caches: Limitations</vt:lpstr>
      <vt:lpstr>Page Walk Caches: Limitations</vt:lpstr>
      <vt:lpstr>Page Walk Caches: Limitations</vt:lpstr>
      <vt:lpstr>Hashed Page Tables</vt:lpstr>
      <vt:lpstr>Hashed Page Tables</vt:lpstr>
      <vt:lpstr>Motivational Study: Ideal HPT </vt:lpstr>
      <vt:lpstr>Motivational Study: Ideal HPT </vt:lpstr>
      <vt:lpstr>Hash Collisions</vt:lpstr>
      <vt:lpstr>Hash Collisions</vt:lpstr>
      <vt:lpstr>Hash Collisions</vt:lpstr>
      <vt:lpstr>Hash Collisions</vt:lpstr>
      <vt:lpstr>Occupancy</vt:lpstr>
      <vt:lpstr>Occupancy</vt:lpstr>
      <vt:lpstr>Occupancy</vt:lpstr>
      <vt:lpstr>Occupancy</vt:lpstr>
      <vt:lpstr>Hash Collisions: Prior Works</vt:lpstr>
      <vt:lpstr>Hash Collisions: Prior Works</vt:lpstr>
      <vt:lpstr>Hash Collisions: Prior Works</vt:lpstr>
      <vt:lpstr>Hash Collisions: Prior Works</vt:lpstr>
      <vt:lpstr>Dynamic Resizing </vt:lpstr>
      <vt:lpstr>Dynamic Resizing </vt:lpstr>
      <vt:lpstr>Dynamic Resizing </vt:lpstr>
      <vt:lpstr>Dynamic Resizing </vt:lpstr>
      <vt:lpstr>Outline</vt:lpstr>
      <vt:lpstr>Observations</vt:lpstr>
      <vt:lpstr>Page Table Management in GPUs</vt:lpstr>
      <vt:lpstr>Page Table Management in GPUs</vt:lpstr>
      <vt:lpstr>Page Table Management in GPUs</vt:lpstr>
      <vt:lpstr>Page Table Management in GPUs</vt:lpstr>
      <vt:lpstr>Page Table Management in GPUs</vt:lpstr>
      <vt:lpstr>Page Table Management in GPUs</vt:lpstr>
      <vt:lpstr>Page Table Management in GPUs</vt:lpstr>
      <vt:lpstr>Maximum Number of PTEs</vt:lpstr>
      <vt:lpstr>Maximum Number of PTEs</vt:lpstr>
      <vt:lpstr>Maximum Number of PTEs</vt:lpstr>
      <vt:lpstr>Observations</vt:lpstr>
      <vt:lpstr>Fraction of Page Tables to Total Memory</vt:lpstr>
      <vt:lpstr>Fraction of Page Tables to Total Memory</vt:lpstr>
      <vt:lpstr>Fraction of Page Tables to Total Memory</vt:lpstr>
      <vt:lpstr>Our Proposal: A Fixed-Size Hashed Page Table</vt:lpstr>
      <vt:lpstr>Our Proposal: A Fixed-Size Hashed Page Table</vt:lpstr>
      <vt:lpstr>Our Proposal: A Fixed-Size Hashed Page Table</vt:lpstr>
      <vt:lpstr>A Fixed-Size Hashed Page Table</vt:lpstr>
      <vt:lpstr>A Fixed-Size Hashed Page Table</vt:lpstr>
      <vt:lpstr>A Fixed-Size Hashed Page Table</vt:lpstr>
      <vt:lpstr>Outline</vt:lpstr>
      <vt:lpstr>Architectural Overview</vt:lpstr>
      <vt:lpstr>Architectural Overview</vt:lpstr>
      <vt:lpstr>Challenges</vt:lpstr>
      <vt:lpstr>Challenges</vt:lpstr>
      <vt:lpstr>Challenges</vt:lpstr>
      <vt:lpstr>A Fixed-Size Hashed Page Table</vt:lpstr>
      <vt:lpstr>Open-Addressing</vt:lpstr>
      <vt:lpstr>Open-Addressing</vt:lpstr>
      <vt:lpstr>Open-Addressing</vt:lpstr>
      <vt:lpstr>Open-Addressing</vt:lpstr>
      <vt:lpstr>Open-Addressing</vt:lpstr>
      <vt:lpstr>Open-Addressing</vt:lpstr>
      <vt:lpstr>A Fixed-Size Hashed Page Table</vt:lpstr>
      <vt:lpstr>Step Table</vt:lpstr>
      <vt:lpstr>Step Table</vt:lpstr>
      <vt:lpstr>A Fixed-Size Hashed Page Table</vt:lpstr>
      <vt:lpstr>Step Cache</vt:lpstr>
      <vt:lpstr>Step Cache</vt:lpstr>
      <vt:lpstr>Step Cache</vt:lpstr>
      <vt:lpstr>Challenges</vt:lpstr>
      <vt:lpstr>Remote Access in GPUs</vt:lpstr>
      <vt:lpstr>Remote Access in GPUs</vt:lpstr>
      <vt:lpstr>Remote Access in GPUs</vt:lpstr>
      <vt:lpstr>Challenges</vt:lpstr>
      <vt:lpstr>A Fixed-Size Hashed Page Table</vt:lpstr>
      <vt:lpstr>Remote PTE Eviction Policy</vt:lpstr>
      <vt:lpstr>Remote PTE Eviction Policy</vt:lpstr>
      <vt:lpstr>Remote PTE Eviction Policy</vt:lpstr>
      <vt:lpstr>A Fixed-Size Hashed Page Table</vt:lpstr>
      <vt:lpstr>Victim Buffer</vt:lpstr>
      <vt:lpstr>Victim Buffer</vt:lpstr>
      <vt:lpstr>Outline</vt:lpstr>
      <vt:lpstr>Methodology</vt:lpstr>
      <vt:lpstr>Performance Improvement</vt:lpstr>
      <vt:lpstr>Performance Improvement</vt:lpstr>
      <vt:lpstr>Performance Improvement</vt:lpstr>
      <vt:lpstr>Outline</vt:lpstr>
      <vt:lpstr>Summary</vt:lpstr>
      <vt:lpstr>Summary</vt:lpstr>
      <vt:lpstr>Summary</vt:lpstr>
      <vt:lpstr>Rethinking Page Table Structure for Fast Address Translation in GPUs:  A Fixed-Size Hashed Page Table </vt:lpstr>
      <vt:lpstr>Backup Slides </vt:lpstr>
      <vt:lpstr>Compatibility with Prior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이용호</dc:creator>
  <cp:lastModifiedBy>장성빈</cp:lastModifiedBy>
  <cp:revision>1</cp:revision>
  <dcterms:created xsi:type="dcterms:W3CDTF">2021-10-26T04:34:09Z</dcterms:created>
  <dcterms:modified xsi:type="dcterms:W3CDTF">2024-10-16T16:18:41Z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0x010100AF6870F5E93BC1468AA080BB55923333</vt:lpwstr>
  </property>
</Properties>
</file>