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3"/>
  </p:sldMasterIdLst>
  <p:notesMasterIdLst>
    <p:notesMasterId r:id="rId41"/>
  </p:notesMasterIdLst>
  <p:handoutMasterIdLst>
    <p:handoutMasterId r:id="rId42"/>
  </p:handoutMasterIdLst>
  <p:sldIdLst>
    <p:sldId id="260" r:id="rId4"/>
    <p:sldId id="294" r:id="rId5"/>
    <p:sldId id="295" r:id="rId6"/>
    <p:sldId id="292" r:id="rId7"/>
    <p:sldId id="293" r:id="rId8"/>
    <p:sldId id="270" r:id="rId9"/>
    <p:sldId id="290" r:id="rId10"/>
    <p:sldId id="291" r:id="rId11"/>
    <p:sldId id="299" r:id="rId12"/>
    <p:sldId id="286" r:id="rId13"/>
    <p:sldId id="296" r:id="rId14"/>
    <p:sldId id="272" r:id="rId15"/>
    <p:sldId id="297" r:id="rId16"/>
    <p:sldId id="298" r:id="rId17"/>
    <p:sldId id="274" r:id="rId18"/>
    <p:sldId id="300" r:id="rId19"/>
    <p:sldId id="275" r:id="rId20"/>
    <p:sldId id="301" r:id="rId21"/>
    <p:sldId id="276" r:id="rId22"/>
    <p:sldId id="277" r:id="rId23"/>
    <p:sldId id="278" r:id="rId24"/>
    <p:sldId id="279" r:id="rId25"/>
    <p:sldId id="305" r:id="rId26"/>
    <p:sldId id="282" r:id="rId27"/>
    <p:sldId id="304" r:id="rId28"/>
    <p:sldId id="303" r:id="rId29"/>
    <p:sldId id="280" r:id="rId30"/>
    <p:sldId id="285" r:id="rId31"/>
    <p:sldId id="311" r:id="rId32"/>
    <p:sldId id="312" r:id="rId33"/>
    <p:sldId id="283" r:id="rId34"/>
    <p:sldId id="313" r:id="rId35"/>
    <p:sldId id="314" r:id="rId36"/>
    <p:sldId id="317" r:id="rId37"/>
    <p:sldId id="316" r:id="rId38"/>
    <p:sldId id="315" r:id="rId39"/>
    <p:sldId id="318" r:id="rId40"/>
  </p:sldIdLst>
  <p:sldSz cx="12192000" cy="6858000"/>
  <p:notesSz cx="9144000" cy="6858000"/>
  <p:embeddedFontLst>
    <p:embeddedFont>
      <p:font typeface="맑은 고딕" panose="020B0503020000020004" pitchFamily="34" charset="-127"/>
      <p:regular r:id="rId43"/>
      <p:bold r:id="rId44"/>
    </p:embeddedFont>
    <p:embeddedFont>
      <p:font typeface="Didact Gothic" pitchFamily="2" charset="0"/>
      <p:regular r:id="rId45"/>
    </p:embeddedFont>
    <p:embeddedFont>
      <p:font typeface="Helvetica" pitchFamily="2" charset="0"/>
      <p:regular r:id="rId46"/>
      <p:bold r:id="rId47"/>
      <p:italic r:id="rId48"/>
      <p:boldItalic r:id="rId4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11F7930-D7E7-4630-81D0-12FF8F4C5392}">
          <p14:sldIdLst>
            <p14:sldId id="260"/>
            <p14:sldId id="294"/>
            <p14:sldId id="295"/>
            <p14:sldId id="292"/>
            <p14:sldId id="293"/>
            <p14:sldId id="270"/>
            <p14:sldId id="290"/>
            <p14:sldId id="291"/>
            <p14:sldId id="299"/>
            <p14:sldId id="286"/>
            <p14:sldId id="296"/>
            <p14:sldId id="272"/>
            <p14:sldId id="297"/>
            <p14:sldId id="298"/>
            <p14:sldId id="274"/>
            <p14:sldId id="300"/>
            <p14:sldId id="275"/>
            <p14:sldId id="301"/>
            <p14:sldId id="276"/>
            <p14:sldId id="277"/>
            <p14:sldId id="278"/>
            <p14:sldId id="279"/>
            <p14:sldId id="305"/>
            <p14:sldId id="282"/>
            <p14:sldId id="304"/>
            <p14:sldId id="303"/>
            <p14:sldId id="280"/>
            <p14:sldId id="285"/>
            <p14:sldId id="311"/>
          </p14:sldIdLst>
        </p14:section>
        <p14:section name="Reserved" id="{45A88F09-6BE3-4923-BD43-452A773ADA3C}">
          <p14:sldIdLst>
            <p14:sldId id="312"/>
            <p14:sldId id="283"/>
            <p14:sldId id="313"/>
            <p14:sldId id="314"/>
            <p14:sldId id="317"/>
            <p14:sldId id="316"/>
            <p14:sldId id="315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AADAFE"/>
    <a:srgbClr val="68CCFF"/>
    <a:srgbClr val="04C5FF"/>
    <a:srgbClr val="12B3EC"/>
    <a:srgbClr val="D9F2D0"/>
    <a:srgbClr val="FF3B3B"/>
    <a:srgbClr val="D9D9D9"/>
    <a:srgbClr val="FBE3D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F2B9D-418E-024E-8706-C3B6093DDB36}" v="760" dt="2024-11-04T09:47:57.402"/>
    <p1510:client id="{F7BA6050-D2EB-46EF-B4FB-199F6F337925}" v="1768" dt="2024-11-04T09:58:43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63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권오상" userId="63ccdb57-4212-498e-8408-bc584171fe22" providerId="ADAL" clId="{1E8A6C29-7256-584A-9BF1-1460CE8D16FF}"/>
    <pc:docChg chg="custSel modSld">
      <pc:chgData name="권오상" userId="63ccdb57-4212-498e-8408-bc584171fe22" providerId="ADAL" clId="{1E8A6C29-7256-584A-9BF1-1460CE8D16FF}" dt="2024-10-30T04:27:43.503" v="107" actId="20577"/>
      <pc:docMkLst>
        <pc:docMk/>
      </pc:docMkLst>
      <pc:sldChg chg="modNotesTx">
        <pc:chgData name="권오상" userId="63ccdb57-4212-498e-8408-bc584171fe22" providerId="ADAL" clId="{1E8A6C29-7256-584A-9BF1-1460CE8D16FF}" dt="2024-10-28T10:56:36.714" v="106" actId="20577"/>
        <pc:sldMkLst>
          <pc:docMk/>
          <pc:sldMk cId="3371821359" sldId="260"/>
        </pc:sldMkLst>
      </pc:sldChg>
      <pc:sldChg chg="modSp mod">
        <pc:chgData name="권오상" userId="63ccdb57-4212-498e-8408-bc584171fe22" providerId="ADAL" clId="{1E8A6C29-7256-584A-9BF1-1460CE8D16FF}" dt="2024-10-30T04:27:43.503" v="107" actId="20577"/>
        <pc:sldMkLst>
          <pc:docMk/>
          <pc:sldMk cId="2965750151" sldId="270"/>
        </pc:sldMkLst>
        <pc:spChg chg="mod">
          <ac:chgData name="권오상" userId="63ccdb57-4212-498e-8408-bc584171fe22" providerId="ADAL" clId="{1E8A6C29-7256-584A-9BF1-1460CE8D16FF}" dt="2024-10-30T04:27:43.503" v="107" actId="20577"/>
          <ac:spMkLst>
            <pc:docMk/>
            <pc:sldMk cId="2965750151" sldId="270"/>
            <ac:spMk id="2" creationId="{F19BA9AD-AE8D-4A55-196B-916EA58C8EAE}"/>
          </ac:spMkLst>
        </pc:spChg>
      </pc:sldChg>
    </pc:docChg>
  </pc:docChgLst>
  <pc:docChgLst>
    <pc:chgData name="이용호" userId="e4f34261-2b49-4c81-a72a-4fa01cf61c05" providerId="ADAL" clId="{B507E059-6715-4118-A2ED-6EC306A5F4D8}"/>
    <pc:docChg chg="undo custSel addSld delSld modSld sldOrd modSection">
      <pc:chgData name="이용호" userId="e4f34261-2b49-4c81-a72a-4fa01cf61c05" providerId="ADAL" clId="{B507E059-6715-4118-A2ED-6EC306A5F4D8}" dt="2024-10-24T06:17:55.917" v="235" actId="20577"/>
      <pc:docMkLst>
        <pc:docMk/>
      </pc:docMkLst>
      <pc:sldChg chg="modNotesTx">
        <pc:chgData name="이용호" userId="e4f34261-2b49-4c81-a72a-4fa01cf61c05" providerId="ADAL" clId="{B507E059-6715-4118-A2ED-6EC306A5F4D8}" dt="2024-10-21T02:07:23.250" v="23" actId="20577"/>
        <pc:sldMkLst>
          <pc:docMk/>
          <pc:sldMk cId="2965750151" sldId="270"/>
        </pc:sldMkLst>
      </pc:sldChg>
      <pc:sldChg chg="modSp modAnim">
        <pc:chgData name="이용호" userId="e4f34261-2b49-4c81-a72a-4fa01cf61c05" providerId="ADAL" clId="{B507E059-6715-4118-A2ED-6EC306A5F4D8}" dt="2024-10-24T06:17:55.917" v="235" actId="20577"/>
        <pc:sldMkLst>
          <pc:docMk/>
          <pc:sldMk cId="838898856" sldId="274"/>
        </pc:sldMkLst>
        <pc:spChg chg="mod">
          <ac:chgData name="이용호" userId="e4f34261-2b49-4c81-a72a-4fa01cf61c05" providerId="ADAL" clId="{B507E059-6715-4118-A2ED-6EC306A5F4D8}" dt="2024-10-24T06:17:55.917" v="235" actId="20577"/>
          <ac:spMkLst>
            <pc:docMk/>
            <pc:sldMk cId="838898856" sldId="274"/>
            <ac:spMk id="3" creationId="{DDF77042-1FC9-81BF-E543-45CF596DF613}"/>
          </ac:spMkLst>
        </pc:spChg>
      </pc:sldChg>
      <pc:sldChg chg="modSp mod">
        <pc:chgData name="이용호" userId="e4f34261-2b49-4c81-a72a-4fa01cf61c05" providerId="ADAL" clId="{B507E059-6715-4118-A2ED-6EC306A5F4D8}" dt="2024-10-21T02:43:28.926" v="122" actId="1076"/>
        <pc:sldMkLst>
          <pc:docMk/>
          <pc:sldMk cId="1926117556" sldId="275"/>
        </pc:sldMkLst>
        <pc:spChg chg="mod">
          <ac:chgData name="이용호" userId="e4f34261-2b49-4c81-a72a-4fa01cf61c05" providerId="ADAL" clId="{B507E059-6715-4118-A2ED-6EC306A5F4D8}" dt="2024-10-21T02:43:28.926" v="122" actId="1076"/>
          <ac:spMkLst>
            <pc:docMk/>
            <pc:sldMk cId="1926117556" sldId="275"/>
            <ac:spMk id="39" creationId="{382EFA55-46A9-203E-C38C-FE4C2749A39D}"/>
          </ac:spMkLst>
        </pc:spChg>
      </pc:sldChg>
      <pc:sldChg chg="modSp modNotesTx">
        <pc:chgData name="이용호" userId="e4f34261-2b49-4c81-a72a-4fa01cf61c05" providerId="ADAL" clId="{B507E059-6715-4118-A2ED-6EC306A5F4D8}" dt="2024-10-21T02:45:30.760" v="126" actId="113"/>
        <pc:sldMkLst>
          <pc:docMk/>
          <pc:sldMk cId="975117075" sldId="276"/>
        </pc:sldMkLst>
        <pc:spChg chg="mod">
          <ac:chgData name="이용호" userId="e4f34261-2b49-4c81-a72a-4fa01cf61c05" providerId="ADAL" clId="{B507E059-6715-4118-A2ED-6EC306A5F4D8}" dt="2024-10-21T02:45:30.760" v="126" actId="113"/>
          <ac:spMkLst>
            <pc:docMk/>
            <pc:sldMk cId="975117075" sldId="276"/>
            <ac:spMk id="3" creationId="{DDF77042-1FC9-81BF-E543-45CF596DF613}"/>
          </ac:spMkLst>
        </pc:spChg>
      </pc:sldChg>
      <pc:sldChg chg="modSp mod modAnim">
        <pc:chgData name="이용호" userId="e4f34261-2b49-4c81-a72a-4fa01cf61c05" providerId="ADAL" clId="{B507E059-6715-4118-A2ED-6EC306A5F4D8}" dt="2024-10-24T06:12:48.869" v="200" actId="20577"/>
        <pc:sldMkLst>
          <pc:docMk/>
          <pc:sldMk cId="2880583309" sldId="277"/>
        </pc:sldMkLst>
        <pc:spChg chg="mod">
          <ac:chgData name="이용호" userId="e4f34261-2b49-4c81-a72a-4fa01cf61c05" providerId="ADAL" clId="{B507E059-6715-4118-A2ED-6EC306A5F4D8}" dt="2024-10-24T06:12:48.869" v="200" actId="20577"/>
          <ac:spMkLst>
            <pc:docMk/>
            <pc:sldMk cId="2880583309" sldId="277"/>
            <ac:spMk id="2" creationId="{F19BA9AD-AE8D-4A55-196B-916EA58C8EAE}"/>
          </ac:spMkLst>
        </pc:spChg>
        <pc:spChg chg="mod">
          <ac:chgData name="이용호" userId="e4f34261-2b49-4c81-a72a-4fa01cf61c05" providerId="ADAL" clId="{B507E059-6715-4118-A2ED-6EC306A5F4D8}" dt="2024-10-21T02:30:15.900" v="107" actId="14100"/>
          <ac:spMkLst>
            <pc:docMk/>
            <pc:sldMk cId="2880583309" sldId="277"/>
            <ac:spMk id="7" creationId="{296CA3ED-4F19-75C7-1433-0C73DC40B950}"/>
          </ac:spMkLst>
        </pc:spChg>
        <pc:spChg chg="mod">
          <ac:chgData name="이용호" userId="e4f34261-2b49-4c81-a72a-4fa01cf61c05" providerId="ADAL" clId="{B507E059-6715-4118-A2ED-6EC306A5F4D8}" dt="2024-10-21T02:31:20.683" v="115" actId="207"/>
          <ac:spMkLst>
            <pc:docMk/>
            <pc:sldMk cId="2880583309" sldId="277"/>
            <ac:spMk id="57" creationId="{DF249D61-DCA1-0F1D-9DB9-BEF2F780F575}"/>
          </ac:spMkLst>
        </pc:spChg>
        <pc:spChg chg="mod">
          <ac:chgData name="이용호" userId="e4f34261-2b49-4c81-a72a-4fa01cf61c05" providerId="ADAL" clId="{B507E059-6715-4118-A2ED-6EC306A5F4D8}" dt="2024-10-21T02:31:28.746" v="118" actId="1037"/>
          <ac:spMkLst>
            <pc:docMk/>
            <pc:sldMk cId="2880583309" sldId="277"/>
            <ac:spMk id="90" creationId="{79E7AB28-A030-FC5F-1234-F52A06A11485}"/>
          </ac:spMkLst>
        </pc:spChg>
        <pc:spChg chg="mod">
          <ac:chgData name="이용호" userId="e4f34261-2b49-4c81-a72a-4fa01cf61c05" providerId="ADAL" clId="{B507E059-6715-4118-A2ED-6EC306A5F4D8}" dt="2024-10-21T02:31:32.674" v="121" actId="1037"/>
          <ac:spMkLst>
            <pc:docMk/>
            <pc:sldMk cId="2880583309" sldId="277"/>
            <ac:spMk id="91" creationId="{BDE3D9F2-8105-A94A-9F1F-E31A2F4256C0}"/>
          </ac:spMkLst>
        </pc:spChg>
      </pc:sldChg>
      <pc:sldChg chg="modSp mod">
        <pc:chgData name="이용호" userId="e4f34261-2b49-4c81-a72a-4fa01cf61c05" providerId="ADAL" clId="{B507E059-6715-4118-A2ED-6EC306A5F4D8}" dt="2024-10-24T06:12:56.085" v="213" actId="20577"/>
        <pc:sldMkLst>
          <pc:docMk/>
          <pc:sldMk cId="451723206" sldId="278"/>
        </pc:sldMkLst>
        <pc:spChg chg="mod">
          <ac:chgData name="이용호" userId="e4f34261-2b49-4c81-a72a-4fa01cf61c05" providerId="ADAL" clId="{B507E059-6715-4118-A2ED-6EC306A5F4D8}" dt="2024-10-24T06:12:56.085" v="213" actId="20577"/>
          <ac:spMkLst>
            <pc:docMk/>
            <pc:sldMk cId="451723206" sldId="278"/>
            <ac:spMk id="2" creationId="{F19BA9AD-AE8D-4A55-196B-916EA58C8EAE}"/>
          </ac:spMkLst>
        </pc:spChg>
        <pc:spChg chg="mod">
          <ac:chgData name="이용호" userId="e4f34261-2b49-4c81-a72a-4fa01cf61c05" providerId="ADAL" clId="{B507E059-6715-4118-A2ED-6EC306A5F4D8}" dt="2024-10-21T02:30:21.443" v="110" actId="14100"/>
          <ac:spMkLst>
            <pc:docMk/>
            <pc:sldMk cId="451723206" sldId="278"/>
            <ac:spMk id="11" creationId="{DA7E40C8-C87D-B1D6-B66D-236CA23D0FE8}"/>
          </ac:spMkLst>
        </pc:spChg>
        <pc:spChg chg="mod">
          <ac:chgData name="이용호" userId="e4f34261-2b49-4c81-a72a-4fa01cf61c05" providerId="ADAL" clId="{B507E059-6715-4118-A2ED-6EC306A5F4D8}" dt="2024-10-21T02:30:25.816" v="111" actId="14100"/>
          <ac:spMkLst>
            <pc:docMk/>
            <pc:sldMk cId="451723206" sldId="278"/>
            <ac:spMk id="13" creationId="{E9EFE64B-E656-D32B-A0A3-5FDCD60E32FC}"/>
          </ac:spMkLst>
        </pc:spChg>
      </pc:sldChg>
      <pc:sldChg chg="modSp mod">
        <pc:chgData name="이용호" userId="e4f34261-2b49-4c81-a72a-4fa01cf61c05" providerId="ADAL" clId="{B507E059-6715-4118-A2ED-6EC306A5F4D8}" dt="2024-10-24T06:13:02.637" v="224" actId="20577"/>
        <pc:sldMkLst>
          <pc:docMk/>
          <pc:sldMk cId="1302586796" sldId="279"/>
        </pc:sldMkLst>
        <pc:spChg chg="mod">
          <ac:chgData name="이용호" userId="e4f34261-2b49-4c81-a72a-4fa01cf61c05" providerId="ADAL" clId="{B507E059-6715-4118-A2ED-6EC306A5F4D8}" dt="2024-10-24T06:13:02.637" v="224" actId="20577"/>
          <ac:spMkLst>
            <pc:docMk/>
            <pc:sldMk cId="1302586796" sldId="279"/>
            <ac:spMk id="2" creationId="{F19BA9AD-AE8D-4A55-196B-916EA58C8EAE}"/>
          </ac:spMkLst>
        </pc:spChg>
        <pc:spChg chg="mod">
          <ac:chgData name="이용호" userId="e4f34261-2b49-4c81-a72a-4fa01cf61c05" providerId="ADAL" clId="{B507E059-6715-4118-A2ED-6EC306A5F4D8}" dt="2024-10-21T02:30:30.263" v="112" actId="14100"/>
          <ac:spMkLst>
            <pc:docMk/>
            <pc:sldMk cId="1302586796" sldId="279"/>
            <ac:spMk id="43" creationId="{E54DD82C-3BC1-CCD1-CA92-72090256132E}"/>
          </ac:spMkLst>
        </pc:spChg>
      </pc:sldChg>
      <pc:sldChg chg="modSp mod">
        <pc:chgData name="이용호" userId="e4f34261-2b49-4c81-a72a-4fa01cf61c05" providerId="ADAL" clId="{B507E059-6715-4118-A2ED-6EC306A5F4D8}" dt="2024-10-24T06:15:11.339" v="232"/>
        <pc:sldMkLst>
          <pc:docMk/>
          <pc:sldMk cId="1303589288" sldId="280"/>
        </pc:sldMkLst>
        <pc:spChg chg="mod">
          <ac:chgData name="이용호" userId="e4f34261-2b49-4c81-a72a-4fa01cf61c05" providerId="ADAL" clId="{B507E059-6715-4118-A2ED-6EC306A5F4D8}" dt="2024-10-24T06:15:11.339" v="232"/>
          <ac:spMkLst>
            <pc:docMk/>
            <pc:sldMk cId="1303589288" sldId="280"/>
            <ac:spMk id="7" creationId="{1E66437F-D166-AF9B-3DBB-E64E5E5BADD2}"/>
          </ac:spMkLst>
        </pc:spChg>
      </pc:sldChg>
      <pc:sldChg chg="mod ord modShow">
        <pc:chgData name="이용호" userId="e4f34261-2b49-4c81-a72a-4fa01cf61c05" providerId="ADAL" clId="{B507E059-6715-4118-A2ED-6EC306A5F4D8}" dt="2024-10-24T06:14:52.344" v="229"/>
        <pc:sldMkLst>
          <pc:docMk/>
          <pc:sldMk cId="645997437" sldId="283"/>
        </pc:sldMkLst>
      </pc:sldChg>
      <pc:sldChg chg="modSp mod ord modShow">
        <pc:chgData name="이용호" userId="e4f34261-2b49-4c81-a72a-4fa01cf61c05" providerId="ADAL" clId="{B507E059-6715-4118-A2ED-6EC306A5F4D8}" dt="2024-10-21T02:29:44.204" v="106" actId="12"/>
        <pc:sldMkLst>
          <pc:docMk/>
          <pc:sldMk cId="4207701532" sldId="285"/>
        </pc:sldMkLst>
        <pc:spChg chg="mod">
          <ac:chgData name="이용호" userId="e4f34261-2b49-4c81-a72a-4fa01cf61c05" providerId="ADAL" clId="{B507E059-6715-4118-A2ED-6EC306A5F4D8}" dt="2024-10-21T02:29:44.204" v="106" actId="12"/>
          <ac:spMkLst>
            <pc:docMk/>
            <pc:sldMk cId="4207701532" sldId="285"/>
            <ac:spMk id="3" creationId="{DDF77042-1FC9-81BF-E543-45CF596DF613}"/>
          </ac:spMkLst>
        </pc:spChg>
      </pc:sldChg>
      <pc:sldChg chg="modSp mod modAnim">
        <pc:chgData name="이용호" userId="e4f34261-2b49-4c81-a72a-4fa01cf61c05" providerId="ADAL" clId="{B507E059-6715-4118-A2ED-6EC306A5F4D8}" dt="2024-10-24T06:08:30.661" v="166" actId="20577"/>
        <pc:sldMkLst>
          <pc:docMk/>
          <pc:sldMk cId="1420540146" sldId="286"/>
        </pc:sldMkLst>
        <pc:spChg chg="mod">
          <ac:chgData name="이용호" userId="e4f34261-2b49-4c81-a72a-4fa01cf61c05" providerId="ADAL" clId="{B507E059-6715-4118-A2ED-6EC306A5F4D8}" dt="2024-10-24T05:53:06.704" v="136" actId="1076"/>
          <ac:spMkLst>
            <pc:docMk/>
            <pc:sldMk cId="1420540146" sldId="286"/>
            <ac:spMk id="5" creationId="{BF4769B9-2D45-3907-68DB-9CE041076A90}"/>
          </ac:spMkLst>
        </pc:spChg>
        <pc:spChg chg="mod">
          <ac:chgData name="이용호" userId="e4f34261-2b49-4c81-a72a-4fa01cf61c05" providerId="ADAL" clId="{B507E059-6715-4118-A2ED-6EC306A5F4D8}" dt="2024-10-24T06:08:30.661" v="166" actId="20577"/>
          <ac:spMkLst>
            <pc:docMk/>
            <pc:sldMk cId="1420540146" sldId="286"/>
            <ac:spMk id="6" creationId="{536A6CFB-34FC-E3BB-400C-9B13C4E144CD}"/>
          </ac:spMkLst>
        </pc:spChg>
        <pc:spChg chg="mod">
          <ac:chgData name="이용호" userId="e4f34261-2b49-4c81-a72a-4fa01cf61c05" providerId="ADAL" clId="{B507E059-6715-4118-A2ED-6EC306A5F4D8}" dt="2024-10-24T05:53:33.246" v="139" actId="14100"/>
          <ac:spMkLst>
            <pc:docMk/>
            <pc:sldMk cId="1420540146" sldId="286"/>
            <ac:spMk id="7" creationId="{3B7AB8F4-F21A-0E4E-2AED-B755E71E49FA}"/>
          </ac:spMkLst>
        </pc:spChg>
      </pc:sldChg>
      <pc:sldChg chg="modSp mod">
        <pc:chgData name="이용호" userId="e4f34261-2b49-4c81-a72a-4fa01cf61c05" providerId="ADAL" clId="{B507E059-6715-4118-A2ED-6EC306A5F4D8}" dt="2024-10-24T06:11:51.763" v="172" actId="20577"/>
        <pc:sldMkLst>
          <pc:docMk/>
          <pc:sldMk cId="64907434" sldId="290"/>
        </pc:sldMkLst>
        <pc:spChg chg="mod">
          <ac:chgData name="이용호" userId="e4f34261-2b49-4c81-a72a-4fa01cf61c05" providerId="ADAL" clId="{B507E059-6715-4118-A2ED-6EC306A5F4D8}" dt="2024-10-24T06:11:51.763" v="172" actId="20577"/>
          <ac:spMkLst>
            <pc:docMk/>
            <pc:sldMk cId="64907434" sldId="290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B507E059-6715-4118-A2ED-6EC306A5F4D8}" dt="2024-10-24T06:11:56.014" v="174" actId="20577"/>
        <pc:sldMkLst>
          <pc:docMk/>
          <pc:sldMk cId="2064184071" sldId="291"/>
        </pc:sldMkLst>
        <pc:spChg chg="mod">
          <ac:chgData name="이용호" userId="e4f34261-2b49-4c81-a72a-4fa01cf61c05" providerId="ADAL" clId="{B507E059-6715-4118-A2ED-6EC306A5F4D8}" dt="2024-10-24T06:11:56.014" v="174" actId="20577"/>
          <ac:spMkLst>
            <pc:docMk/>
            <pc:sldMk cId="2064184071" sldId="291"/>
            <ac:spMk id="2" creationId="{F19BA9AD-AE8D-4A55-196B-916EA58C8EAE}"/>
          </ac:spMkLst>
        </pc:spChg>
      </pc:sldChg>
      <pc:sldChg chg="modNotesTx">
        <pc:chgData name="이용호" userId="e4f34261-2b49-4c81-a72a-4fa01cf61c05" providerId="ADAL" clId="{B507E059-6715-4118-A2ED-6EC306A5F4D8}" dt="2024-10-24T05:55:05.509" v="157" actId="20577"/>
        <pc:sldMkLst>
          <pc:docMk/>
          <pc:sldMk cId="282731522" sldId="296"/>
        </pc:sldMkLst>
      </pc:sldChg>
      <pc:sldChg chg="addSp delSp modSp mod delAnim modAnim modNotesTx">
        <pc:chgData name="이용호" userId="e4f34261-2b49-4c81-a72a-4fa01cf61c05" providerId="ADAL" clId="{B507E059-6715-4118-A2ED-6EC306A5F4D8}" dt="2024-10-24T06:05:09.834" v="165" actId="478"/>
        <pc:sldMkLst>
          <pc:docMk/>
          <pc:sldMk cId="2112832244" sldId="298"/>
        </pc:sldMkLst>
        <pc:spChg chg="add del mod">
          <ac:chgData name="이용호" userId="e4f34261-2b49-4c81-a72a-4fa01cf61c05" providerId="ADAL" clId="{B507E059-6715-4118-A2ED-6EC306A5F4D8}" dt="2024-10-24T06:05:06.136" v="163" actId="478"/>
          <ac:spMkLst>
            <pc:docMk/>
            <pc:sldMk cId="2112832244" sldId="298"/>
            <ac:spMk id="11" creationId="{F7D02282-1C3A-568C-5D95-A40ED92E21EB}"/>
          </ac:spMkLst>
        </pc:spChg>
        <pc:spChg chg="add del mod">
          <ac:chgData name="이용호" userId="e4f34261-2b49-4c81-a72a-4fa01cf61c05" providerId="ADAL" clId="{B507E059-6715-4118-A2ED-6EC306A5F4D8}" dt="2024-10-24T06:05:08.159" v="164" actId="478"/>
          <ac:spMkLst>
            <pc:docMk/>
            <pc:sldMk cId="2112832244" sldId="298"/>
            <ac:spMk id="12" creationId="{943715A3-08AE-35BB-FD43-F087733472E3}"/>
          </ac:spMkLst>
        </pc:spChg>
        <pc:spChg chg="add del mod">
          <ac:chgData name="이용호" userId="e4f34261-2b49-4c81-a72a-4fa01cf61c05" providerId="ADAL" clId="{B507E059-6715-4118-A2ED-6EC306A5F4D8}" dt="2024-10-24T06:05:09.834" v="165" actId="478"/>
          <ac:spMkLst>
            <pc:docMk/>
            <pc:sldMk cId="2112832244" sldId="298"/>
            <ac:spMk id="13" creationId="{600C9832-C065-6B77-051C-08E1B3D9161D}"/>
          </ac:spMkLst>
        </pc:spChg>
      </pc:sldChg>
      <pc:sldChg chg="del mod ord modShow">
        <pc:chgData name="이용호" userId="e4f34261-2b49-4c81-a72a-4fa01cf61c05" providerId="ADAL" clId="{B507E059-6715-4118-A2ED-6EC306A5F4D8}" dt="2024-10-21T02:25:45.275" v="89" actId="2696"/>
        <pc:sldMkLst>
          <pc:docMk/>
          <pc:sldMk cId="1344930374" sldId="302"/>
        </pc:sldMkLst>
      </pc:sldChg>
      <pc:sldChg chg="add">
        <pc:chgData name="이용호" userId="e4f34261-2b49-4c81-a72a-4fa01cf61c05" providerId="ADAL" clId="{B507E059-6715-4118-A2ED-6EC306A5F4D8}" dt="2024-10-21T02:25:49.285" v="90"/>
        <pc:sldMkLst>
          <pc:docMk/>
          <pc:sldMk cId="2377363402" sldId="302"/>
        </pc:sldMkLst>
      </pc:sldChg>
      <pc:sldChg chg="modSp mod">
        <pc:chgData name="이용호" userId="e4f34261-2b49-4c81-a72a-4fa01cf61c05" providerId="ADAL" clId="{B507E059-6715-4118-A2ED-6EC306A5F4D8}" dt="2024-10-21T02:45:49.787" v="127" actId="1076"/>
        <pc:sldMkLst>
          <pc:docMk/>
          <pc:sldMk cId="2504174227" sldId="305"/>
        </pc:sldMkLst>
        <pc:spChg chg="mod">
          <ac:chgData name="이용호" userId="e4f34261-2b49-4c81-a72a-4fa01cf61c05" providerId="ADAL" clId="{B507E059-6715-4118-A2ED-6EC306A5F4D8}" dt="2024-10-21T02:45:49.787" v="127" actId="1076"/>
          <ac:spMkLst>
            <pc:docMk/>
            <pc:sldMk cId="2504174227" sldId="305"/>
            <ac:spMk id="6" creationId="{D72DCE60-CC6F-21CA-58E0-610A21F779A4}"/>
          </ac:spMkLst>
        </pc:spChg>
      </pc:sldChg>
    </pc:docChg>
  </pc:docChgLst>
  <pc:docChgLst>
    <pc:chgData name="이용호" userId="e4f34261-2b49-4c81-a72a-4fa01cf61c05" providerId="ADAL" clId="{9E6EBE02-6DA5-164D-91F1-C3A434BA742B}"/>
    <pc:docChg chg="modSld">
      <pc:chgData name="이용호" userId="e4f34261-2b49-4c81-a72a-4fa01cf61c05" providerId="ADAL" clId="{9E6EBE02-6DA5-164D-91F1-C3A434BA742B}" dt="2024-10-30T04:32:23.641" v="73"/>
      <pc:docMkLst>
        <pc:docMk/>
      </pc:docMkLst>
      <pc:sldChg chg="addSp delSp modSp mod">
        <pc:chgData name="이용호" userId="e4f34261-2b49-4c81-a72a-4fa01cf61c05" providerId="ADAL" clId="{9E6EBE02-6DA5-164D-91F1-C3A434BA742B}" dt="2024-10-30T04:32:23.641" v="73"/>
        <pc:sldMkLst>
          <pc:docMk/>
          <pc:sldMk cId="3371821359" sldId="260"/>
        </pc:sldMkLst>
        <pc:spChg chg="add del mod">
          <ac:chgData name="이용호" userId="e4f34261-2b49-4c81-a72a-4fa01cf61c05" providerId="ADAL" clId="{9E6EBE02-6DA5-164D-91F1-C3A434BA742B}" dt="2024-10-30T04:32:23.641" v="73"/>
          <ac:spMkLst>
            <pc:docMk/>
            <pc:sldMk cId="3371821359" sldId="260"/>
            <ac:spMk id="5" creationId="{34B76CF9-326A-0DE7-A308-4F98671A9E21}"/>
          </ac:spMkLst>
        </pc:spChg>
      </pc:sldChg>
      <pc:sldChg chg="modSp mod">
        <pc:chgData name="이용호" userId="e4f34261-2b49-4c81-a72a-4fa01cf61c05" providerId="ADAL" clId="{9E6EBE02-6DA5-164D-91F1-C3A434BA742B}" dt="2024-10-30T04:29:48.405" v="53" actId="20577"/>
        <pc:sldMkLst>
          <pc:docMk/>
          <pc:sldMk cId="2965750151" sldId="270"/>
        </pc:sldMkLst>
        <pc:spChg chg="mod">
          <ac:chgData name="이용호" userId="e4f34261-2b49-4c81-a72a-4fa01cf61c05" providerId="ADAL" clId="{9E6EBE02-6DA5-164D-91F1-C3A434BA742B}" dt="2024-10-30T04:29:48.405" v="53" actId="20577"/>
          <ac:spMkLst>
            <pc:docMk/>
            <pc:sldMk cId="2965750151" sldId="270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0:41.973" v="65" actId="20577"/>
        <pc:sldMkLst>
          <pc:docMk/>
          <pc:sldMk cId="370647286" sldId="272"/>
        </pc:sldMkLst>
        <pc:spChg chg="mod">
          <ac:chgData name="이용호" userId="e4f34261-2b49-4c81-a72a-4fa01cf61c05" providerId="ADAL" clId="{9E6EBE02-6DA5-164D-91F1-C3A434BA742B}" dt="2024-10-30T04:30:41.973" v="65" actId="20577"/>
          <ac:spMkLst>
            <pc:docMk/>
            <pc:sldMk cId="370647286" sldId="272"/>
            <ac:spMk id="2" creationId="{F19BA9AD-AE8D-4A55-196B-916EA58C8EAE}"/>
          </ac:spMkLst>
        </pc:spChg>
      </pc:sldChg>
      <pc:sldChg chg="modNotesTx">
        <pc:chgData name="이용호" userId="e4f34261-2b49-4c81-a72a-4fa01cf61c05" providerId="ADAL" clId="{9E6EBE02-6DA5-164D-91F1-C3A434BA742B}" dt="2024-10-30T04:26:31.573" v="26" actId="20577"/>
        <pc:sldMkLst>
          <pc:docMk/>
          <pc:sldMk cId="4207701532" sldId="285"/>
        </pc:sldMkLst>
      </pc:sldChg>
      <pc:sldChg chg="modSp mod">
        <pc:chgData name="이용호" userId="e4f34261-2b49-4c81-a72a-4fa01cf61c05" providerId="ADAL" clId="{9E6EBE02-6DA5-164D-91F1-C3A434BA742B}" dt="2024-10-30T04:29:52.085" v="55" actId="20577"/>
        <pc:sldMkLst>
          <pc:docMk/>
          <pc:sldMk cId="64907434" sldId="290"/>
        </pc:sldMkLst>
        <pc:spChg chg="mod">
          <ac:chgData name="이용호" userId="e4f34261-2b49-4c81-a72a-4fa01cf61c05" providerId="ADAL" clId="{9E6EBE02-6DA5-164D-91F1-C3A434BA742B}" dt="2024-10-30T04:29:52.085" v="55" actId="20577"/>
          <ac:spMkLst>
            <pc:docMk/>
            <pc:sldMk cId="64907434" sldId="290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0:12.239" v="61" actId="20577"/>
        <pc:sldMkLst>
          <pc:docMk/>
          <pc:sldMk cId="2064184071" sldId="291"/>
        </pc:sldMkLst>
        <pc:spChg chg="mod">
          <ac:chgData name="이용호" userId="e4f34261-2b49-4c81-a72a-4fa01cf61c05" providerId="ADAL" clId="{9E6EBE02-6DA5-164D-91F1-C3A434BA742B}" dt="2024-10-30T04:30:12.239" v="61" actId="20577"/>
          <ac:spMkLst>
            <pc:docMk/>
            <pc:sldMk cId="2064184071" sldId="291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29:32.576" v="41" actId="20577"/>
        <pc:sldMkLst>
          <pc:docMk/>
          <pc:sldMk cId="469653988" sldId="292"/>
        </pc:sldMkLst>
        <pc:spChg chg="mod">
          <ac:chgData name="이용호" userId="e4f34261-2b49-4c81-a72a-4fa01cf61c05" providerId="ADAL" clId="{9E6EBE02-6DA5-164D-91F1-C3A434BA742B}" dt="2024-10-30T04:29:32.576" v="41" actId="20577"/>
          <ac:spMkLst>
            <pc:docMk/>
            <pc:sldMk cId="469653988" sldId="292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29:36.584" v="43" actId="20577"/>
        <pc:sldMkLst>
          <pc:docMk/>
          <pc:sldMk cId="2772502184" sldId="293"/>
        </pc:sldMkLst>
        <pc:spChg chg="mod">
          <ac:chgData name="이용호" userId="e4f34261-2b49-4c81-a72a-4fa01cf61c05" providerId="ADAL" clId="{9E6EBE02-6DA5-164D-91F1-C3A434BA742B}" dt="2024-10-30T04:29:36.584" v="43" actId="20577"/>
          <ac:spMkLst>
            <pc:docMk/>
            <pc:sldMk cId="2772502184" sldId="293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0:37.585" v="63" actId="20577"/>
        <pc:sldMkLst>
          <pc:docMk/>
          <pc:sldMk cId="282731522" sldId="296"/>
        </pc:sldMkLst>
        <pc:spChg chg="mod">
          <ac:chgData name="이용호" userId="e4f34261-2b49-4c81-a72a-4fa01cf61c05" providerId="ADAL" clId="{9E6EBE02-6DA5-164D-91F1-C3A434BA742B}" dt="2024-10-30T04:30:37.585" v="63" actId="20577"/>
          <ac:spMkLst>
            <pc:docMk/>
            <pc:sldMk cId="282731522" sldId="296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0:45.300" v="67" actId="20577"/>
        <pc:sldMkLst>
          <pc:docMk/>
          <pc:sldMk cId="1299989052" sldId="297"/>
        </pc:sldMkLst>
        <pc:spChg chg="mod">
          <ac:chgData name="이용호" userId="e4f34261-2b49-4c81-a72a-4fa01cf61c05" providerId="ADAL" clId="{9E6EBE02-6DA5-164D-91F1-C3A434BA742B}" dt="2024-10-30T04:30:45.300" v="67" actId="20577"/>
          <ac:spMkLst>
            <pc:docMk/>
            <pc:sldMk cId="1299989052" sldId="297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0:48.163" v="69" actId="20577"/>
        <pc:sldMkLst>
          <pc:docMk/>
          <pc:sldMk cId="2112832244" sldId="298"/>
        </pc:sldMkLst>
        <pc:spChg chg="mod">
          <ac:chgData name="이용호" userId="e4f34261-2b49-4c81-a72a-4fa01cf61c05" providerId="ADAL" clId="{9E6EBE02-6DA5-164D-91F1-C3A434BA742B}" dt="2024-10-30T04:30:48.163" v="69" actId="20577"/>
          <ac:spMkLst>
            <pc:docMk/>
            <pc:sldMk cId="2112832244" sldId="298"/>
            <ac:spMk id="2" creationId="{F19BA9AD-AE8D-4A55-196B-916EA58C8EAE}"/>
          </ac:spMkLst>
        </pc:spChg>
      </pc:sldChg>
      <pc:sldChg chg="modSp mod">
        <pc:chgData name="이용호" userId="e4f34261-2b49-4c81-a72a-4fa01cf61c05" providerId="ADAL" clId="{9E6EBE02-6DA5-164D-91F1-C3A434BA742B}" dt="2024-10-30T04:32:04.573" v="70" actId="2711"/>
        <pc:sldMkLst>
          <pc:docMk/>
          <pc:sldMk cId="4189503678" sldId="304"/>
        </pc:sldMkLst>
        <pc:spChg chg="mod">
          <ac:chgData name="이용호" userId="e4f34261-2b49-4c81-a72a-4fa01cf61c05" providerId="ADAL" clId="{9E6EBE02-6DA5-164D-91F1-C3A434BA742B}" dt="2024-10-30T04:32:04.573" v="70" actId="2711"/>
          <ac:spMkLst>
            <pc:docMk/>
            <pc:sldMk cId="4189503678" sldId="304"/>
            <ac:spMk id="2" creationId="{F19BA9AD-AE8D-4A55-196B-916EA58C8EAE}"/>
          </ac:spMkLst>
        </pc:spChg>
      </pc:sldChg>
    </pc:docChg>
  </pc:docChgLst>
  <pc:docChgLst>
    <pc:chgData name="권오상" userId="63ccdb57-4212-498e-8408-bc584171fe22" providerId="ADAL" clId="{D5B4710F-9C57-4182-99DD-542A00DBD3FC}"/>
    <pc:docChg chg="undo custSel addSld modSld sldOrd modSection">
      <pc:chgData name="권오상" userId="63ccdb57-4212-498e-8408-bc584171fe22" providerId="ADAL" clId="{D5B4710F-9C57-4182-99DD-542A00DBD3FC}" dt="2024-10-20T16:56:48.260" v="4601" actId="20577"/>
      <pc:docMkLst>
        <pc:docMk/>
      </pc:docMkLst>
      <pc:sldChg chg="modNotesTx">
        <pc:chgData name="권오상" userId="63ccdb57-4212-498e-8408-bc584171fe22" providerId="ADAL" clId="{D5B4710F-9C57-4182-99DD-542A00DBD3FC}" dt="2024-10-20T14:45:47.328" v="2808" actId="6549"/>
        <pc:sldMkLst>
          <pc:docMk/>
          <pc:sldMk cId="2965750151" sldId="270"/>
        </pc:sldMkLst>
      </pc:sldChg>
      <pc:sldChg chg="modSp mod modNotesTx">
        <pc:chgData name="권오상" userId="63ccdb57-4212-498e-8408-bc584171fe22" providerId="ADAL" clId="{D5B4710F-9C57-4182-99DD-542A00DBD3FC}" dt="2024-10-19T19:05:55.151" v="75" actId="20577"/>
        <pc:sldMkLst>
          <pc:docMk/>
          <pc:sldMk cId="838898856" sldId="274"/>
        </pc:sldMkLst>
        <pc:spChg chg="mod">
          <ac:chgData name="권오상" userId="63ccdb57-4212-498e-8408-bc584171fe22" providerId="ADAL" clId="{D5B4710F-9C57-4182-99DD-542A00DBD3FC}" dt="2024-10-19T19:05:55.151" v="75" actId="20577"/>
          <ac:spMkLst>
            <pc:docMk/>
            <pc:sldMk cId="838898856" sldId="274"/>
            <ac:spMk id="184" creationId="{B999D1C4-7473-9237-A4DF-EFA1AE45C620}"/>
          </ac:spMkLst>
        </pc:spChg>
      </pc:sldChg>
      <pc:sldChg chg="modNotesTx">
        <pc:chgData name="권오상" userId="63ccdb57-4212-498e-8408-bc584171fe22" providerId="ADAL" clId="{D5B4710F-9C57-4182-99DD-542A00DBD3FC}" dt="2024-10-19T19:24:43.412" v="352" actId="20577"/>
        <pc:sldMkLst>
          <pc:docMk/>
          <pc:sldMk cId="1926117556" sldId="275"/>
        </pc:sldMkLst>
      </pc:sldChg>
      <pc:sldChg chg="modNotesTx">
        <pc:chgData name="권오상" userId="63ccdb57-4212-498e-8408-bc584171fe22" providerId="ADAL" clId="{D5B4710F-9C57-4182-99DD-542A00DBD3FC}" dt="2024-10-19T19:39:18.486" v="738" actId="20577"/>
        <pc:sldMkLst>
          <pc:docMk/>
          <pc:sldMk cId="975117075" sldId="276"/>
        </pc:sldMkLst>
      </pc:sldChg>
      <pc:sldChg chg="modNotesTx">
        <pc:chgData name="권오상" userId="63ccdb57-4212-498e-8408-bc584171fe22" providerId="ADAL" clId="{D5B4710F-9C57-4182-99DD-542A00DBD3FC}" dt="2024-10-19T20:39:37.787" v="2107" actId="20577"/>
        <pc:sldMkLst>
          <pc:docMk/>
          <pc:sldMk cId="2880583309" sldId="277"/>
        </pc:sldMkLst>
      </pc:sldChg>
      <pc:sldChg chg="modNotesTx">
        <pc:chgData name="권오상" userId="63ccdb57-4212-498e-8408-bc584171fe22" providerId="ADAL" clId="{D5B4710F-9C57-4182-99DD-542A00DBD3FC}" dt="2024-10-19T20:39:06.367" v="2105" actId="20577"/>
        <pc:sldMkLst>
          <pc:docMk/>
          <pc:sldMk cId="451723206" sldId="278"/>
        </pc:sldMkLst>
      </pc:sldChg>
      <pc:sldChg chg="modNotesTx">
        <pc:chgData name="권오상" userId="63ccdb57-4212-498e-8408-bc584171fe22" providerId="ADAL" clId="{D5B4710F-9C57-4182-99DD-542A00DBD3FC}" dt="2024-10-19T21:00:03.087" v="2516" actId="20577"/>
        <pc:sldMkLst>
          <pc:docMk/>
          <pc:sldMk cId="1302586796" sldId="279"/>
        </pc:sldMkLst>
      </pc:sldChg>
      <pc:sldChg chg="modSp mod modNotesTx">
        <pc:chgData name="권오상" userId="63ccdb57-4212-498e-8408-bc584171fe22" providerId="ADAL" clId="{D5B4710F-9C57-4182-99DD-542A00DBD3FC}" dt="2024-10-20T16:55:19.376" v="4548" actId="20577"/>
        <pc:sldMkLst>
          <pc:docMk/>
          <pc:sldMk cId="1303589288" sldId="280"/>
        </pc:sldMkLst>
        <pc:spChg chg="mod">
          <ac:chgData name="권오상" userId="63ccdb57-4212-498e-8408-bc584171fe22" providerId="ADAL" clId="{D5B4710F-9C57-4182-99DD-542A00DBD3FC}" dt="2024-10-20T16:48:28.450" v="3996" actId="20577"/>
          <ac:spMkLst>
            <pc:docMk/>
            <pc:sldMk cId="1303589288" sldId="280"/>
            <ac:spMk id="7" creationId="{1E66437F-D166-AF9B-3DBB-E64E5E5BADD2}"/>
          </ac:spMkLst>
        </pc:spChg>
      </pc:sldChg>
      <pc:sldChg chg="modNotesTx">
        <pc:chgData name="권오상" userId="63ccdb57-4212-498e-8408-bc584171fe22" providerId="ADAL" clId="{D5B4710F-9C57-4182-99DD-542A00DBD3FC}" dt="2024-10-20T16:38:35.115" v="3400" actId="20577"/>
        <pc:sldMkLst>
          <pc:docMk/>
          <pc:sldMk cId="2851075148" sldId="282"/>
        </pc:sldMkLst>
      </pc:sldChg>
      <pc:sldChg chg="modNotesTx">
        <pc:chgData name="권오상" userId="63ccdb57-4212-498e-8408-bc584171fe22" providerId="ADAL" clId="{D5B4710F-9C57-4182-99DD-542A00DBD3FC}" dt="2024-10-20T16:45:38.171" v="3995" actId="20577"/>
        <pc:sldMkLst>
          <pc:docMk/>
          <pc:sldMk cId="645997437" sldId="283"/>
        </pc:sldMkLst>
      </pc:sldChg>
      <pc:sldChg chg="mod ord modShow">
        <pc:chgData name="권오상" userId="63ccdb57-4212-498e-8408-bc584171fe22" providerId="ADAL" clId="{D5B4710F-9C57-4182-99DD-542A00DBD3FC}" dt="2024-10-20T16:50:58.492" v="4001" actId="729"/>
        <pc:sldMkLst>
          <pc:docMk/>
          <pc:sldMk cId="4207701532" sldId="285"/>
        </pc:sldMkLst>
      </pc:sldChg>
      <pc:sldChg chg="modNotesTx">
        <pc:chgData name="권오상" userId="63ccdb57-4212-498e-8408-bc584171fe22" providerId="ADAL" clId="{D5B4710F-9C57-4182-99DD-542A00DBD3FC}" dt="2024-10-20T14:48:43.268" v="2863" actId="20577"/>
        <pc:sldMkLst>
          <pc:docMk/>
          <pc:sldMk cId="64907434" sldId="290"/>
        </pc:sldMkLst>
      </pc:sldChg>
      <pc:sldChg chg="modNotesTx">
        <pc:chgData name="권오상" userId="63ccdb57-4212-498e-8408-bc584171fe22" providerId="ADAL" clId="{D5B4710F-9C57-4182-99DD-542A00DBD3FC}" dt="2024-10-20T14:51:54.755" v="3031" actId="20577"/>
        <pc:sldMkLst>
          <pc:docMk/>
          <pc:sldMk cId="2064184071" sldId="291"/>
        </pc:sldMkLst>
      </pc:sldChg>
      <pc:sldChg chg="modNotesTx">
        <pc:chgData name="권오상" userId="63ccdb57-4212-498e-8408-bc584171fe22" providerId="ADAL" clId="{D5B4710F-9C57-4182-99DD-542A00DBD3FC}" dt="2024-10-20T14:27:51.625" v="2517" actId="20577"/>
        <pc:sldMkLst>
          <pc:docMk/>
          <pc:sldMk cId="469653988" sldId="292"/>
        </pc:sldMkLst>
      </pc:sldChg>
      <pc:sldChg chg="modNotesTx">
        <pc:chgData name="권오상" userId="63ccdb57-4212-498e-8408-bc584171fe22" providerId="ADAL" clId="{D5B4710F-9C57-4182-99DD-542A00DBD3FC}" dt="2024-10-20T14:43:01.973" v="2785" actId="20577"/>
        <pc:sldMkLst>
          <pc:docMk/>
          <pc:sldMk cId="2772502184" sldId="293"/>
        </pc:sldMkLst>
      </pc:sldChg>
      <pc:sldChg chg="modNotesTx">
        <pc:chgData name="권오상" userId="63ccdb57-4212-498e-8408-bc584171fe22" providerId="ADAL" clId="{D5B4710F-9C57-4182-99DD-542A00DBD3FC}" dt="2024-10-19T19:06:29.524" v="89" actId="20577"/>
        <pc:sldMkLst>
          <pc:docMk/>
          <pc:sldMk cId="3939300018" sldId="300"/>
        </pc:sldMkLst>
      </pc:sldChg>
      <pc:sldChg chg="modNotesTx">
        <pc:chgData name="권오상" userId="63ccdb57-4212-498e-8408-bc584171fe22" providerId="ADAL" clId="{D5B4710F-9C57-4182-99DD-542A00DBD3FC}" dt="2024-10-19T19:37:46.972" v="675" actId="20577"/>
        <pc:sldMkLst>
          <pc:docMk/>
          <pc:sldMk cId="4036111143" sldId="301"/>
        </pc:sldMkLst>
      </pc:sldChg>
      <pc:sldChg chg="modNotesTx">
        <pc:chgData name="권오상" userId="63ccdb57-4212-498e-8408-bc584171fe22" providerId="ADAL" clId="{D5B4710F-9C57-4182-99DD-542A00DBD3FC}" dt="2024-10-19T20:19:32.059" v="1198" actId="20577"/>
        <pc:sldMkLst>
          <pc:docMk/>
          <pc:sldMk cId="1344930374" sldId="302"/>
        </pc:sldMkLst>
      </pc:sldChg>
      <pc:sldChg chg="modNotesTx">
        <pc:chgData name="권오상" userId="63ccdb57-4212-498e-8408-bc584171fe22" providerId="ADAL" clId="{D5B4710F-9C57-4182-99DD-542A00DBD3FC}" dt="2024-10-20T16:43:13.678" v="3681" actId="20577"/>
        <pc:sldMkLst>
          <pc:docMk/>
          <pc:sldMk cId="1864913464" sldId="303"/>
        </pc:sldMkLst>
      </pc:sldChg>
      <pc:sldChg chg="modNotesTx">
        <pc:chgData name="권오상" userId="63ccdb57-4212-498e-8408-bc584171fe22" providerId="ADAL" clId="{D5B4710F-9C57-4182-99DD-542A00DBD3FC}" dt="2024-10-20T16:41:34.949" v="3615" actId="20577"/>
        <pc:sldMkLst>
          <pc:docMk/>
          <pc:sldMk cId="4189503678" sldId="304"/>
        </pc:sldMkLst>
      </pc:sldChg>
      <pc:sldChg chg="mod ord modShow">
        <pc:chgData name="권오상" userId="63ccdb57-4212-498e-8408-bc584171fe22" providerId="ADAL" clId="{D5B4710F-9C57-4182-99DD-542A00DBD3FC}" dt="2024-10-20T16:56:19.239" v="4551" actId="729"/>
        <pc:sldMkLst>
          <pc:docMk/>
          <pc:sldMk cId="475285921" sldId="306"/>
        </pc:sldMkLst>
      </pc:sldChg>
      <pc:sldChg chg="add modNotesTx">
        <pc:chgData name="권오상" userId="63ccdb57-4212-498e-8408-bc584171fe22" providerId="ADAL" clId="{D5B4710F-9C57-4182-99DD-542A00DBD3FC}" dt="2024-10-20T16:56:48.260" v="4601" actId="20577"/>
        <pc:sldMkLst>
          <pc:docMk/>
          <pc:sldMk cId="461959611" sldId="311"/>
        </pc:sldMkLst>
      </pc:sldChg>
    </pc:docChg>
  </pc:docChgLst>
  <pc:docChgLst>
    <pc:chgData name="이용호" userId="e4f34261-2b49-4c81-a72a-4fa01cf61c05" providerId="ADAL" clId="{32BF2B9D-418E-024E-8706-C3B6093DDB36}"/>
    <pc:docChg chg="undo custSel modSld modMainMaster">
      <pc:chgData name="이용호" userId="e4f34261-2b49-4c81-a72a-4fa01cf61c05" providerId="ADAL" clId="{32BF2B9D-418E-024E-8706-C3B6093DDB36}" dt="2024-11-04T09:47:57.402" v="1119" actId="20577"/>
      <pc:docMkLst>
        <pc:docMk/>
      </pc:docMkLst>
      <pc:sldChg chg="modSp mod">
        <pc:chgData name="이용호" userId="e4f34261-2b49-4c81-a72a-4fa01cf61c05" providerId="ADAL" clId="{32BF2B9D-418E-024E-8706-C3B6093DDB36}" dt="2024-11-04T08:40:19.744" v="819" actId="1036"/>
        <pc:sldMkLst>
          <pc:docMk/>
          <pc:sldMk cId="1926117556" sldId="275"/>
        </pc:sldMkLst>
        <pc:spChg chg="mod">
          <ac:chgData name="이용호" userId="e4f34261-2b49-4c81-a72a-4fa01cf61c05" providerId="ADAL" clId="{32BF2B9D-418E-024E-8706-C3B6093DDB36}" dt="2024-11-04T08:40:19.744" v="819" actId="1036"/>
          <ac:spMkLst>
            <pc:docMk/>
            <pc:sldMk cId="1926117556" sldId="275"/>
            <ac:spMk id="16" creationId="{517A3D2D-EDDE-BEAD-5563-15FC036343CE}"/>
          </ac:spMkLst>
        </pc:spChg>
        <pc:spChg chg="mod">
          <ac:chgData name="이용호" userId="e4f34261-2b49-4c81-a72a-4fa01cf61c05" providerId="ADAL" clId="{32BF2B9D-418E-024E-8706-C3B6093DDB36}" dt="2024-11-04T08:39:43.601" v="815" actId="1035"/>
          <ac:spMkLst>
            <pc:docMk/>
            <pc:sldMk cId="1926117556" sldId="275"/>
            <ac:spMk id="21" creationId="{FC1BFBC5-1541-A279-C074-50D351A83447}"/>
          </ac:spMkLst>
        </pc:spChg>
        <pc:spChg chg="mod">
          <ac:chgData name="이용호" userId="e4f34261-2b49-4c81-a72a-4fa01cf61c05" providerId="ADAL" clId="{32BF2B9D-418E-024E-8706-C3B6093DDB36}" dt="2024-11-04T08:39:43.601" v="815" actId="1035"/>
          <ac:spMkLst>
            <pc:docMk/>
            <pc:sldMk cId="1926117556" sldId="275"/>
            <ac:spMk id="22" creationId="{6C8716FB-9CE0-E206-3A40-EA075955E8BF}"/>
          </ac:spMkLst>
        </pc:spChg>
        <pc:spChg chg="mod">
          <ac:chgData name="이용호" userId="e4f34261-2b49-4c81-a72a-4fa01cf61c05" providerId="ADAL" clId="{32BF2B9D-418E-024E-8706-C3B6093DDB36}" dt="2024-11-04T08:39:43.601" v="815" actId="1035"/>
          <ac:spMkLst>
            <pc:docMk/>
            <pc:sldMk cId="1926117556" sldId="275"/>
            <ac:spMk id="31" creationId="{71EE04B6-9020-3970-4845-0328A8FCE507}"/>
          </ac:spMkLst>
        </pc:spChg>
        <pc:spChg chg="mod">
          <ac:chgData name="이용호" userId="e4f34261-2b49-4c81-a72a-4fa01cf61c05" providerId="ADAL" clId="{32BF2B9D-418E-024E-8706-C3B6093DDB36}" dt="2024-11-04T08:39:43.601" v="815" actId="1035"/>
          <ac:spMkLst>
            <pc:docMk/>
            <pc:sldMk cId="1926117556" sldId="275"/>
            <ac:spMk id="33" creationId="{DADCD406-F7B9-BD32-1F13-32D49827105C}"/>
          </ac:spMkLst>
        </pc:spChg>
        <pc:cxnChg chg="mod">
          <ac:chgData name="이용호" userId="e4f34261-2b49-4c81-a72a-4fa01cf61c05" providerId="ADAL" clId="{32BF2B9D-418E-024E-8706-C3B6093DDB36}" dt="2024-11-04T08:39:55.077" v="817" actId="14100"/>
          <ac:cxnSpMkLst>
            <pc:docMk/>
            <pc:sldMk cId="1926117556" sldId="275"/>
            <ac:cxnSpMk id="27" creationId="{DBA98BB4-3C03-8039-5067-D49847133FDB}"/>
          </ac:cxnSpMkLst>
        </pc:cxnChg>
        <pc:cxnChg chg="mod">
          <ac:chgData name="이용호" userId="e4f34261-2b49-4c81-a72a-4fa01cf61c05" providerId="ADAL" clId="{32BF2B9D-418E-024E-8706-C3B6093DDB36}" dt="2024-11-04T08:39:59.017" v="818" actId="14100"/>
          <ac:cxnSpMkLst>
            <pc:docMk/>
            <pc:sldMk cId="1926117556" sldId="275"/>
            <ac:cxnSpMk id="37" creationId="{DA4821A0-0C08-4412-8C9C-2C8C45210821}"/>
          </ac:cxnSpMkLst>
        </pc:cxnChg>
      </pc:sldChg>
      <pc:sldChg chg="modSp mod">
        <pc:chgData name="이용호" userId="e4f34261-2b49-4c81-a72a-4fa01cf61c05" providerId="ADAL" clId="{32BF2B9D-418E-024E-8706-C3B6093DDB36}" dt="2024-11-03T23:01:16.397" v="1" actId="1036"/>
        <pc:sldMkLst>
          <pc:docMk/>
          <pc:sldMk cId="451723206" sldId="278"/>
        </pc:sldMkLst>
        <pc:spChg chg="mod">
          <ac:chgData name="이용호" userId="e4f34261-2b49-4c81-a72a-4fa01cf61c05" providerId="ADAL" clId="{32BF2B9D-418E-024E-8706-C3B6093DDB36}" dt="2024-11-03T23:01:16.397" v="1" actId="1036"/>
          <ac:spMkLst>
            <pc:docMk/>
            <pc:sldMk cId="451723206" sldId="278"/>
            <ac:spMk id="76" creationId="{A22DF3C7-E65D-11FE-5E3C-1F3E1F3675B5}"/>
          </ac:spMkLst>
        </pc:spChg>
      </pc:sldChg>
      <pc:sldChg chg="addSp delSp modSp mod">
        <pc:chgData name="이용호" userId="e4f34261-2b49-4c81-a72a-4fa01cf61c05" providerId="ADAL" clId="{32BF2B9D-418E-024E-8706-C3B6093DDB36}" dt="2024-11-03T23:02:08.642" v="7"/>
        <pc:sldMkLst>
          <pc:docMk/>
          <pc:sldMk cId="461959611" sldId="311"/>
        </pc:sldMkLst>
        <pc:spChg chg="add del mod">
          <ac:chgData name="이용호" userId="e4f34261-2b49-4c81-a72a-4fa01cf61c05" providerId="ADAL" clId="{32BF2B9D-418E-024E-8706-C3B6093DDB36}" dt="2024-11-03T23:02:08.642" v="7"/>
          <ac:spMkLst>
            <pc:docMk/>
            <pc:sldMk cId="461959611" sldId="311"/>
            <ac:spMk id="2" creationId="{DB84D62A-A03B-866E-B649-9C3AF10079BB}"/>
          </ac:spMkLst>
        </pc:spChg>
      </pc:sldChg>
      <pc:sldChg chg="modNotesTx">
        <pc:chgData name="이용호" userId="e4f34261-2b49-4c81-a72a-4fa01cf61c05" providerId="ADAL" clId="{32BF2B9D-418E-024E-8706-C3B6093DDB36}" dt="2024-11-04T08:30:09.626" v="686" actId="20577"/>
        <pc:sldMkLst>
          <pc:docMk/>
          <pc:sldMk cId="1578444938" sldId="313"/>
        </pc:sldMkLst>
      </pc:sldChg>
      <pc:sldChg chg="addSp delSp modSp mod addAnim delAnim modAnim modNotesTx">
        <pc:chgData name="이용호" userId="e4f34261-2b49-4c81-a72a-4fa01cf61c05" providerId="ADAL" clId="{32BF2B9D-418E-024E-8706-C3B6093DDB36}" dt="2024-11-04T08:27:02.280" v="683" actId="478"/>
        <pc:sldMkLst>
          <pc:docMk/>
          <pc:sldMk cId="1223003293" sldId="314"/>
        </pc:sldMkLst>
        <pc:spChg chg="add mod">
          <ac:chgData name="이용호" userId="e4f34261-2b49-4c81-a72a-4fa01cf61c05" providerId="ADAL" clId="{32BF2B9D-418E-024E-8706-C3B6093DDB36}" dt="2024-11-03T23:03:25.367" v="23" actId="1076"/>
          <ac:spMkLst>
            <pc:docMk/>
            <pc:sldMk cId="1223003293" sldId="314"/>
            <ac:spMk id="3" creationId="{2899672D-CCDF-2C1E-6B52-71A2D327C1E8}"/>
          </ac:spMkLst>
        </pc:spChg>
        <pc:spChg chg="mod">
          <ac:chgData name="이용호" userId="e4f34261-2b49-4c81-a72a-4fa01cf61c05" providerId="ADAL" clId="{32BF2B9D-418E-024E-8706-C3B6093DDB36}" dt="2024-11-03T23:21:25.293" v="375" actId="14100"/>
          <ac:spMkLst>
            <pc:docMk/>
            <pc:sldMk cId="1223003293" sldId="314"/>
            <ac:spMk id="4" creationId="{BB3E7349-19B5-2D02-5976-95EDC136C3A5}"/>
          </ac:spMkLst>
        </pc:spChg>
        <pc:spChg chg="add mod">
          <ac:chgData name="이용호" userId="e4f34261-2b49-4c81-a72a-4fa01cf61c05" providerId="ADAL" clId="{32BF2B9D-418E-024E-8706-C3B6093DDB36}" dt="2024-11-03T23:02:59.742" v="20" actId="1076"/>
          <ac:spMkLst>
            <pc:docMk/>
            <pc:sldMk cId="1223003293" sldId="314"/>
            <ac:spMk id="10" creationId="{94649542-6391-6181-070B-B3703C454CA3}"/>
          </ac:spMkLst>
        </pc:spChg>
        <pc:spChg chg="add mod">
          <ac:chgData name="이용호" userId="e4f34261-2b49-4c81-a72a-4fa01cf61c05" providerId="ADAL" clId="{32BF2B9D-418E-024E-8706-C3B6093DDB36}" dt="2024-11-03T23:04:47.663" v="30" actId="1076"/>
          <ac:spMkLst>
            <pc:docMk/>
            <pc:sldMk cId="1223003293" sldId="314"/>
            <ac:spMk id="11" creationId="{F88CE526-9074-8054-B658-6E97C50C6EE6}"/>
          </ac:spMkLst>
        </pc:spChg>
        <pc:spChg chg="add mod">
          <ac:chgData name="이용호" userId="e4f34261-2b49-4c81-a72a-4fa01cf61c05" providerId="ADAL" clId="{32BF2B9D-418E-024E-8706-C3B6093DDB36}" dt="2024-11-03T23:04:55.091" v="32" actId="1076"/>
          <ac:spMkLst>
            <pc:docMk/>
            <pc:sldMk cId="1223003293" sldId="314"/>
            <ac:spMk id="12" creationId="{AD1D3943-EB9F-D53D-5FBE-D161A0975E3A}"/>
          </ac:spMkLst>
        </pc:spChg>
        <pc:spChg chg="add mod">
          <ac:chgData name="이용호" userId="e4f34261-2b49-4c81-a72a-4fa01cf61c05" providerId="ADAL" clId="{32BF2B9D-418E-024E-8706-C3B6093DDB36}" dt="2024-11-03T23:05:19.483" v="34" actId="1076"/>
          <ac:spMkLst>
            <pc:docMk/>
            <pc:sldMk cId="1223003293" sldId="314"/>
            <ac:spMk id="13" creationId="{4F5C0811-69D2-27C0-2E04-F588976355EE}"/>
          </ac:spMkLst>
        </pc:spChg>
        <pc:spChg chg="add mod">
          <ac:chgData name="이용호" userId="e4f34261-2b49-4c81-a72a-4fa01cf61c05" providerId="ADAL" clId="{32BF2B9D-418E-024E-8706-C3B6093DDB36}" dt="2024-11-03T23:05:19.483" v="34" actId="1076"/>
          <ac:spMkLst>
            <pc:docMk/>
            <pc:sldMk cId="1223003293" sldId="314"/>
            <ac:spMk id="14" creationId="{8CC1E641-6FB3-0845-D1EB-7179A5AB4A5E}"/>
          </ac:spMkLst>
        </pc:spChg>
        <pc:spChg chg="add mod">
          <ac:chgData name="이용호" userId="e4f34261-2b49-4c81-a72a-4fa01cf61c05" providerId="ADAL" clId="{32BF2B9D-418E-024E-8706-C3B6093DDB36}" dt="2024-11-03T23:06:18.214" v="42" actId="1076"/>
          <ac:spMkLst>
            <pc:docMk/>
            <pc:sldMk cId="1223003293" sldId="314"/>
            <ac:spMk id="15" creationId="{05448ACB-58BD-82DF-BA95-F8E5A674EDC9}"/>
          </ac:spMkLst>
        </pc:spChg>
        <pc:spChg chg="add mod">
          <ac:chgData name="이용호" userId="e4f34261-2b49-4c81-a72a-4fa01cf61c05" providerId="ADAL" clId="{32BF2B9D-418E-024E-8706-C3B6093DDB36}" dt="2024-11-03T23:06:18.214" v="42" actId="1076"/>
          <ac:spMkLst>
            <pc:docMk/>
            <pc:sldMk cId="1223003293" sldId="314"/>
            <ac:spMk id="16" creationId="{FEB54DB1-B8B9-3531-9B58-8814AA20E344}"/>
          </ac:spMkLst>
        </pc:spChg>
        <pc:spChg chg="add mod">
          <ac:chgData name="이용호" userId="e4f34261-2b49-4c81-a72a-4fa01cf61c05" providerId="ADAL" clId="{32BF2B9D-418E-024E-8706-C3B6093DDB36}" dt="2024-11-03T23:05:19.483" v="34" actId="1076"/>
          <ac:spMkLst>
            <pc:docMk/>
            <pc:sldMk cId="1223003293" sldId="314"/>
            <ac:spMk id="17" creationId="{72F9E6A9-1557-8B40-0AA5-F77E3175B592}"/>
          </ac:spMkLst>
        </pc:spChg>
        <pc:spChg chg="add mod">
          <ac:chgData name="이용호" userId="e4f34261-2b49-4c81-a72a-4fa01cf61c05" providerId="ADAL" clId="{32BF2B9D-418E-024E-8706-C3B6093DDB36}" dt="2024-11-03T23:05:19.483" v="34" actId="1076"/>
          <ac:spMkLst>
            <pc:docMk/>
            <pc:sldMk cId="1223003293" sldId="314"/>
            <ac:spMk id="18" creationId="{673705D1-605B-F5A7-2271-C10EE213C581}"/>
          </ac:spMkLst>
        </pc:spChg>
        <pc:spChg chg="add mod">
          <ac:chgData name="이용호" userId="e4f34261-2b49-4c81-a72a-4fa01cf61c05" providerId="ADAL" clId="{32BF2B9D-418E-024E-8706-C3B6093DDB36}" dt="2024-11-03T23:06:18.214" v="42" actId="1076"/>
          <ac:spMkLst>
            <pc:docMk/>
            <pc:sldMk cId="1223003293" sldId="314"/>
            <ac:spMk id="19" creationId="{A19128CE-DE21-E8DD-E116-A7F6178BB991}"/>
          </ac:spMkLst>
        </pc:spChg>
        <pc:spChg chg="add del mod">
          <ac:chgData name="이용호" userId="e4f34261-2b49-4c81-a72a-4fa01cf61c05" providerId="ADAL" clId="{32BF2B9D-418E-024E-8706-C3B6093DDB36}" dt="2024-11-03T23:05:55.018" v="39" actId="478"/>
          <ac:spMkLst>
            <pc:docMk/>
            <pc:sldMk cId="1223003293" sldId="314"/>
            <ac:spMk id="24" creationId="{0455F0DC-942A-9B4C-5047-89299179A980}"/>
          </ac:spMkLst>
        </pc:spChg>
        <pc:spChg chg="mod">
          <ac:chgData name="이용호" userId="e4f34261-2b49-4c81-a72a-4fa01cf61c05" providerId="ADAL" clId="{32BF2B9D-418E-024E-8706-C3B6093DDB36}" dt="2024-11-03T23:06:22.100" v="43" actId="571"/>
          <ac:spMkLst>
            <pc:docMk/>
            <pc:sldMk cId="1223003293" sldId="314"/>
            <ac:spMk id="28" creationId="{EF5D4FA3-B553-C8D2-5DDB-B55CD1954E80}"/>
          </ac:spMkLst>
        </pc:spChg>
        <pc:spChg chg="mod">
          <ac:chgData name="이용호" userId="e4f34261-2b49-4c81-a72a-4fa01cf61c05" providerId="ADAL" clId="{32BF2B9D-418E-024E-8706-C3B6093DDB36}" dt="2024-11-03T23:06:22.100" v="43" actId="571"/>
          <ac:spMkLst>
            <pc:docMk/>
            <pc:sldMk cId="1223003293" sldId="314"/>
            <ac:spMk id="29" creationId="{B8D5EF9D-0A32-C88F-AEBF-208E87B8B109}"/>
          </ac:spMkLst>
        </pc:spChg>
        <pc:spChg chg="add mod">
          <ac:chgData name="이용호" userId="e4f34261-2b49-4c81-a72a-4fa01cf61c05" providerId="ADAL" clId="{32BF2B9D-418E-024E-8706-C3B6093DDB36}" dt="2024-11-03T23:06:40.366" v="68" actId="1038"/>
          <ac:spMkLst>
            <pc:docMk/>
            <pc:sldMk cId="1223003293" sldId="314"/>
            <ac:spMk id="30" creationId="{379AE744-C1E4-73D4-EA99-5B19FEC3DAA2}"/>
          </ac:spMkLst>
        </pc:spChg>
        <pc:spChg chg="add mod">
          <ac:chgData name="이용호" userId="e4f34261-2b49-4c81-a72a-4fa01cf61c05" providerId="ADAL" clId="{32BF2B9D-418E-024E-8706-C3B6093DDB36}" dt="2024-11-03T23:06:40.366" v="68" actId="1038"/>
          <ac:spMkLst>
            <pc:docMk/>
            <pc:sldMk cId="1223003293" sldId="314"/>
            <ac:spMk id="31" creationId="{95470CE7-D270-62F0-3F2F-10315BEA4DDE}"/>
          </ac:spMkLst>
        </pc:spChg>
        <pc:spChg chg="mod">
          <ac:chgData name="이용호" userId="e4f34261-2b49-4c81-a72a-4fa01cf61c05" providerId="ADAL" clId="{32BF2B9D-418E-024E-8706-C3B6093DDB36}" dt="2024-11-03T23:06:22.100" v="43" actId="571"/>
          <ac:spMkLst>
            <pc:docMk/>
            <pc:sldMk cId="1223003293" sldId="314"/>
            <ac:spMk id="33" creationId="{A34BF3CC-6C93-F47D-1046-045D025F1178}"/>
          </ac:spMkLst>
        </pc:spChg>
        <pc:spChg chg="mod">
          <ac:chgData name="이용호" userId="e4f34261-2b49-4c81-a72a-4fa01cf61c05" providerId="ADAL" clId="{32BF2B9D-418E-024E-8706-C3B6093DDB36}" dt="2024-11-03T23:06:22.100" v="43" actId="571"/>
          <ac:spMkLst>
            <pc:docMk/>
            <pc:sldMk cId="1223003293" sldId="314"/>
            <ac:spMk id="34" creationId="{75A359B5-49EC-5206-36BC-6FF74897CDFB}"/>
          </ac:spMkLst>
        </pc:spChg>
        <pc:spChg chg="add mod">
          <ac:chgData name="이용호" userId="e4f34261-2b49-4c81-a72a-4fa01cf61c05" providerId="ADAL" clId="{32BF2B9D-418E-024E-8706-C3B6093DDB36}" dt="2024-11-03T23:06:40.366" v="68" actId="1038"/>
          <ac:spMkLst>
            <pc:docMk/>
            <pc:sldMk cId="1223003293" sldId="314"/>
            <ac:spMk id="35" creationId="{6CDA098D-211C-6AF2-C6D3-CF0E74C011A8}"/>
          </ac:spMkLst>
        </pc:spChg>
        <pc:spChg chg="add mod">
          <ac:chgData name="이용호" userId="e4f34261-2b49-4c81-a72a-4fa01cf61c05" providerId="ADAL" clId="{32BF2B9D-418E-024E-8706-C3B6093DDB36}" dt="2024-11-03T23:13:15.680" v="247" actId="20577"/>
          <ac:spMkLst>
            <pc:docMk/>
            <pc:sldMk cId="1223003293" sldId="314"/>
            <ac:spMk id="38" creationId="{C121FD6E-629D-6EE1-E2DA-823230FE54B9}"/>
          </ac:spMkLst>
        </pc:spChg>
        <pc:spChg chg="add mod">
          <ac:chgData name="이용호" userId="e4f34261-2b49-4c81-a72a-4fa01cf61c05" providerId="ADAL" clId="{32BF2B9D-418E-024E-8706-C3B6093DDB36}" dt="2024-11-03T23:08:58.831" v="133" actId="207"/>
          <ac:spMkLst>
            <pc:docMk/>
            <pc:sldMk cId="1223003293" sldId="314"/>
            <ac:spMk id="39" creationId="{5937D56D-54B3-9E0F-C76C-E1AB12CDACA1}"/>
          </ac:spMkLst>
        </pc:spChg>
        <pc:spChg chg="add del mod">
          <ac:chgData name="이용호" userId="e4f34261-2b49-4c81-a72a-4fa01cf61c05" providerId="ADAL" clId="{32BF2B9D-418E-024E-8706-C3B6093DDB36}" dt="2024-11-03T23:12:07.305" v="201" actId="478"/>
          <ac:spMkLst>
            <pc:docMk/>
            <pc:sldMk cId="1223003293" sldId="314"/>
            <ac:spMk id="41" creationId="{E229EA11-AA69-C4F4-6855-30485ECADEDC}"/>
          </ac:spMkLst>
        </pc:spChg>
        <pc:spChg chg="mod">
          <ac:chgData name="이용호" userId="e4f34261-2b49-4c81-a72a-4fa01cf61c05" providerId="ADAL" clId="{32BF2B9D-418E-024E-8706-C3B6093DDB36}" dt="2024-11-03T23:17:02.031" v="275" actId="20577"/>
          <ac:spMkLst>
            <pc:docMk/>
            <pc:sldMk cId="1223003293" sldId="314"/>
            <ac:spMk id="43" creationId="{49723B55-0536-7F31-7C20-5412BC2D22C3}"/>
          </ac:spMkLst>
        </pc:spChg>
        <pc:spChg chg="mod">
          <ac:chgData name="이용호" userId="e4f34261-2b49-4c81-a72a-4fa01cf61c05" providerId="ADAL" clId="{32BF2B9D-418E-024E-8706-C3B6093DDB36}" dt="2024-11-03T23:11:22.624" v="187" actId="20577"/>
          <ac:spMkLst>
            <pc:docMk/>
            <pc:sldMk cId="1223003293" sldId="314"/>
            <ac:spMk id="44" creationId="{73CBFAD7-CD7C-EAF6-AACF-38A14FBA488F}"/>
          </ac:spMkLst>
        </pc:spChg>
        <pc:spChg chg="add mod">
          <ac:chgData name="이용호" userId="e4f34261-2b49-4c81-a72a-4fa01cf61c05" providerId="ADAL" clId="{32BF2B9D-418E-024E-8706-C3B6093DDB36}" dt="2024-11-03T23:11:36.257" v="191" actId="1076"/>
          <ac:spMkLst>
            <pc:docMk/>
            <pc:sldMk cId="1223003293" sldId="314"/>
            <ac:spMk id="45" creationId="{218020BC-CA2C-D463-54F0-ACDF9647DF5F}"/>
          </ac:spMkLst>
        </pc:spChg>
        <pc:spChg chg="mod">
          <ac:chgData name="이용호" userId="e4f34261-2b49-4c81-a72a-4fa01cf61c05" providerId="ADAL" clId="{32BF2B9D-418E-024E-8706-C3B6093DDB36}" dt="2024-11-03T23:11:40.219" v="193" actId="571"/>
          <ac:spMkLst>
            <pc:docMk/>
            <pc:sldMk cId="1223003293" sldId="314"/>
            <ac:spMk id="47" creationId="{DABA50DD-9843-6C5F-4903-4DFD235782AB}"/>
          </ac:spMkLst>
        </pc:spChg>
        <pc:spChg chg="mod">
          <ac:chgData name="이용호" userId="e4f34261-2b49-4c81-a72a-4fa01cf61c05" providerId="ADAL" clId="{32BF2B9D-418E-024E-8706-C3B6093DDB36}" dt="2024-11-03T23:11:40.219" v="193" actId="571"/>
          <ac:spMkLst>
            <pc:docMk/>
            <pc:sldMk cId="1223003293" sldId="314"/>
            <ac:spMk id="48" creationId="{45D8D863-39AC-335E-CA48-81A681AA4B30}"/>
          </ac:spMkLst>
        </pc:spChg>
        <pc:spChg chg="add mod">
          <ac:chgData name="이용호" userId="e4f34261-2b49-4c81-a72a-4fa01cf61c05" providerId="ADAL" clId="{32BF2B9D-418E-024E-8706-C3B6093DDB36}" dt="2024-11-03T23:12:46.045" v="232" actId="207"/>
          <ac:spMkLst>
            <pc:docMk/>
            <pc:sldMk cId="1223003293" sldId="314"/>
            <ac:spMk id="49" creationId="{018A66D6-581D-FBF0-8E50-65DF9D63F8E1}"/>
          </ac:spMkLst>
        </pc:spChg>
        <pc:spChg chg="add mod">
          <ac:chgData name="이용호" userId="e4f34261-2b49-4c81-a72a-4fa01cf61c05" providerId="ADAL" clId="{32BF2B9D-418E-024E-8706-C3B6093DDB36}" dt="2024-11-03T23:13:11.194" v="246" actId="1035"/>
          <ac:spMkLst>
            <pc:docMk/>
            <pc:sldMk cId="1223003293" sldId="314"/>
            <ac:spMk id="50" creationId="{86254899-9961-6C13-2049-DFD3E3AAF3A8}"/>
          </ac:spMkLst>
        </pc:spChg>
        <pc:spChg chg="add del mod">
          <ac:chgData name="이용호" userId="e4f34261-2b49-4c81-a72a-4fa01cf61c05" providerId="ADAL" clId="{32BF2B9D-418E-024E-8706-C3B6093DDB36}" dt="2024-11-03T23:15:12.051" v="259"/>
          <ac:spMkLst>
            <pc:docMk/>
            <pc:sldMk cId="1223003293" sldId="314"/>
            <ac:spMk id="51" creationId="{F2416E2D-FDB6-DAE9-3F02-5E41383862F6}"/>
          </ac:spMkLst>
        </pc:spChg>
        <pc:spChg chg="add mod">
          <ac:chgData name="이용호" userId="e4f34261-2b49-4c81-a72a-4fa01cf61c05" providerId="ADAL" clId="{32BF2B9D-418E-024E-8706-C3B6093DDB36}" dt="2024-11-03T23:19:42.494" v="315" actId="1076"/>
          <ac:spMkLst>
            <pc:docMk/>
            <pc:sldMk cId="1223003293" sldId="314"/>
            <ac:spMk id="61" creationId="{617816EA-8DD1-319B-767B-5D9761279541}"/>
          </ac:spMkLst>
        </pc:spChg>
        <pc:spChg chg="add mod">
          <ac:chgData name="이용호" userId="e4f34261-2b49-4c81-a72a-4fa01cf61c05" providerId="ADAL" clId="{32BF2B9D-418E-024E-8706-C3B6093DDB36}" dt="2024-11-03T23:20:41.394" v="372" actId="1076"/>
          <ac:spMkLst>
            <pc:docMk/>
            <pc:sldMk cId="1223003293" sldId="314"/>
            <ac:spMk id="62" creationId="{5A946DD9-4F00-1800-1EBA-0C46FA3DA7EA}"/>
          </ac:spMkLst>
        </pc:spChg>
        <pc:spChg chg="add mod">
          <ac:chgData name="이용호" userId="e4f34261-2b49-4c81-a72a-4fa01cf61c05" providerId="ADAL" clId="{32BF2B9D-418E-024E-8706-C3B6093DDB36}" dt="2024-11-03T23:20:02.641" v="328" actId="1037"/>
          <ac:spMkLst>
            <pc:docMk/>
            <pc:sldMk cId="1223003293" sldId="314"/>
            <ac:spMk id="63" creationId="{8AE1B844-A0A9-3D84-F40D-529E334F1C10}"/>
          </ac:spMkLst>
        </pc:spChg>
        <pc:spChg chg="add mod">
          <ac:chgData name="이용호" userId="e4f34261-2b49-4c81-a72a-4fa01cf61c05" providerId="ADAL" clId="{32BF2B9D-418E-024E-8706-C3B6093DDB36}" dt="2024-11-03T23:20:37.051" v="371" actId="1035"/>
          <ac:spMkLst>
            <pc:docMk/>
            <pc:sldMk cId="1223003293" sldId="314"/>
            <ac:spMk id="64" creationId="{8DB5779E-5659-8221-5CAF-03998333FF06}"/>
          </ac:spMkLst>
        </pc:spChg>
        <pc:spChg chg="add del mod">
          <ac:chgData name="이용호" userId="e4f34261-2b49-4c81-a72a-4fa01cf61c05" providerId="ADAL" clId="{32BF2B9D-418E-024E-8706-C3B6093DDB36}" dt="2024-11-03T23:21:41.554" v="380" actId="478"/>
          <ac:spMkLst>
            <pc:docMk/>
            <pc:sldMk cId="1223003293" sldId="314"/>
            <ac:spMk id="65" creationId="{49A6B75A-AB6B-3322-0A96-64E4E3D9854B}"/>
          </ac:spMkLst>
        </pc:spChg>
        <pc:spChg chg="add del mod">
          <ac:chgData name="이용호" userId="e4f34261-2b49-4c81-a72a-4fa01cf61c05" providerId="ADAL" clId="{32BF2B9D-418E-024E-8706-C3B6093DDB36}" dt="2024-11-03T23:21:39.708" v="379"/>
          <ac:spMkLst>
            <pc:docMk/>
            <pc:sldMk cId="1223003293" sldId="314"/>
            <ac:spMk id="66" creationId="{368BB908-E230-31BB-2F5A-E2F03F6C2CD1}"/>
          </ac:spMkLst>
        </pc:spChg>
        <pc:spChg chg="add mod">
          <ac:chgData name="이용호" userId="e4f34261-2b49-4c81-a72a-4fa01cf61c05" providerId="ADAL" clId="{32BF2B9D-418E-024E-8706-C3B6093DDB36}" dt="2024-11-03T23:24:39.478" v="429" actId="20577"/>
          <ac:spMkLst>
            <pc:docMk/>
            <pc:sldMk cId="1223003293" sldId="314"/>
            <ac:spMk id="67" creationId="{84E57EA8-D085-19CA-B977-13347AB47E76}"/>
          </ac:spMkLst>
        </pc:spChg>
        <pc:spChg chg="add del mod">
          <ac:chgData name="이용호" userId="e4f34261-2b49-4c81-a72a-4fa01cf61c05" providerId="ADAL" clId="{32BF2B9D-418E-024E-8706-C3B6093DDB36}" dt="2024-11-04T08:27:02.280" v="683" actId="478"/>
          <ac:spMkLst>
            <pc:docMk/>
            <pc:sldMk cId="1223003293" sldId="314"/>
            <ac:spMk id="74" creationId="{9875C20E-938E-3009-4570-DC50AB048C23}"/>
          </ac:spMkLst>
        </pc:spChg>
        <pc:grpChg chg="add mod">
          <ac:chgData name="이용호" userId="e4f34261-2b49-4c81-a72a-4fa01cf61c05" providerId="ADAL" clId="{32BF2B9D-418E-024E-8706-C3B6093DDB36}" dt="2024-11-03T23:06:18.214" v="42" actId="1076"/>
          <ac:grpSpMkLst>
            <pc:docMk/>
            <pc:sldMk cId="1223003293" sldId="314"/>
            <ac:grpSpMk id="22" creationId="{D1096706-EA20-D59D-AC96-79A33FEFAADF}"/>
          </ac:grpSpMkLst>
        </pc:grpChg>
        <pc:grpChg chg="add mod">
          <ac:chgData name="이용호" userId="e4f34261-2b49-4c81-a72a-4fa01cf61c05" providerId="ADAL" clId="{32BF2B9D-418E-024E-8706-C3B6093DDB36}" dt="2024-11-03T23:06:18.214" v="42" actId="1076"/>
          <ac:grpSpMkLst>
            <pc:docMk/>
            <pc:sldMk cId="1223003293" sldId="314"/>
            <ac:grpSpMk id="23" creationId="{73E42EA9-81F1-B608-839F-927B5048E55E}"/>
          </ac:grpSpMkLst>
        </pc:grpChg>
        <pc:grpChg chg="add mod">
          <ac:chgData name="이용호" userId="e4f34261-2b49-4c81-a72a-4fa01cf61c05" providerId="ADAL" clId="{32BF2B9D-418E-024E-8706-C3B6093DDB36}" dt="2024-11-03T23:06:40.366" v="68" actId="1038"/>
          <ac:grpSpMkLst>
            <pc:docMk/>
            <pc:sldMk cId="1223003293" sldId="314"/>
            <ac:grpSpMk id="27" creationId="{72B0C63C-5AA2-48E0-D695-7EA76E2FFD02}"/>
          </ac:grpSpMkLst>
        </pc:grpChg>
        <pc:grpChg chg="add mod">
          <ac:chgData name="이용호" userId="e4f34261-2b49-4c81-a72a-4fa01cf61c05" providerId="ADAL" clId="{32BF2B9D-418E-024E-8706-C3B6093DDB36}" dt="2024-11-03T23:06:40.366" v="68" actId="1038"/>
          <ac:grpSpMkLst>
            <pc:docMk/>
            <pc:sldMk cId="1223003293" sldId="314"/>
            <ac:grpSpMk id="32" creationId="{A67AA35F-0604-B2AC-93BD-A7BD1A5EC376}"/>
          </ac:grpSpMkLst>
        </pc:grpChg>
        <pc:grpChg chg="add">
          <ac:chgData name="이용호" userId="e4f34261-2b49-4c81-a72a-4fa01cf61c05" providerId="ADAL" clId="{32BF2B9D-418E-024E-8706-C3B6093DDB36}" dt="2024-11-03T23:08:33.236" v="99" actId="164"/>
          <ac:grpSpMkLst>
            <pc:docMk/>
            <pc:sldMk cId="1223003293" sldId="314"/>
            <ac:grpSpMk id="40" creationId="{71F137AE-2C75-3216-B348-3550FC8273EB}"/>
          </ac:grpSpMkLst>
        </pc:grpChg>
        <pc:grpChg chg="add mod">
          <ac:chgData name="이용호" userId="e4f34261-2b49-4c81-a72a-4fa01cf61c05" providerId="ADAL" clId="{32BF2B9D-418E-024E-8706-C3B6093DDB36}" dt="2024-11-03T23:19:48.788" v="318" actId="1076"/>
          <ac:grpSpMkLst>
            <pc:docMk/>
            <pc:sldMk cId="1223003293" sldId="314"/>
            <ac:grpSpMk id="42" creationId="{547519E7-14E5-1BE1-D163-612EDD9D0E6B}"/>
          </ac:grpSpMkLst>
        </pc:grpChg>
        <pc:grpChg chg="add mod">
          <ac:chgData name="이용호" userId="e4f34261-2b49-4c81-a72a-4fa01cf61c05" providerId="ADAL" clId="{32BF2B9D-418E-024E-8706-C3B6093DDB36}" dt="2024-11-03T23:11:40.219" v="193" actId="571"/>
          <ac:grpSpMkLst>
            <pc:docMk/>
            <pc:sldMk cId="1223003293" sldId="314"/>
            <ac:grpSpMk id="46" creationId="{5BFA8F99-9090-4000-1CDC-34EC0EDF340A}"/>
          </ac:grpSpMkLst>
        </pc:grpChg>
        <pc:cxnChg chg="add mod">
          <ac:chgData name="이용호" userId="e4f34261-2b49-4c81-a72a-4fa01cf61c05" providerId="ADAL" clId="{32BF2B9D-418E-024E-8706-C3B6093DDB36}" dt="2024-11-03T23:03:07.832" v="21" actId="1076"/>
          <ac:cxnSpMkLst>
            <pc:docMk/>
            <pc:sldMk cId="1223003293" sldId="314"/>
            <ac:cxnSpMk id="5" creationId="{F69BD0F3-12F6-EE84-02CD-E7FEC8F586DD}"/>
          </ac:cxnSpMkLst>
        </pc:cxnChg>
        <pc:cxnChg chg="add mod">
          <ac:chgData name="이용호" userId="e4f34261-2b49-4c81-a72a-4fa01cf61c05" providerId="ADAL" clId="{32BF2B9D-418E-024E-8706-C3B6093DDB36}" dt="2024-11-03T23:06:18.214" v="42" actId="1076"/>
          <ac:cxnSpMkLst>
            <pc:docMk/>
            <pc:sldMk cId="1223003293" sldId="314"/>
            <ac:cxnSpMk id="20" creationId="{3545D7C6-46AE-0B79-29D8-EA9429DEE1C7}"/>
          </ac:cxnSpMkLst>
        </pc:cxnChg>
        <pc:cxnChg chg="add mod">
          <ac:chgData name="이용호" userId="e4f34261-2b49-4c81-a72a-4fa01cf61c05" providerId="ADAL" clId="{32BF2B9D-418E-024E-8706-C3B6093DDB36}" dt="2024-11-03T23:06:18.214" v="42" actId="1076"/>
          <ac:cxnSpMkLst>
            <pc:docMk/>
            <pc:sldMk cId="1223003293" sldId="314"/>
            <ac:cxnSpMk id="21" creationId="{B50F55CC-9FF1-0E7D-8D92-08F62598DF99}"/>
          </ac:cxnSpMkLst>
        </pc:cxnChg>
        <pc:cxnChg chg="add mod">
          <ac:chgData name="이용호" userId="e4f34261-2b49-4c81-a72a-4fa01cf61c05" providerId="ADAL" clId="{32BF2B9D-418E-024E-8706-C3B6093DDB36}" dt="2024-11-03T23:06:40.366" v="68" actId="1038"/>
          <ac:cxnSpMkLst>
            <pc:docMk/>
            <pc:sldMk cId="1223003293" sldId="314"/>
            <ac:cxnSpMk id="36" creationId="{C9DDDD48-B330-2F0E-A52A-6AF8EF1EB5F9}"/>
          </ac:cxnSpMkLst>
        </pc:cxnChg>
        <pc:cxnChg chg="add mod">
          <ac:chgData name="이용호" userId="e4f34261-2b49-4c81-a72a-4fa01cf61c05" providerId="ADAL" clId="{32BF2B9D-418E-024E-8706-C3B6093DDB36}" dt="2024-11-03T23:06:40.366" v="68" actId="1038"/>
          <ac:cxnSpMkLst>
            <pc:docMk/>
            <pc:sldMk cId="1223003293" sldId="314"/>
            <ac:cxnSpMk id="37" creationId="{5ACB9DED-F308-F36A-7D40-B928CE67B6D8}"/>
          </ac:cxnSpMkLst>
        </pc:cxnChg>
        <pc:cxnChg chg="add mod">
          <ac:chgData name="이용호" userId="e4f34261-2b49-4c81-a72a-4fa01cf61c05" providerId="ADAL" clId="{32BF2B9D-418E-024E-8706-C3B6093DDB36}" dt="2024-11-03T23:15:00.359" v="256" actId="14100"/>
          <ac:cxnSpMkLst>
            <pc:docMk/>
            <pc:sldMk cId="1223003293" sldId="314"/>
            <ac:cxnSpMk id="52" creationId="{5CD977AD-0397-8487-2E9A-A7891C045F5A}"/>
          </ac:cxnSpMkLst>
        </pc:cxnChg>
        <pc:cxnChg chg="add mod">
          <ac:chgData name="이용호" userId="e4f34261-2b49-4c81-a72a-4fa01cf61c05" providerId="ADAL" clId="{32BF2B9D-418E-024E-8706-C3B6093DDB36}" dt="2024-11-03T23:16:51.098" v="263" actId="14100"/>
          <ac:cxnSpMkLst>
            <pc:docMk/>
            <pc:sldMk cId="1223003293" sldId="314"/>
            <ac:cxnSpMk id="58" creationId="{05470E22-472F-ABCC-8D2E-E9CB02F6AA90}"/>
          </ac:cxnSpMkLst>
        </pc:cxnChg>
        <pc:cxnChg chg="add mod">
          <ac:chgData name="이용호" userId="e4f34261-2b49-4c81-a72a-4fa01cf61c05" providerId="ADAL" clId="{32BF2B9D-418E-024E-8706-C3B6093DDB36}" dt="2024-11-03T23:24:33.688" v="425" actId="20577"/>
          <ac:cxnSpMkLst>
            <pc:docMk/>
            <pc:sldMk cId="1223003293" sldId="314"/>
            <ac:cxnSpMk id="68" creationId="{BD8156A6-59DC-EDFD-F443-02A4399CEF73}"/>
          </ac:cxnSpMkLst>
        </pc:cxnChg>
      </pc:sldChg>
      <pc:sldChg chg="modNotesTx">
        <pc:chgData name="이용호" userId="e4f34261-2b49-4c81-a72a-4fa01cf61c05" providerId="ADAL" clId="{32BF2B9D-418E-024E-8706-C3B6093DDB36}" dt="2024-11-04T08:32:35.247" v="809" actId="20577"/>
        <pc:sldMkLst>
          <pc:docMk/>
          <pc:sldMk cId="2530388870" sldId="316"/>
        </pc:sldMkLst>
      </pc:sldChg>
      <pc:sldChg chg="addSp delSp modSp mod delAnim modAnim modShow">
        <pc:chgData name="이용호" userId="e4f34261-2b49-4c81-a72a-4fa01cf61c05" providerId="ADAL" clId="{32BF2B9D-418E-024E-8706-C3B6093DDB36}" dt="2024-11-04T09:47:57.402" v="1119" actId="20577"/>
        <pc:sldMkLst>
          <pc:docMk/>
          <pc:sldMk cId="63327277" sldId="317"/>
        </pc:sldMkLst>
        <pc:spChg chg="mod">
          <ac:chgData name="이용호" userId="e4f34261-2b49-4c81-a72a-4fa01cf61c05" providerId="ADAL" clId="{32BF2B9D-418E-024E-8706-C3B6093DDB36}" dt="2024-11-04T09:47:57.402" v="1119" actId="20577"/>
          <ac:spMkLst>
            <pc:docMk/>
            <pc:sldMk cId="63327277" sldId="317"/>
            <ac:spMk id="2" creationId="{6CC21904-5F2C-C75A-ABF9-FCA3ED4E6081}"/>
          </ac:spMkLst>
        </pc:spChg>
        <pc:spChg chg="mod">
          <ac:chgData name="이용호" userId="e4f34261-2b49-4c81-a72a-4fa01cf61c05" providerId="ADAL" clId="{32BF2B9D-418E-024E-8706-C3B6093DDB36}" dt="2024-11-04T09:19:57.752" v="1040" actId="1076"/>
          <ac:spMkLst>
            <pc:docMk/>
            <pc:sldMk cId="63327277" sldId="317"/>
            <ac:spMk id="3" creationId="{374FCA62-A576-94A6-5397-BAE365D9FE85}"/>
          </ac:spMkLst>
        </pc:spChg>
        <pc:spChg chg="add mod topLvl">
          <ac:chgData name="이용호" userId="e4f34261-2b49-4c81-a72a-4fa01cf61c05" providerId="ADAL" clId="{32BF2B9D-418E-024E-8706-C3B6093DDB36}" dt="2024-11-04T09:01:28.286" v="825" actId="165"/>
          <ac:spMkLst>
            <pc:docMk/>
            <pc:sldMk cId="63327277" sldId="317"/>
            <ac:spMk id="6" creationId="{B8EB35F5-F085-929A-850E-D2614567C1BE}"/>
          </ac:spMkLst>
        </pc:spChg>
        <pc:spChg chg="add mod topLvl">
          <ac:chgData name="이용호" userId="e4f34261-2b49-4c81-a72a-4fa01cf61c05" providerId="ADAL" clId="{32BF2B9D-418E-024E-8706-C3B6093DDB36}" dt="2024-11-04T09:01:28.286" v="825" actId="165"/>
          <ac:spMkLst>
            <pc:docMk/>
            <pc:sldMk cId="63327277" sldId="317"/>
            <ac:spMk id="7" creationId="{736E5F71-AA89-1945-0E90-D09AE5FD4DB0}"/>
          </ac:spMkLst>
        </pc:spChg>
        <pc:spChg chg="add mod topLvl">
          <ac:chgData name="이용호" userId="e4f34261-2b49-4c81-a72a-4fa01cf61c05" providerId="ADAL" clId="{32BF2B9D-418E-024E-8706-C3B6093DDB36}" dt="2024-11-04T09:04:23.576" v="839" actId="207"/>
          <ac:spMkLst>
            <pc:docMk/>
            <pc:sldMk cId="63327277" sldId="317"/>
            <ac:spMk id="8" creationId="{0C47AD61-8E2D-9063-EA0D-B67BBEC99AD8}"/>
          </ac:spMkLst>
        </pc:spChg>
        <pc:spChg chg="add mod topLvl">
          <ac:chgData name="이용호" userId="e4f34261-2b49-4c81-a72a-4fa01cf61c05" providerId="ADAL" clId="{32BF2B9D-418E-024E-8706-C3B6093DDB36}" dt="2024-11-04T09:06:16.009" v="851" actId="207"/>
          <ac:spMkLst>
            <pc:docMk/>
            <pc:sldMk cId="63327277" sldId="317"/>
            <ac:spMk id="9" creationId="{399CD40F-57AC-72D3-59C6-5BB96AA90E40}"/>
          </ac:spMkLst>
        </pc:spChg>
        <pc:spChg chg="add mod topLvl">
          <ac:chgData name="이용호" userId="e4f34261-2b49-4c81-a72a-4fa01cf61c05" providerId="ADAL" clId="{32BF2B9D-418E-024E-8706-C3B6093DDB36}" dt="2024-11-04T09:02:29.545" v="835" actId="1076"/>
          <ac:spMkLst>
            <pc:docMk/>
            <pc:sldMk cId="63327277" sldId="317"/>
            <ac:spMk id="10" creationId="{21ECA2F8-0DCD-ADDE-BEE5-49D2180EDB60}"/>
          </ac:spMkLst>
        </pc:spChg>
        <pc:spChg chg="add mod topLvl">
          <ac:chgData name="이용호" userId="e4f34261-2b49-4c81-a72a-4fa01cf61c05" providerId="ADAL" clId="{32BF2B9D-418E-024E-8706-C3B6093DDB36}" dt="2024-11-04T09:04:16.426" v="838" actId="207"/>
          <ac:spMkLst>
            <pc:docMk/>
            <pc:sldMk cId="63327277" sldId="317"/>
            <ac:spMk id="11" creationId="{B180B85B-8110-BDD9-9073-E73C2E7A0F47}"/>
          </ac:spMkLst>
        </pc:spChg>
        <pc:spChg chg="mod topLvl">
          <ac:chgData name="이용호" userId="e4f34261-2b49-4c81-a72a-4fa01cf61c05" providerId="ADAL" clId="{32BF2B9D-418E-024E-8706-C3B6093DDB36}" dt="2024-11-04T09:04:16.426" v="838" actId="207"/>
          <ac:spMkLst>
            <pc:docMk/>
            <pc:sldMk cId="63327277" sldId="317"/>
            <ac:spMk id="13" creationId="{CD48361E-C1D1-8B4C-5413-C1DBA7EF192F}"/>
          </ac:spMkLst>
        </pc:spChg>
        <pc:spChg chg="mod topLvl">
          <ac:chgData name="이용호" userId="e4f34261-2b49-4c81-a72a-4fa01cf61c05" providerId="ADAL" clId="{32BF2B9D-418E-024E-8706-C3B6093DDB36}" dt="2024-11-04T09:05:24.024" v="843" actId="207"/>
          <ac:spMkLst>
            <pc:docMk/>
            <pc:sldMk cId="63327277" sldId="317"/>
            <ac:spMk id="14" creationId="{28EE9716-C0DC-19A1-894D-2324780544CF}"/>
          </ac:spMkLst>
        </pc:spChg>
        <pc:spChg chg="add mod topLvl">
          <ac:chgData name="이용호" userId="e4f34261-2b49-4c81-a72a-4fa01cf61c05" providerId="ADAL" clId="{32BF2B9D-418E-024E-8706-C3B6093DDB36}" dt="2024-11-04T09:04:01.870" v="836" actId="207"/>
          <ac:spMkLst>
            <pc:docMk/>
            <pc:sldMk cId="63327277" sldId="317"/>
            <ac:spMk id="15" creationId="{7384EEA2-482E-988A-1A7C-289A4C21560B}"/>
          </ac:spMkLst>
        </pc:spChg>
        <pc:spChg chg="add mod topLvl">
          <ac:chgData name="이용호" userId="e4f34261-2b49-4c81-a72a-4fa01cf61c05" providerId="ADAL" clId="{32BF2B9D-418E-024E-8706-C3B6093DDB36}" dt="2024-11-04T09:01:28.286" v="825" actId="165"/>
          <ac:spMkLst>
            <pc:docMk/>
            <pc:sldMk cId="63327277" sldId="317"/>
            <ac:spMk id="18" creationId="{5A487D03-F63A-E1A4-4AE4-7308DF71A318}"/>
          </ac:spMkLst>
        </pc:spChg>
        <pc:spChg chg="add del mod">
          <ac:chgData name="이용호" userId="e4f34261-2b49-4c81-a72a-4fa01cf61c05" providerId="ADAL" clId="{32BF2B9D-418E-024E-8706-C3B6093DDB36}" dt="2024-11-04T09:06:18.516" v="852" actId="478"/>
          <ac:spMkLst>
            <pc:docMk/>
            <pc:sldMk cId="63327277" sldId="317"/>
            <ac:spMk id="35" creationId="{A9F757EC-BB44-77AA-A6B9-A51CB0C3C867}"/>
          </ac:spMkLst>
        </pc:spChg>
        <pc:spChg chg="add mod">
          <ac:chgData name="이용호" userId="e4f34261-2b49-4c81-a72a-4fa01cf61c05" providerId="ADAL" clId="{32BF2B9D-418E-024E-8706-C3B6093DDB36}" dt="2024-11-04T09:18:52.674" v="995" actId="207"/>
          <ac:spMkLst>
            <pc:docMk/>
            <pc:sldMk cId="63327277" sldId="317"/>
            <ac:spMk id="36" creationId="{9DF5372B-16CA-B326-5227-1D371C3F4E04}"/>
          </ac:spMkLst>
        </pc:spChg>
        <pc:spChg chg="add mod">
          <ac:chgData name="이용호" userId="e4f34261-2b49-4c81-a72a-4fa01cf61c05" providerId="ADAL" clId="{32BF2B9D-418E-024E-8706-C3B6093DDB36}" dt="2024-11-04T09:08:35.404" v="921" actId="1036"/>
          <ac:spMkLst>
            <pc:docMk/>
            <pc:sldMk cId="63327277" sldId="317"/>
            <ac:spMk id="37" creationId="{EC575AFB-D5F4-932B-D2AE-A46190576667}"/>
          </ac:spMkLst>
        </pc:spChg>
        <pc:spChg chg="add mod">
          <ac:chgData name="이용호" userId="e4f34261-2b49-4c81-a72a-4fa01cf61c05" providerId="ADAL" clId="{32BF2B9D-418E-024E-8706-C3B6093DDB36}" dt="2024-11-04T09:08:35.404" v="921" actId="1036"/>
          <ac:spMkLst>
            <pc:docMk/>
            <pc:sldMk cId="63327277" sldId="317"/>
            <ac:spMk id="39" creationId="{68BC6434-3967-D284-3975-7C0168A88383}"/>
          </ac:spMkLst>
        </pc:spChg>
        <pc:spChg chg="add mod">
          <ac:chgData name="이용호" userId="e4f34261-2b49-4c81-a72a-4fa01cf61c05" providerId="ADAL" clId="{32BF2B9D-418E-024E-8706-C3B6093DDB36}" dt="2024-11-04T09:08:35.404" v="921" actId="1036"/>
          <ac:spMkLst>
            <pc:docMk/>
            <pc:sldMk cId="63327277" sldId="317"/>
            <ac:spMk id="40" creationId="{4976B89E-AA86-958E-85CE-D20392DB0717}"/>
          </ac:spMkLst>
        </pc:spChg>
        <pc:spChg chg="add mod">
          <ac:chgData name="이용호" userId="e4f34261-2b49-4c81-a72a-4fa01cf61c05" providerId="ADAL" clId="{32BF2B9D-418E-024E-8706-C3B6093DDB36}" dt="2024-11-04T09:09:23.566" v="937" actId="207"/>
          <ac:spMkLst>
            <pc:docMk/>
            <pc:sldMk cId="63327277" sldId="317"/>
            <ac:spMk id="41" creationId="{29EAE161-12C5-375B-FB5C-0B27BDD47A2C}"/>
          </ac:spMkLst>
        </pc:spChg>
        <pc:spChg chg="add mod">
          <ac:chgData name="이용호" userId="e4f34261-2b49-4c81-a72a-4fa01cf61c05" providerId="ADAL" clId="{32BF2B9D-418E-024E-8706-C3B6093DDB36}" dt="2024-11-04T09:08:35.404" v="921" actId="1036"/>
          <ac:spMkLst>
            <pc:docMk/>
            <pc:sldMk cId="63327277" sldId="317"/>
            <ac:spMk id="42" creationId="{09B46711-23C1-1139-1DFD-F451DCA2BA81}"/>
          </ac:spMkLst>
        </pc:spChg>
        <pc:spChg chg="add mod">
          <ac:chgData name="이용호" userId="e4f34261-2b49-4c81-a72a-4fa01cf61c05" providerId="ADAL" clId="{32BF2B9D-418E-024E-8706-C3B6093DDB36}" dt="2024-11-04T09:12:34.617" v="970" actId="20577"/>
          <ac:spMkLst>
            <pc:docMk/>
            <pc:sldMk cId="63327277" sldId="317"/>
            <ac:spMk id="43" creationId="{25505542-822E-76FB-2F7E-0856FA172662}"/>
          </ac:spMkLst>
        </pc:spChg>
        <pc:spChg chg="add mod">
          <ac:chgData name="이용호" userId="e4f34261-2b49-4c81-a72a-4fa01cf61c05" providerId="ADAL" clId="{32BF2B9D-418E-024E-8706-C3B6093DDB36}" dt="2024-11-04T09:09:51.127" v="946" actId="166"/>
          <ac:spMkLst>
            <pc:docMk/>
            <pc:sldMk cId="63327277" sldId="317"/>
            <ac:spMk id="46" creationId="{24B49B7C-1F48-6BB6-B383-63897F7DAB19}"/>
          </ac:spMkLst>
        </pc:spChg>
        <pc:spChg chg="add del mod">
          <ac:chgData name="이용호" userId="e4f34261-2b49-4c81-a72a-4fa01cf61c05" providerId="ADAL" clId="{32BF2B9D-418E-024E-8706-C3B6093DDB36}" dt="2024-11-04T09:07:51.493" v="899"/>
          <ac:spMkLst>
            <pc:docMk/>
            <pc:sldMk cId="63327277" sldId="317"/>
            <ac:spMk id="49" creationId="{11E7A652-B92E-D506-84AF-042D939E1758}"/>
          </ac:spMkLst>
        </pc:spChg>
        <pc:spChg chg="add mod">
          <ac:chgData name="이용호" userId="e4f34261-2b49-4c81-a72a-4fa01cf61c05" providerId="ADAL" clId="{32BF2B9D-418E-024E-8706-C3B6093DDB36}" dt="2024-11-04T09:19:19.002" v="1035" actId="1076"/>
          <ac:spMkLst>
            <pc:docMk/>
            <pc:sldMk cId="63327277" sldId="317"/>
            <ac:spMk id="67" creationId="{063FE33B-3027-41BE-A26F-4B0EAA509992}"/>
          </ac:spMkLst>
        </pc:spChg>
        <pc:grpChg chg="add del mod topLvl">
          <ac:chgData name="이용호" userId="e4f34261-2b49-4c81-a72a-4fa01cf61c05" providerId="ADAL" clId="{32BF2B9D-418E-024E-8706-C3B6093DDB36}" dt="2024-11-04T09:04:09.930" v="837" actId="165"/>
          <ac:grpSpMkLst>
            <pc:docMk/>
            <pc:sldMk cId="63327277" sldId="317"/>
            <ac:grpSpMk id="12" creationId="{6CA65C09-A54A-FE36-1AC0-69D013129244}"/>
          </ac:grpSpMkLst>
        </pc:grpChg>
        <pc:grpChg chg="add del mod">
          <ac:chgData name="이용호" userId="e4f34261-2b49-4c81-a72a-4fa01cf61c05" providerId="ADAL" clId="{32BF2B9D-418E-024E-8706-C3B6093DDB36}" dt="2024-11-04T09:01:28.286" v="825" actId="165"/>
          <ac:grpSpMkLst>
            <pc:docMk/>
            <pc:sldMk cId="63327277" sldId="317"/>
            <ac:grpSpMk id="20" creationId="{BF9818CA-FB8E-6E29-F07B-E673833F6953}"/>
          </ac:grpSpMkLst>
        </pc:grpChg>
        <pc:cxnChg chg="add mod topLvl">
          <ac:chgData name="이용호" userId="e4f34261-2b49-4c81-a72a-4fa01cf61c05" providerId="ADAL" clId="{32BF2B9D-418E-024E-8706-C3B6093DDB36}" dt="2024-11-04T09:02:29.545" v="835" actId="1076"/>
          <ac:cxnSpMkLst>
            <pc:docMk/>
            <pc:sldMk cId="63327277" sldId="317"/>
            <ac:cxnSpMk id="5" creationId="{4EC82689-3DB9-2F6D-2BB9-A48BFBAD4093}"/>
          </ac:cxnSpMkLst>
        </pc:cxnChg>
        <pc:cxnChg chg="add mod topLvl">
          <ac:chgData name="이용호" userId="e4f34261-2b49-4c81-a72a-4fa01cf61c05" providerId="ADAL" clId="{32BF2B9D-418E-024E-8706-C3B6093DDB36}" dt="2024-11-04T09:02:29.545" v="835" actId="1076"/>
          <ac:cxnSpMkLst>
            <pc:docMk/>
            <pc:sldMk cId="63327277" sldId="317"/>
            <ac:cxnSpMk id="16" creationId="{143CEE19-F47D-CA12-C7CD-95C60E95C6B4}"/>
          </ac:cxnSpMkLst>
        </pc:cxnChg>
        <pc:cxnChg chg="add mod topLvl">
          <ac:chgData name="이용호" userId="e4f34261-2b49-4c81-a72a-4fa01cf61c05" providerId="ADAL" clId="{32BF2B9D-418E-024E-8706-C3B6093DDB36}" dt="2024-11-04T09:01:32.860" v="826" actId="14100"/>
          <ac:cxnSpMkLst>
            <pc:docMk/>
            <pc:sldMk cId="63327277" sldId="317"/>
            <ac:cxnSpMk id="17" creationId="{2E303037-FBB6-CF63-CA58-B031DF1364D2}"/>
          </ac:cxnSpMkLst>
        </pc:cxnChg>
        <pc:cxnChg chg="add mod topLvl">
          <ac:chgData name="이용호" userId="e4f34261-2b49-4c81-a72a-4fa01cf61c05" providerId="ADAL" clId="{32BF2B9D-418E-024E-8706-C3B6093DDB36}" dt="2024-11-04T09:02:03.272" v="833" actId="14100"/>
          <ac:cxnSpMkLst>
            <pc:docMk/>
            <pc:sldMk cId="63327277" sldId="317"/>
            <ac:cxnSpMk id="19" creationId="{AC1BF4CC-329A-80E9-304E-964FA3BAEB5F}"/>
          </ac:cxnSpMkLst>
        </pc:cxnChg>
        <pc:cxnChg chg="add del mod">
          <ac:chgData name="이용호" userId="e4f34261-2b49-4c81-a72a-4fa01cf61c05" providerId="ADAL" clId="{32BF2B9D-418E-024E-8706-C3B6093DDB36}" dt="2024-11-04T09:07:57.907" v="901" actId="478"/>
          <ac:cxnSpMkLst>
            <pc:docMk/>
            <pc:sldMk cId="63327277" sldId="317"/>
            <ac:cxnSpMk id="38" creationId="{914C69EA-B969-DA8D-9F0B-974BCC0803A7}"/>
          </ac:cxnSpMkLst>
        </pc:cxnChg>
        <pc:cxnChg chg="add del mod">
          <ac:chgData name="이용호" userId="e4f34261-2b49-4c81-a72a-4fa01cf61c05" providerId="ADAL" clId="{32BF2B9D-418E-024E-8706-C3B6093DDB36}" dt="2024-11-04T09:07:59.561" v="902" actId="478"/>
          <ac:cxnSpMkLst>
            <pc:docMk/>
            <pc:sldMk cId="63327277" sldId="317"/>
            <ac:cxnSpMk id="44" creationId="{501BA751-A323-8574-4E9D-9AAD4AD4B5AF}"/>
          </ac:cxnSpMkLst>
        </pc:cxnChg>
        <pc:cxnChg chg="add del mod">
          <ac:chgData name="이용호" userId="e4f34261-2b49-4c81-a72a-4fa01cf61c05" providerId="ADAL" clId="{32BF2B9D-418E-024E-8706-C3B6093DDB36}" dt="2024-11-04T09:08:02.974" v="903" actId="478"/>
          <ac:cxnSpMkLst>
            <pc:docMk/>
            <pc:sldMk cId="63327277" sldId="317"/>
            <ac:cxnSpMk id="45" creationId="{9061CB56-907B-1207-CD73-65EBAC11E942}"/>
          </ac:cxnSpMkLst>
        </pc:cxnChg>
        <pc:cxnChg chg="add del mod">
          <ac:chgData name="이용호" userId="e4f34261-2b49-4c81-a72a-4fa01cf61c05" providerId="ADAL" clId="{32BF2B9D-418E-024E-8706-C3B6093DDB36}" dt="2024-11-04T09:07:56.395" v="900" actId="478"/>
          <ac:cxnSpMkLst>
            <pc:docMk/>
            <pc:sldMk cId="63327277" sldId="317"/>
            <ac:cxnSpMk id="47" creationId="{4C1169B7-69C9-950C-47B8-E4BC7B2E5BDF}"/>
          </ac:cxnSpMkLst>
        </pc:cxnChg>
        <pc:cxnChg chg="add mod">
          <ac:chgData name="이용호" userId="e4f34261-2b49-4c81-a72a-4fa01cf61c05" providerId="ADAL" clId="{32BF2B9D-418E-024E-8706-C3B6093DDB36}" dt="2024-11-04T09:08:56.147" v="930" actId="14100"/>
          <ac:cxnSpMkLst>
            <pc:docMk/>
            <pc:sldMk cId="63327277" sldId="317"/>
            <ac:cxnSpMk id="50" creationId="{CC9FBB71-CCA3-EA37-130C-28BA93A149B8}"/>
          </ac:cxnSpMkLst>
        </pc:cxnChg>
        <pc:cxnChg chg="add mod">
          <ac:chgData name="이용호" userId="e4f34261-2b49-4c81-a72a-4fa01cf61c05" providerId="ADAL" clId="{32BF2B9D-418E-024E-8706-C3B6093DDB36}" dt="2024-11-04T09:09:07.994" v="934" actId="14100"/>
          <ac:cxnSpMkLst>
            <pc:docMk/>
            <pc:sldMk cId="63327277" sldId="317"/>
            <ac:cxnSpMk id="53" creationId="{D30A71E1-8343-74C4-7759-819F42C90BBF}"/>
          </ac:cxnSpMkLst>
        </pc:cxnChg>
        <pc:cxnChg chg="add mod">
          <ac:chgData name="이용호" userId="e4f34261-2b49-4c81-a72a-4fa01cf61c05" providerId="ADAL" clId="{32BF2B9D-418E-024E-8706-C3B6093DDB36}" dt="2024-11-04T09:12:31.950" v="969" actId="1037"/>
          <ac:cxnSpMkLst>
            <pc:docMk/>
            <pc:sldMk cId="63327277" sldId="317"/>
            <ac:cxnSpMk id="57" creationId="{FD4B2A04-9C92-EF4B-7770-2F69FCDE8689}"/>
          </ac:cxnSpMkLst>
        </pc:cxnChg>
        <pc:cxnChg chg="add mod">
          <ac:chgData name="이용호" userId="e4f34261-2b49-4c81-a72a-4fa01cf61c05" providerId="ADAL" clId="{32BF2B9D-418E-024E-8706-C3B6093DDB36}" dt="2024-11-04T09:10:02.374" v="949" actId="14100"/>
          <ac:cxnSpMkLst>
            <pc:docMk/>
            <pc:sldMk cId="63327277" sldId="317"/>
            <ac:cxnSpMk id="58" creationId="{1B367317-1216-C824-E3C5-5BE0283DF613}"/>
          </ac:cxnSpMkLst>
        </pc:cxnChg>
        <pc:cxnChg chg="add mod">
          <ac:chgData name="이용호" userId="e4f34261-2b49-4c81-a72a-4fa01cf61c05" providerId="ADAL" clId="{32BF2B9D-418E-024E-8706-C3B6093DDB36}" dt="2024-11-04T09:15:46.335" v="988" actId="1036"/>
          <ac:cxnSpMkLst>
            <pc:docMk/>
            <pc:sldMk cId="63327277" sldId="317"/>
            <ac:cxnSpMk id="63" creationId="{264253BB-DDF1-3AF2-756A-AC07FB2A7C0B}"/>
          </ac:cxnSpMkLst>
        </pc:cxnChg>
      </pc:sldChg>
      <pc:sldMasterChg chg="modSp mod modSldLayout">
        <pc:chgData name="이용호" userId="e4f34261-2b49-4c81-a72a-4fa01cf61c05" providerId="ADAL" clId="{32BF2B9D-418E-024E-8706-C3B6093DDB36}" dt="2024-11-04T09:21:26.144" v="1111" actId="1038"/>
        <pc:sldMasterMkLst>
          <pc:docMk/>
          <pc:sldMasterMk cId="3922424744" sldId="2147483660"/>
        </pc:sldMasterMkLst>
        <pc:spChg chg="mod">
          <ac:chgData name="이용호" userId="e4f34261-2b49-4c81-a72a-4fa01cf61c05" providerId="ADAL" clId="{32BF2B9D-418E-024E-8706-C3B6093DDB36}" dt="2024-11-04T09:21:26.144" v="1111" actId="1038"/>
          <ac:spMkLst>
            <pc:docMk/>
            <pc:sldMasterMk cId="3922424744" sldId="2147483660"/>
            <ac:spMk id="6" creationId="{AF47850C-C5BA-5E69-C918-8D13719D5653}"/>
          </ac:spMkLst>
        </pc:spChg>
        <pc:sldLayoutChg chg="modSp mod">
          <pc:chgData name="이용호" userId="e4f34261-2b49-4c81-a72a-4fa01cf61c05" providerId="ADAL" clId="{32BF2B9D-418E-024E-8706-C3B6093DDB36}" dt="2024-11-04T09:21:13.286" v="1085" actId="1038"/>
          <pc:sldLayoutMkLst>
            <pc:docMk/>
            <pc:sldMasterMk cId="3922424744" sldId="2147483660"/>
            <pc:sldLayoutMk cId="1149051389" sldId="2147483662"/>
          </pc:sldLayoutMkLst>
          <pc:spChg chg="mod">
            <ac:chgData name="이용호" userId="e4f34261-2b49-4c81-a72a-4fa01cf61c05" providerId="ADAL" clId="{32BF2B9D-418E-024E-8706-C3B6093DDB36}" dt="2024-11-04T09:21:13.286" v="1085" actId="1038"/>
            <ac:spMkLst>
              <pc:docMk/>
              <pc:sldMasterMk cId="3922424744" sldId="2147483660"/>
              <pc:sldLayoutMk cId="1149051389" sldId="2147483662"/>
              <ac:spMk id="6" creationId="{0EBC562D-8807-0AF3-B01D-8FFB45A676BA}"/>
            </ac:spMkLst>
          </pc:spChg>
        </pc:sldLayoutChg>
      </pc:sldMasterChg>
    </pc:docChg>
  </pc:docChgLst>
  <pc:docChgLst>
    <pc:chgData name="권오상" userId="63ccdb57-4212-498e-8408-bc584171fe22" providerId="ADAL" clId="{65CFB193-A000-4EA6-B550-8A8B810A1652}"/>
    <pc:docChg chg="undo custSel addSld delSld modSld">
      <pc:chgData name="권오상" userId="63ccdb57-4212-498e-8408-bc584171fe22" providerId="ADAL" clId="{65CFB193-A000-4EA6-B550-8A8B810A1652}" dt="2024-10-30T03:51:10.846" v="269"/>
      <pc:docMkLst>
        <pc:docMk/>
      </pc:docMkLst>
      <pc:sldChg chg="addSp modSp mod">
        <pc:chgData name="권오상" userId="63ccdb57-4212-498e-8408-bc584171fe22" providerId="ADAL" clId="{65CFB193-A000-4EA6-B550-8A8B810A1652}" dt="2024-10-28T06:28:17.142" v="14" actId="1076"/>
        <pc:sldMkLst>
          <pc:docMk/>
          <pc:sldMk cId="3371821359" sldId="260"/>
        </pc:sldMkLst>
        <pc:spChg chg="add mod">
          <ac:chgData name="권오상" userId="63ccdb57-4212-498e-8408-bc584171fe22" providerId="ADAL" clId="{65CFB193-A000-4EA6-B550-8A8B810A1652}" dt="2024-10-28T06:28:08.875" v="13" actId="1076"/>
          <ac:spMkLst>
            <pc:docMk/>
            <pc:sldMk cId="3371821359" sldId="260"/>
            <ac:spMk id="3" creationId="{45FF98E9-28C2-CEE4-66C6-96FC8E3197C9}"/>
          </ac:spMkLst>
        </pc:spChg>
        <pc:spChg chg="mod">
          <ac:chgData name="권오상" userId="63ccdb57-4212-498e-8408-bc584171fe22" providerId="ADAL" clId="{65CFB193-A000-4EA6-B550-8A8B810A1652}" dt="2024-10-28T06:28:17.142" v="14" actId="1076"/>
          <ac:spMkLst>
            <pc:docMk/>
            <pc:sldMk cId="3371821359" sldId="260"/>
            <ac:spMk id="8" creationId="{7DFED48C-5D24-ADC2-E42B-6A02E0C0E693}"/>
          </ac:spMkLst>
        </pc:spChg>
        <pc:spChg chg="mod">
          <ac:chgData name="권오상" userId="63ccdb57-4212-498e-8408-bc584171fe22" providerId="ADAL" clId="{65CFB193-A000-4EA6-B550-8A8B810A1652}" dt="2024-10-28T06:28:04.494" v="12" actId="1076"/>
          <ac:spMkLst>
            <pc:docMk/>
            <pc:sldMk cId="3371821359" sldId="260"/>
            <ac:spMk id="9" creationId="{011F6A69-C39F-DAE6-A23F-CA6F37B120A1}"/>
          </ac:spMkLst>
        </pc:spChg>
        <pc:picChg chg="mod">
          <ac:chgData name="권오상" userId="63ccdb57-4212-498e-8408-bc584171fe22" providerId="ADAL" clId="{65CFB193-A000-4EA6-B550-8A8B810A1652}" dt="2024-10-28T06:28:17.142" v="14" actId="1076"/>
          <ac:picMkLst>
            <pc:docMk/>
            <pc:sldMk cId="3371821359" sldId="260"/>
            <ac:picMk id="2" creationId="{38287E32-F301-F4C5-F837-8D1DFC5389FB}"/>
          </ac:picMkLst>
        </pc:picChg>
        <pc:picChg chg="mod">
          <ac:chgData name="권오상" userId="63ccdb57-4212-498e-8408-bc584171fe22" providerId="ADAL" clId="{65CFB193-A000-4EA6-B550-8A8B810A1652}" dt="2024-10-28T06:28:17.142" v="14" actId="1076"/>
          <ac:picMkLst>
            <pc:docMk/>
            <pc:sldMk cId="3371821359" sldId="260"/>
            <ac:picMk id="10" creationId="{0DB920EF-D825-1A8B-6154-53712A75D5BA}"/>
          </ac:picMkLst>
        </pc:picChg>
      </pc:sldChg>
      <pc:sldChg chg="modNotesTx">
        <pc:chgData name="권오상" userId="63ccdb57-4212-498e-8408-bc584171fe22" providerId="ADAL" clId="{65CFB193-A000-4EA6-B550-8A8B810A1652}" dt="2024-10-30T03:41:54.694" v="127" actId="20577"/>
        <pc:sldMkLst>
          <pc:docMk/>
          <pc:sldMk cId="1303589288" sldId="280"/>
        </pc:sldMkLst>
      </pc:sldChg>
      <pc:sldChg chg="modSp mod modAnim modNotesTx">
        <pc:chgData name="권오상" userId="63ccdb57-4212-498e-8408-bc584171fe22" providerId="ADAL" clId="{65CFB193-A000-4EA6-B550-8A8B810A1652}" dt="2024-10-30T03:50:45.853" v="268"/>
        <pc:sldMkLst>
          <pc:docMk/>
          <pc:sldMk cId="4207701532" sldId="285"/>
        </pc:sldMkLst>
        <pc:spChg chg="mod">
          <ac:chgData name="권오상" userId="63ccdb57-4212-498e-8408-bc584171fe22" providerId="ADAL" clId="{65CFB193-A000-4EA6-B550-8A8B810A1652}" dt="2024-10-30T03:49:49.140" v="267" actId="27636"/>
          <ac:spMkLst>
            <pc:docMk/>
            <pc:sldMk cId="4207701532" sldId="285"/>
            <ac:spMk id="3" creationId="{DDF77042-1FC9-81BF-E543-45CF596DF613}"/>
          </ac:spMkLst>
        </pc:spChg>
      </pc:sldChg>
      <pc:sldChg chg="modNotesTx">
        <pc:chgData name="권오상" userId="63ccdb57-4212-498e-8408-bc584171fe22" providerId="ADAL" clId="{65CFB193-A000-4EA6-B550-8A8B810A1652}" dt="2024-10-30T03:38:13.381" v="48" actId="20577"/>
        <pc:sldMkLst>
          <pc:docMk/>
          <pc:sldMk cId="2960518557" sldId="295"/>
        </pc:sldMkLst>
      </pc:sldChg>
      <pc:sldChg chg="modNotesTx">
        <pc:chgData name="권오상" userId="63ccdb57-4212-498e-8408-bc584171fe22" providerId="ADAL" clId="{65CFB193-A000-4EA6-B550-8A8B810A1652}" dt="2024-10-30T03:41:37.365" v="120" actId="20577"/>
        <pc:sldMkLst>
          <pc:docMk/>
          <pc:sldMk cId="1864913464" sldId="303"/>
        </pc:sldMkLst>
      </pc:sldChg>
      <pc:sldChg chg="modSp modAnim modNotesTx">
        <pc:chgData name="권오상" userId="63ccdb57-4212-498e-8408-bc584171fe22" providerId="ADAL" clId="{65CFB193-A000-4EA6-B550-8A8B810A1652}" dt="2024-10-30T03:41:24.581" v="116" actId="20577"/>
        <pc:sldMkLst>
          <pc:docMk/>
          <pc:sldMk cId="4189503678" sldId="304"/>
        </pc:sldMkLst>
        <pc:spChg chg="mod">
          <ac:chgData name="권오상" userId="63ccdb57-4212-498e-8408-bc584171fe22" providerId="ADAL" clId="{65CFB193-A000-4EA6-B550-8A8B810A1652}" dt="2024-10-30T03:40:41.933" v="60" actId="20577"/>
          <ac:spMkLst>
            <pc:docMk/>
            <pc:sldMk cId="4189503678" sldId="304"/>
            <ac:spMk id="312" creationId="{7A10B306-09D6-E94F-A7CF-1EBB77496101}"/>
          </ac:spMkLst>
        </pc:spChg>
        <pc:spChg chg="mod">
          <ac:chgData name="권오상" userId="63ccdb57-4212-498e-8408-bc584171fe22" providerId="ADAL" clId="{65CFB193-A000-4EA6-B550-8A8B810A1652}" dt="2024-10-30T03:40:48.773" v="64" actId="20577"/>
          <ac:spMkLst>
            <pc:docMk/>
            <pc:sldMk cId="4189503678" sldId="304"/>
            <ac:spMk id="313" creationId="{D29419C6-37E8-B568-27AC-45EF7EA8C8ED}"/>
          </ac:spMkLst>
        </pc:spChg>
      </pc:sldChg>
      <pc:sldChg chg="modNotesTx">
        <pc:chgData name="권오상" userId="63ccdb57-4212-498e-8408-bc584171fe22" providerId="ADAL" clId="{65CFB193-A000-4EA6-B550-8A8B810A1652}" dt="2024-10-30T03:51:10.846" v="269"/>
        <pc:sldMkLst>
          <pc:docMk/>
          <pc:sldMk cId="461959611" sldId="311"/>
        </pc:sldMkLst>
      </pc:sldChg>
      <pc:sldChg chg="add del">
        <pc:chgData name="권오상" userId="63ccdb57-4212-498e-8408-bc584171fe22" providerId="ADAL" clId="{65CFB193-A000-4EA6-B550-8A8B810A1652}" dt="2024-10-28T06:37:50.517" v="16"/>
        <pc:sldMkLst>
          <pc:docMk/>
          <pc:sldMk cId="201985492" sldId="312"/>
        </pc:sldMkLst>
      </pc:sldChg>
    </pc:docChg>
  </pc:docChgLst>
  <pc:docChgLst>
    <pc:chgData name="권오상" userId="63ccdb57-4212-498e-8408-bc584171fe22" providerId="ADAL" clId="{42087317-5A0C-46B3-94AC-2DE470DE4B85}"/>
    <pc:docChg chg="custSel modSld">
      <pc:chgData name="권오상" userId="63ccdb57-4212-498e-8408-bc584171fe22" providerId="ADAL" clId="{42087317-5A0C-46B3-94AC-2DE470DE4B85}" dt="2024-10-21T00:20:20.225" v="497" actId="20577"/>
      <pc:docMkLst>
        <pc:docMk/>
      </pc:docMkLst>
      <pc:sldChg chg="modNotesTx">
        <pc:chgData name="권오상" userId="63ccdb57-4212-498e-8408-bc584171fe22" providerId="ADAL" clId="{42087317-5A0C-46B3-94AC-2DE470DE4B85}" dt="2024-10-20T23:32:19.498" v="343" actId="20577"/>
        <pc:sldMkLst>
          <pc:docMk/>
          <pc:sldMk cId="370647286" sldId="272"/>
        </pc:sldMkLst>
      </pc:sldChg>
      <pc:sldChg chg="modNotesTx">
        <pc:chgData name="권오상" userId="63ccdb57-4212-498e-8408-bc584171fe22" providerId="ADAL" clId="{42087317-5A0C-46B3-94AC-2DE470DE4B85}" dt="2024-10-21T00:05:23.842" v="351" actId="20577"/>
        <pc:sldMkLst>
          <pc:docMk/>
          <pc:sldMk cId="1926117556" sldId="275"/>
        </pc:sldMkLst>
      </pc:sldChg>
      <pc:sldChg chg="modNotesTx">
        <pc:chgData name="권오상" userId="63ccdb57-4212-498e-8408-bc584171fe22" providerId="ADAL" clId="{42087317-5A0C-46B3-94AC-2DE470DE4B85}" dt="2024-10-21T00:13:57.087" v="422" actId="20577"/>
        <pc:sldMkLst>
          <pc:docMk/>
          <pc:sldMk cId="2880583309" sldId="277"/>
        </pc:sldMkLst>
      </pc:sldChg>
      <pc:sldChg chg="modNotesTx">
        <pc:chgData name="권오상" userId="63ccdb57-4212-498e-8408-bc584171fe22" providerId="ADAL" clId="{42087317-5A0C-46B3-94AC-2DE470DE4B85}" dt="2024-10-21T00:20:20.225" v="497" actId="20577"/>
        <pc:sldMkLst>
          <pc:docMk/>
          <pc:sldMk cId="1302586796" sldId="279"/>
        </pc:sldMkLst>
      </pc:sldChg>
      <pc:sldChg chg="modSp mod modAnim modNotesTx">
        <pc:chgData name="권오상" userId="63ccdb57-4212-498e-8408-bc584171fe22" providerId="ADAL" clId="{42087317-5A0C-46B3-94AC-2DE470DE4B85}" dt="2024-10-20T23:11:14.151" v="232" actId="20577"/>
        <pc:sldMkLst>
          <pc:docMk/>
          <pc:sldMk cId="1420540146" sldId="286"/>
        </pc:sldMkLst>
        <pc:spChg chg="mod">
          <ac:chgData name="권오상" userId="63ccdb57-4212-498e-8408-bc584171fe22" providerId="ADAL" clId="{42087317-5A0C-46B3-94AC-2DE470DE4B85}" dt="2024-10-20T23:10:17.326" v="1" actId="20577"/>
          <ac:spMkLst>
            <pc:docMk/>
            <pc:sldMk cId="1420540146" sldId="286"/>
            <ac:spMk id="3" creationId="{DDF77042-1FC9-81BF-E543-45CF596DF613}"/>
          </ac:spMkLst>
        </pc:spChg>
        <pc:spChg chg="mod">
          <ac:chgData name="권오상" userId="63ccdb57-4212-498e-8408-bc584171fe22" providerId="ADAL" clId="{42087317-5A0C-46B3-94AC-2DE470DE4B85}" dt="2024-10-20T23:10:22.533" v="2" actId="1076"/>
          <ac:spMkLst>
            <pc:docMk/>
            <pc:sldMk cId="1420540146" sldId="286"/>
            <ac:spMk id="5" creationId="{BF4769B9-2D45-3907-68DB-9CE041076A90}"/>
          </ac:spMkLst>
        </pc:spChg>
      </pc:sldChg>
      <pc:sldChg chg="modNotesTx">
        <pc:chgData name="권오상" userId="63ccdb57-4212-498e-8408-bc584171fe22" providerId="ADAL" clId="{42087317-5A0C-46B3-94AC-2DE470DE4B85}" dt="2024-10-20T23:24:02.962" v="338" actId="20577"/>
        <pc:sldMkLst>
          <pc:docMk/>
          <pc:sldMk cId="282731522" sldId="296"/>
        </pc:sldMkLst>
      </pc:sldChg>
      <pc:sldChg chg="modNotesTx">
        <pc:chgData name="권오상" userId="63ccdb57-4212-498e-8408-bc584171fe22" providerId="ADAL" clId="{42087317-5A0C-46B3-94AC-2DE470DE4B85}" dt="2024-10-20T23:33:27.893" v="349" actId="2711"/>
        <pc:sldMkLst>
          <pc:docMk/>
          <pc:sldMk cId="1299989052" sldId="297"/>
        </pc:sldMkLst>
      </pc:sldChg>
    </pc:docChg>
  </pc:docChgLst>
  <pc:docChgLst>
    <pc:chgData name="권오상" userId="63ccdb57-4212-498e-8408-bc584171fe22" providerId="ADAL" clId="{05D2B695-3243-E44F-87E6-A41BB8B3ABED}"/>
    <pc:docChg chg="custSel modSld">
      <pc:chgData name="권오상" userId="63ccdb57-4212-498e-8408-bc584171fe22" providerId="ADAL" clId="{05D2B695-3243-E44F-87E6-A41BB8B3ABED}" dt="2024-10-21T01:35:43.837" v="164" actId="20577"/>
      <pc:docMkLst>
        <pc:docMk/>
      </pc:docMkLst>
      <pc:sldChg chg="modSp mod">
        <pc:chgData name="권오상" userId="63ccdb57-4212-498e-8408-bc584171fe22" providerId="ADAL" clId="{05D2B695-3243-E44F-87E6-A41BB8B3ABED}" dt="2024-10-21T01:35:43.837" v="164" actId="20577"/>
        <pc:sldMkLst>
          <pc:docMk/>
          <pc:sldMk cId="2851075148" sldId="282"/>
        </pc:sldMkLst>
        <pc:spChg chg="mod">
          <ac:chgData name="권오상" userId="63ccdb57-4212-498e-8408-bc584171fe22" providerId="ADAL" clId="{05D2B695-3243-E44F-87E6-A41BB8B3ABED}" dt="2024-10-21T01:35:43.837" v="164" actId="20577"/>
          <ac:spMkLst>
            <pc:docMk/>
            <pc:sldMk cId="2851075148" sldId="282"/>
            <ac:spMk id="3" creationId="{DDF77042-1FC9-81BF-E543-45CF596DF613}"/>
          </ac:spMkLst>
        </pc:spChg>
      </pc:sldChg>
      <pc:sldChg chg="modNotesTx">
        <pc:chgData name="권오상" userId="63ccdb57-4212-498e-8408-bc584171fe22" providerId="ADAL" clId="{05D2B695-3243-E44F-87E6-A41BB8B3ABED}" dt="2024-10-20T22:27:55.455" v="160" actId="20577"/>
        <pc:sldMkLst>
          <pc:docMk/>
          <pc:sldMk cId="3755784574" sldId="294"/>
        </pc:sldMkLst>
      </pc:sldChg>
    </pc:docChg>
  </pc:docChgLst>
  <pc:docChgLst>
    <pc:chgData name="권오상" userId="63ccdb57-4212-498e-8408-bc584171fe22" providerId="ADAL" clId="{F7BA6050-D2EB-46EF-B4FB-199F6F337925}"/>
    <pc:docChg chg="undo custSel addSld delSld modSld sldOrd modSection">
      <pc:chgData name="권오상" userId="63ccdb57-4212-498e-8408-bc584171fe22" providerId="ADAL" clId="{F7BA6050-D2EB-46EF-B4FB-199F6F337925}" dt="2024-11-04T09:58:43.845" v="1889"/>
      <pc:docMkLst>
        <pc:docMk/>
      </pc:docMkLst>
      <pc:sldChg chg="modNotesTx">
        <pc:chgData name="권오상" userId="63ccdb57-4212-498e-8408-bc584171fe22" providerId="ADAL" clId="{F7BA6050-D2EB-46EF-B4FB-199F6F337925}" dt="2024-11-03T23:13:29.355" v="137" actId="20577"/>
        <pc:sldMkLst>
          <pc:docMk/>
          <pc:sldMk cId="645997437" sldId="283"/>
        </pc:sldMkLst>
      </pc:sldChg>
      <pc:sldChg chg="ord">
        <pc:chgData name="권오상" userId="63ccdb57-4212-498e-8408-bc584171fe22" providerId="ADAL" clId="{F7BA6050-D2EB-46EF-B4FB-199F6F337925}" dt="2024-11-04T09:20:26.585" v="1555"/>
        <pc:sldMkLst>
          <pc:docMk/>
          <pc:sldMk cId="461959611" sldId="311"/>
        </pc:sldMkLst>
      </pc:sldChg>
      <pc:sldChg chg="modNotesTx">
        <pc:chgData name="권오상" userId="63ccdb57-4212-498e-8408-bc584171fe22" providerId="ADAL" clId="{F7BA6050-D2EB-46EF-B4FB-199F6F337925}" dt="2024-11-04T09:56:53.772" v="1872" actId="2711"/>
        <pc:sldMkLst>
          <pc:docMk/>
          <pc:sldMk cId="1578444938" sldId="313"/>
        </pc:sldMkLst>
      </pc:sldChg>
      <pc:sldChg chg="delSp modSp add mod modNotesTx">
        <pc:chgData name="권오상" userId="63ccdb57-4212-498e-8408-bc584171fe22" providerId="ADAL" clId="{F7BA6050-D2EB-46EF-B4FB-199F6F337925}" dt="2024-11-04T09:56:00.252" v="1868" actId="20577"/>
        <pc:sldMkLst>
          <pc:docMk/>
          <pc:sldMk cId="1223003293" sldId="314"/>
        </pc:sldMkLst>
        <pc:spChg chg="mod">
          <ac:chgData name="권오상" userId="63ccdb57-4212-498e-8408-bc584171fe22" providerId="ADAL" clId="{F7BA6050-D2EB-46EF-B4FB-199F6F337925}" dt="2024-11-03T22:31:43.761" v="109" actId="20577"/>
          <ac:spMkLst>
            <pc:docMk/>
            <pc:sldMk cId="1223003293" sldId="314"/>
            <ac:spMk id="2" creationId="{010C1F77-64D1-0DEF-8EA8-5C13B38F347E}"/>
          </ac:spMkLst>
        </pc:spChg>
        <pc:spChg chg="del">
          <ac:chgData name="권오상" userId="63ccdb57-4212-498e-8408-bc584171fe22" providerId="ADAL" clId="{F7BA6050-D2EB-46EF-B4FB-199F6F337925}" dt="2024-11-03T22:30:54.879" v="8" actId="478"/>
          <ac:spMkLst>
            <pc:docMk/>
            <pc:sldMk cId="1223003293" sldId="314"/>
            <ac:spMk id="12" creationId="{A40B01A9-5835-6415-5D23-C9A7568FDC54}"/>
          </ac:spMkLst>
        </pc:spChg>
        <pc:spChg chg="mod">
          <ac:chgData name="권오상" userId="63ccdb57-4212-498e-8408-bc584171fe22" providerId="ADAL" clId="{F7BA6050-D2EB-46EF-B4FB-199F6F337925}" dt="2024-11-04T09:54:15.143" v="1854" actId="207"/>
          <ac:spMkLst>
            <pc:docMk/>
            <pc:sldMk cId="1223003293" sldId="314"/>
            <ac:spMk id="50" creationId="{86254899-9961-6C13-2049-DFD3E3AAF3A8}"/>
          </ac:spMkLst>
        </pc:spChg>
        <pc:picChg chg="del">
          <ac:chgData name="권오상" userId="63ccdb57-4212-498e-8408-bc584171fe22" providerId="ADAL" clId="{F7BA6050-D2EB-46EF-B4FB-199F6F337925}" dt="2024-11-03T22:30:52.125" v="7" actId="478"/>
          <ac:picMkLst>
            <pc:docMk/>
            <pc:sldMk cId="1223003293" sldId="314"/>
            <ac:picMk id="6" creationId="{B581316D-17EB-208B-1CAF-4085369D5AAF}"/>
          </ac:picMkLst>
        </pc:picChg>
        <pc:picChg chg="del">
          <ac:chgData name="권오상" userId="63ccdb57-4212-498e-8408-bc584171fe22" providerId="ADAL" clId="{F7BA6050-D2EB-46EF-B4FB-199F6F337925}" dt="2024-11-03T22:30:50.706" v="6" actId="478"/>
          <ac:picMkLst>
            <pc:docMk/>
            <pc:sldMk cId="1223003293" sldId="314"/>
            <ac:picMk id="8" creationId="{CCD785B7-4DBB-99CD-DBEE-3160934F7104}"/>
          </ac:picMkLst>
        </pc:picChg>
      </pc:sldChg>
      <pc:sldChg chg="addSp delSp modSp new mod ord modShow modNotesTx">
        <pc:chgData name="권오상" userId="63ccdb57-4212-498e-8408-bc584171fe22" providerId="ADAL" clId="{F7BA6050-D2EB-46EF-B4FB-199F6F337925}" dt="2024-11-04T09:52:03.935" v="1821" actId="20577"/>
        <pc:sldMkLst>
          <pc:docMk/>
          <pc:sldMk cId="319578707" sldId="315"/>
        </pc:sldMkLst>
        <pc:spChg chg="mod">
          <ac:chgData name="권오상" userId="63ccdb57-4212-498e-8408-bc584171fe22" providerId="ADAL" clId="{F7BA6050-D2EB-46EF-B4FB-199F6F337925}" dt="2024-11-03T23:14:41.641" v="218" actId="20577"/>
          <ac:spMkLst>
            <pc:docMk/>
            <pc:sldMk cId="319578707" sldId="315"/>
            <ac:spMk id="2" creationId="{EC1E6CF7-C64C-70E0-CCC1-A962482B534B}"/>
          </ac:spMkLst>
        </pc:spChg>
        <pc:spChg chg="del">
          <ac:chgData name="권오상" userId="63ccdb57-4212-498e-8408-bc584171fe22" providerId="ADAL" clId="{F7BA6050-D2EB-46EF-B4FB-199F6F337925}" dt="2024-11-03T23:14:44.818" v="219" actId="478"/>
          <ac:spMkLst>
            <pc:docMk/>
            <pc:sldMk cId="319578707" sldId="315"/>
            <ac:spMk id="3" creationId="{982F4FF1-8AC3-7665-D3A3-3223DE9A3990}"/>
          </ac:spMkLst>
        </pc:spChg>
        <pc:spChg chg="add mod">
          <ac:chgData name="권오상" userId="63ccdb57-4212-498e-8408-bc584171fe22" providerId="ADAL" clId="{F7BA6050-D2EB-46EF-B4FB-199F6F337925}" dt="2024-11-03T23:21:12.039" v="345" actId="1076"/>
          <ac:spMkLst>
            <pc:docMk/>
            <pc:sldMk cId="319578707" sldId="315"/>
            <ac:spMk id="12" creationId="{8A84A021-39AD-B52D-5FB3-9FBE9574218D}"/>
          </ac:spMkLst>
        </pc:spChg>
        <pc:spChg chg="add mod">
          <ac:chgData name="권오상" userId="63ccdb57-4212-498e-8408-bc584171fe22" providerId="ADAL" clId="{F7BA6050-D2EB-46EF-B4FB-199F6F337925}" dt="2024-11-04T08:38:39.795" v="823" actId="1076"/>
          <ac:spMkLst>
            <pc:docMk/>
            <pc:sldMk cId="319578707" sldId="315"/>
            <ac:spMk id="13" creationId="{5645D6D1-F2B0-6FC1-1B41-1CD9468004A8}"/>
          </ac:spMkLst>
        </pc:spChg>
        <pc:graphicFrameChg chg="add del mod">
          <ac:chgData name="권오상" userId="63ccdb57-4212-498e-8408-bc584171fe22" providerId="ADAL" clId="{F7BA6050-D2EB-46EF-B4FB-199F6F337925}" dt="2024-11-03T23:16:18.302" v="224" actId="478"/>
          <ac:graphicFrameMkLst>
            <pc:docMk/>
            <pc:sldMk cId="319578707" sldId="315"/>
            <ac:graphicFrameMk id="7" creationId="{233C9F3E-26F2-272A-6B8A-0AAB212F4304}"/>
          </ac:graphicFrameMkLst>
        </pc:graphicFrameChg>
        <pc:picChg chg="add del mod">
          <ac:chgData name="권오상" userId="63ccdb57-4212-498e-8408-bc584171fe22" providerId="ADAL" clId="{F7BA6050-D2EB-46EF-B4FB-199F6F337925}" dt="2024-11-03T23:15:53.071" v="222" actId="478"/>
          <ac:picMkLst>
            <pc:docMk/>
            <pc:sldMk cId="319578707" sldId="315"/>
            <ac:picMk id="6" creationId="{A946DC2C-D4B5-83CA-B843-7297FA04D864}"/>
          </ac:picMkLst>
        </pc:picChg>
        <pc:picChg chg="add mod">
          <ac:chgData name="권오상" userId="63ccdb57-4212-498e-8408-bc584171fe22" providerId="ADAL" clId="{F7BA6050-D2EB-46EF-B4FB-199F6F337925}" dt="2024-11-03T23:19:51.994" v="246" actId="1076"/>
          <ac:picMkLst>
            <pc:docMk/>
            <pc:sldMk cId="319578707" sldId="315"/>
            <ac:picMk id="9" creationId="{E135D924-4FBE-60A0-62CE-ADAA5B5114B7}"/>
          </ac:picMkLst>
        </pc:picChg>
        <pc:picChg chg="add mod">
          <ac:chgData name="권오상" userId="63ccdb57-4212-498e-8408-bc584171fe22" providerId="ADAL" clId="{F7BA6050-D2EB-46EF-B4FB-199F6F337925}" dt="2024-11-03T23:22:52.790" v="445" actId="1035"/>
          <ac:picMkLst>
            <pc:docMk/>
            <pc:sldMk cId="319578707" sldId="315"/>
            <ac:picMk id="11" creationId="{0DCA01E4-4A3B-CAC6-A80D-DCDA3A861283}"/>
          </ac:picMkLst>
        </pc:picChg>
        <pc:cxnChg chg="add mod">
          <ac:chgData name="권오상" userId="63ccdb57-4212-498e-8408-bc584171fe22" providerId="ADAL" clId="{F7BA6050-D2EB-46EF-B4FB-199F6F337925}" dt="2024-11-03T23:22:35.761" v="437" actId="14100"/>
          <ac:cxnSpMkLst>
            <pc:docMk/>
            <pc:sldMk cId="319578707" sldId="315"/>
            <ac:cxnSpMk id="14" creationId="{FC78559D-48C5-DC85-F145-DA9404E02A26}"/>
          </ac:cxnSpMkLst>
        </pc:cxnChg>
      </pc:sldChg>
      <pc:sldChg chg="modSp add del mod">
        <pc:chgData name="권오상" userId="63ccdb57-4212-498e-8408-bc584171fe22" providerId="ADAL" clId="{F7BA6050-D2EB-46EF-B4FB-199F6F337925}" dt="2024-11-03T22:37:14.941" v="110" actId="47"/>
        <pc:sldMkLst>
          <pc:docMk/>
          <pc:sldMk cId="1801915731" sldId="315"/>
        </pc:sldMkLst>
        <pc:spChg chg="mod">
          <ac:chgData name="권오상" userId="63ccdb57-4212-498e-8408-bc584171fe22" providerId="ADAL" clId="{F7BA6050-D2EB-46EF-B4FB-199F6F337925}" dt="2024-11-03T22:31:35.059" v="107" actId="20577"/>
          <ac:spMkLst>
            <pc:docMk/>
            <pc:sldMk cId="1801915731" sldId="315"/>
            <ac:spMk id="2" creationId="{9358EFCE-94E7-73CB-540E-38E9DF109E90}"/>
          </ac:spMkLst>
        </pc:spChg>
      </pc:sldChg>
      <pc:sldChg chg="addSp delSp modSp new mod ord modShow">
        <pc:chgData name="권오상" userId="63ccdb57-4212-498e-8408-bc584171fe22" providerId="ADAL" clId="{F7BA6050-D2EB-46EF-B4FB-199F6F337925}" dt="2024-11-04T09:58:43.845" v="1889"/>
        <pc:sldMkLst>
          <pc:docMk/>
          <pc:sldMk cId="2530388870" sldId="316"/>
        </pc:sldMkLst>
        <pc:spChg chg="mod">
          <ac:chgData name="권오상" userId="63ccdb57-4212-498e-8408-bc584171fe22" providerId="ADAL" clId="{F7BA6050-D2EB-46EF-B4FB-199F6F337925}" dt="2024-11-03T23:31:51.439" v="580" actId="20577"/>
          <ac:spMkLst>
            <pc:docMk/>
            <pc:sldMk cId="2530388870" sldId="316"/>
            <ac:spMk id="2" creationId="{3EC4B5EC-DDA5-6E49-805D-DD6A11445982}"/>
          </ac:spMkLst>
        </pc:spChg>
        <pc:spChg chg="del">
          <ac:chgData name="권오상" userId="63ccdb57-4212-498e-8408-bc584171fe22" providerId="ADAL" clId="{F7BA6050-D2EB-46EF-B4FB-199F6F337925}" dt="2024-11-03T23:31:55.013" v="581" actId="478"/>
          <ac:spMkLst>
            <pc:docMk/>
            <pc:sldMk cId="2530388870" sldId="316"/>
            <ac:spMk id="3" creationId="{AF92A1E4-1F0B-5AD6-52EB-B93E8F9576FF}"/>
          </ac:spMkLst>
        </pc:spChg>
        <pc:spChg chg="add del mod">
          <ac:chgData name="권오상" userId="63ccdb57-4212-498e-8408-bc584171fe22" providerId="ADAL" clId="{F7BA6050-D2EB-46EF-B4FB-199F6F337925}" dt="2024-11-04T09:57:29.344" v="1876" actId="22"/>
          <ac:spMkLst>
            <pc:docMk/>
            <pc:sldMk cId="2530388870" sldId="316"/>
            <ac:spMk id="5" creationId="{F9144FBE-06FF-E90E-D425-F7CD3DED9342}"/>
          </ac:spMkLst>
        </pc:spChg>
        <pc:spChg chg="add mod">
          <ac:chgData name="권오상" userId="63ccdb57-4212-498e-8408-bc584171fe22" providerId="ADAL" clId="{F7BA6050-D2EB-46EF-B4FB-199F6F337925}" dt="2024-11-04T09:58:16.770" v="1887" actId="1076"/>
          <ac:spMkLst>
            <pc:docMk/>
            <pc:sldMk cId="2530388870" sldId="316"/>
            <ac:spMk id="7" creationId="{597C59A1-95C0-824A-80BD-5DD26A249AF3}"/>
          </ac:spMkLst>
        </pc:spChg>
        <pc:picChg chg="add mod">
          <ac:chgData name="권오상" userId="63ccdb57-4212-498e-8408-bc584171fe22" providerId="ADAL" clId="{F7BA6050-D2EB-46EF-B4FB-199F6F337925}" dt="2024-11-03T23:33:28.653" v="585" actId="1076"/>
          <ac:picMkLst>
            <pc:docMk/>
            <pc:sldMk cId="2530388870" sldId="316"/>
            <ac:picMk id="6" creationId="{E00FC010-391F-CE82-2C30-F4DFE74C5D3B}"/>
          </ac:picMkLst>
        </pc:picChg>
      </pc:sldChg>
      <pc:sldChg chg="modSp new mod modNotesTx">
        <pc:chgData name="권오상" userId="63ccdb57-4212-498e-8408-bc584171fe22" providerId="ADAL" clId="{F7BA6050-D2EB-46EF-B4FB-199F6F337925}" dt="2024-11-04T09:48:20.335" v="1671" actId="20577"/>
        <pc:sldMkLst>
          <pc:docMk/>
          <pc:sldMk cId="63327277" sldId="317"/>
        </pc:sldMkLst>
        <pc:spChg chg="mod">
          <ac:chgData name="권오상" userId="63ccdb57-4212-498e-8408-bc584171fe22" providerId="ADAL" clId="{F7BA6050-D2EB-46EF-B4FB-199F6F337925}" dt="2024-11-04T08:48:20.628" v="1011" actId="20577"/>
          <ac:spMkLst>
            <pc:docMk/>
            <pc:sldMk cId="63327277" sldId="317"/>
            <ac:spMk id="2" creationId="{6CC21904-5F2C-C75A-ABF9-FCA3ED4E6081}"/>
          </ac:spMkLst>
        </pc:spChg>
        <pc:spChg chg="mod">
          <ac:chgData name="권오상" userId="63ccdb57-4212-498e-8408-bc584171fe22" providerId="ADAL" clId="{F7BA6050-D2EB-46EF-B4FB-199F6F337925}" dt="2024-11-04T08:48:31.288" v="1042" actId="20577"/>
          <ac:spMkLst>
            <pc:docMk/>
            <pc:sldMk cId="63327277" sldId="317"/>
            <ac:spMk id="3" creationId="{374FCA62-A576-94A6-5397-BAE365D9FE85}"/>
          </ac:spMkLst>
        </pc:spChg>
      </pc:sldChg>
      <pc:sldChg chg="addSp delSp modSp new mod modShow modNotesTx">
        <pc:chgData name="권오상" userId="63ccdb57-4212-498e-8408-bc584171fe22" providerId="ADAL" clId="{F7BA6050-D2EB-46EF-B4FB-199F6F337925}" dt="2024-11-04T09:03:38.135" v="1547" actId="20577"/>
        <pc:sldMkLst>
          <pc:docMk/>
          <pc:sldMk cId="2470088130" sldId="318"/>
        </pc:sldMkLst>
        <pc:spChg chg="mod">
          <ac:chgData name="권오상" userId="63ccdb57-4212-498e-8408-bc584171fe22" providerId="ADAL" clId="{F7BA6050-D2EB-46EF-B4FB-199F6F337925}" dt="2024-11-04T08:56:21.927" v="1105" actId="20577"/>
          <ac:spMkLst>
            <pc:docMk/>
            <pc:sldMk cId="2470088130" sldId="318"/>
            <ac:spMk id="2" creationId="{A285F747-E310-A794-2E8F-A1AAD0C81BD6}"/>
          </ac:spMkLst>
        </pc:spChg>
        <pc:spChg chg="del">
          <ac:chgData name="권오상" userId="63ccdb57-4212-498e-8408-bc584171fe22" providerId="ADAL" clId="{F7BA6050-D2EB-46EF-B4FB-199F6F337925}" dt="2024-11-04T08:58:13.478" v="1106" actId="478"/>
          <ac:spMkLst>
            <pc:docMk/>
            <pc:sldMk cId="2470088130" sldId="318"/>
            <ac:spMk id="3" creationId="{FF398580-AADB-CC88-00F9-9F5837551E3A}"/>
          </ac:spMkLst>
        </pc:spChg>
        <pc:spChg chg="add mod">
          <ac:chgData name="권오상" userId="63ccdb57-4212-498e-8408-bc584171fe22" providerId="ADAL" clId="{F7BA6050-D2EB-46EF-B4FB-199F6F337925}" dt="2024-11-04T08:59:17.117" v="1183" actId="1076"/>
          <ac:spMkLst>
            <pc:docMk/>
            <pc:sldMk cId="2470088130" sldId="318"/>
            <ac:spMk id="7" creationId="{4B7500F5-8F11-8E22-7257-3EF6412EC46F}"/>
          </ac:spMkLst>
        </pc:spChg>
        <pc:picChg chg="add mod">
          <ac:chgData name="권오상" userId="63ccdb57-4212-498e-8408-bc584171fe22" providerId="ADAL" clId="{F7BA6050-D2EB-46EF-B4FB-199F6F337925}" dt="2024-11-04T08:58:27.892" v="1111" actId="1076"/>
          <ac:picMkLst>
            <pc:docMk/>
            <pc:sldMk cId="2470088130" sldId="318"/>
            <ac:picMk id="6" creationId="{F6170489-673E-9034-3D3A-29A8FF9F55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23FF425-F56D-B756-E37A-F22598EDC7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62FCC9-127F-830F-D219-7F9C373A2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8D8A-E7C2-4B76-AC83-0A3677CC83CD}" type="datetimeFigureOut">
              <a:rPr lang="ko-KR" altLang="en-US" smtClean="0"/>
              <a:t>2024. 11. 4.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5FBC5E5-BB9E-55DF-E55D-9AF7AA731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542B14-4D08-4C8C-9FB8-C5ABED116A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3035-1EFD-460A-8254-A31D6ABB4C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003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5D85-E52D-42DB-8C1F-7793C3A2F6CC}" type="datetimeFigureOut">
              <a:rPr lang="ko-KR" altLang="en-US" smtClean="0"/>
              <a:t>2024. 11. 4.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634E-3285-4351-9D2C-09774A5AA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1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Hello everyone, </a:t>
            </a:r>
            <a:r>
              <a:rPr lang="en-US" altLang="ko-KR" err="1"/>
              <a:t>i’m</a:t>
            </a:r>
            <a:r>
              <a:rPr lang="en-US" altLang="ko-KR"/>
              <a:t> Osang Kwon from Sungkyunkwan university in South Korea.</a:t>
            </a:r>
          </a:p>
          <a:p>
            <a:endParaRPr lang="en-US" altLang="ko-KR"/>
          </a:p>
          <a:p>
            <a:r>
              <a:rPr lang="en-US" altLang="ko-KR"/>
              <a:t>Today I introduce our research to you, The title is Distributed Page Table: Harnessing Physical Memory as An unbounded hashed page table.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84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[@@@@] First, current HPTs start with a fixed size with base address . </a:t>
            </a:r>
          </a:p>
          <a:p>
            <a:r>
              <a:rPr lang="en-US" altLang="ko-KR"/>
              <a:t>and if frequent hash collisions occur, dynamic resizing should be triggered.</a:t>
            </a:r>
          </a:p>
          <a:p>
            <a:endParaRPr lang="en-US" altLang="ko-KR"/>
          </a:p>
          <a:p>
            <a:r>
              <a:rPr lang="en-US" altLang="ko-KR"/>
              <a:t>[@@@@] Second, hash collision is an inevitable issue.</a:t>
            </a:r>
          </a:p>
          <a:p>
            <a:r>
              <a:rPr lang="en-US" altLang="ko-KR"/>
              <a:t>In particular, when collisions occur, open addressing or chaining can lead to complex accesses similar to page walks.</a:t>
            </a:r>
          </a:p>
          <a:p>
            <a:r>
              <a:rPr lang="en-US" altLang="ko-KR"/>
              <a:t>[@@@@] Third, cuckoo hashing presents a challenge. </a:t>
            </a:r>
          </a:p>
          <a:p>
            <a:r>
              <a:rPr lang="en-US" altLang="ko-KR"/>
              <a:t>In ECPT, there are PTE migrations during handling hash collisions.</a:t>
            </a:r>
          </a:p>
          <a:p>
            <a:r>
              <a:rPr lang="en-US" altLang="ko-KR"/>
              <a:t>I will explain PTE migrations for detail in next slide.</a:t>
            </a:r>
          </a:p>
          <a:p>
            <a:endParaRPr lang="en-US" altLang="ko-KR"/>
          </a:p>
          <a:p>
            <a:r>
              <a:rPr lang="en-US" altLang="ko-KR"/>
              <a:t>[@@@@] In summary, we can outline several issues caused by hash collisions. </a:t>
            </a:r>
          </a:p>
          <a:p>
            <a:r>
              <a:rPr lang="en-US" altLang="ko-KR"/>
              <a:t>[@@@@] So, why do hash collisions occur? [@@@@]  We can consider the limited page table size as a primary reason.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76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Let me introduce PTE migrations.</a:t>
            </a:r>
          </a:p>
          <a:p>
            <a:endParaRPr lang="en-US" altLang="ko-KR"/>
          </a:p>
          <a:p>
            <a:r>
              <a:rPr lang="en-US" altLang="ko-KR"/>
              <a:t>The state-of-the-art HPT uses cuckoo hashing to resolve hash collisions. </a:t>
            </a:r>
          </a:p>
          <a:p>
            <a:r>
              <a:rPr lang="en-US" altLang="ko-KR"/>
              <a:t>The cuckoo hash is executed through PTE migration.</a:t>
            </a:r>
          </a:p>
          <a:p>
            <a:endParaRPr lang="en-US" altLang="ko-KR"/>
          </a:p>
          <a:p>
            <a:r>
              <a:rPr lang="en-US" altLang="ko-KR"/>
              <a:t>[@@@@] This figure shows the allocation of PTEs through cuckoo hashing.</a:t>
            </a:r>
          </a:p>
          <a:p>
            <a:r>
              <a:rPr lang="en-US" altLang="ko-KR"/>
              <a:t>The cuckoo hashing is executed by migrating the PTEs between multi-way tables.</a:t>
            </a:r>
          </a:p>
          <a:p>
            <a:r>
              <a:rPr lang="en-US" altLang="ko-KR"/>
              <a:t>Sometimes a single PTE allocation can cause multiple cuckoo hashing.</a:t>
            </a:r>
          </a:p>
          <a:p>
            <a:r>
              <a:rPr lang="en-US" altLang="ko-KR"/>
              <a:t>[@@@@] As a result, cuckoo based hashing is to allocate PTEs with frequent migrations.</a:t>
            </a:r>
          </a:p>
          <a:p>
            <a:endParaRPr lang="en-US" altLang="ko-KR"/>
          </a:p>
          <a:p>
            <a:r>
              <a:rPr lang="en-US" altLang="ko-KR"/>
              <a:t>I’ll explain that why PTE migrations is overhead in next slides.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Let's consider the overhead of PTE migrations.</a:t>
            </a:r>
          </a:p>
          <a:p>
            <a:r>
              <a:rPr lang="en-US" altLang="ko-KR"/>
              <a:t>The first one is the kernel perspective due to increased page allocation time.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In multi-thread environment, the allocating page can takes too much time because of the  multiple PTE migrations.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In this case, some user threads can experience delays.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58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>
                <a:solidFill>
                  <a:srgbClr val="000000"/>
                </a:solidFill>
                <a:effectLst/>
                <a:latin typeface="+mj-lt"/>
              </a:rPr>
              <a:t>To explain it in more detail, </a:t>
            </a:r>
          </a:p>
          <a:p>
            <a:endParaRPr lang="en-US" altLang="ko-KR" b="0" i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altLang="ko-KR">
                <a:latin typeface="+mj-lt"/>
              </a:rPr>
              <a:t>during page allocation, the memory structure must be securely protected by a lock.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When multiple threads are simultaneously allocating pages, [@@@@] there is a contention for the lock.</a:t>
            </a:r>
          </a:p>
          <a:p>
            <a:r>
              <a:rPr lang="en-US" altLang="ko-KR">
                <a:latin typeface="+mj-lt"/>
              </a:rPr>
              <a:t>If a single thread holds the lock, other threads must wait until the lock is released.</a:t>
            </a:r>
          </a:p>
          <a:p>
            <a:r>
              <a:rPr lang="en-US" altLang="ko-KR">
                <a:latin typeface="+mj-lt"/>
              </a:rPr>
              <a:t>[@@@@] Therefore, </a:t>
            </a:r>
            <a:r>
              <a:rPr lang="en" altLang="ko-KR" b="0" i="0">
                <a:solidFill>
                  <a:srgbClr val="000000"/>
                </a:solidFill>
                <a:effectLst/>
                <a:latin typeface="+mj-lt"/>
              </a:rPr>
              <a:t>increasing in page allocation time may intensify the content</a:t>
            </a:r>
            <a:r>
              <a:rPr lang="en-US" altLang="ko-KR" b="0" i="0">
                <a:solidFill>
                  <a:srgbClr val="000000"/>
                </a:solidFill>
                <a:effectLst/>
                <a:latin typeface="+mj-lt"/>
              </a:rPr>
              <a:t>ion</a:t>
            </a:r>
            <a:r>
              <a:rPr lang="en" altLang="ko-KR" b="0" i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altLang="ko-KR">
              <a:latin typeface="+mj-lt"/>
            </a:endParaRPr>
          </a:p>
          <a:p>
            <a:endParaRPr lang="ko-KR" altLang="en-US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751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Next is the overhead of PTE migration for coherency of page walk cache.</a:t>
            </a:r>
          </a:p>
          <a:p>
            <a:endParaRPr lang="en-US" altLang="ko-KR"/>
          </a:p>
          <a:p>
            <a:r>
              <a:rPr lang="en-US" altLang="ko-KR"/>
              <a:t>In a multi-core environment, [@@@@] the core 1 migrates PTE-A to another table and allocates PTE-B. </a:t>
            </a:r>
          </a:p>
          <a:p>
            <a:endParaRPr lang="en-US" altLang="ko-KR"/>
          </a:p>
          <a:p>
            <a:r>
              <a:rPr lang="en-US" altLang="ko-KR"/>
              <a:t>[@@@@] The core 2 may still have the cached data prior to the migration.</a:t>
            </a:r>
          </a:p>
          <a:p>
            <a:endParaRPr lang="en-US" altLang="ko-KR"/>
          </a:p>
          <a:p>
            <a:r>
              <a:rPr lang="en-US" altLang="ko-KR"/>
              <a:t>[@@@@] In this case, re-access to the correct PTE is necessary.</a:t>
            </a:r>
          </a:p>
          <a:p>
            <a:r>
              <a:rPr lang="en-US" altLang="ko-KR"/>
              <a:t>[@@@@] Similarly, if there are shared PTEs in other cores, a re-access process is also required.</a:t>
            </a:r>
          </a:p>
          <a:p>
            <a:r>
              <a:rPr lang="en-US" altLang="ko-KR"/>
              <a:t>[@@@@] To resolve these inconsistencies, multiple memory accesses can be triggered.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326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Next, Let me introduce our goal.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/>
            </a:br>
            <a:r>
              <a:rPr lang="en-US" altLang="ko-KR"/>
              <a:t>We are sure that the hash collisions stem from the small-sized HPTs.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In this figure, we measured hash collisions for various size of the HPT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We can see a significant reduction for hash collisions.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For instance, the 16GB HPT shows 2.3% of hash collisions compared to the 32KB HPT.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Our research aims to develop an HPT structure capable of handling huge sizes.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95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Now, let me introduce our proposed Distributed Page Table.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47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In our system[@@@@], the range of the hash function's output-span is the entire physical memory space.</a:t>
            </a:r>
            <a:r>
              <a:rPr lang="ko-KR" altLang="en-US"/>
              <a:t> </a:t>
            </a:r>
            <a:endParaRPr lang="en-US" altLang="ko-KR"/>
          </a:p>
          <a:p>
            <a:r>
              <a:rPr lang="en-US" altLang="ko-KR"/>
              <a:t>Within the physical memory space [@@@@], there are both </a:t>
            </a:r>
            <a:r>
              <a:rPr lang="en-US" altLang="ko-KR" b="1"/>
              <a:t>PTE pages</a:t>
            </a:r>
            <a:r>
              <a:rPr lang="en-US" altLang="ko-KR"/>
              <a:t> and </a:t>
            </a:r>
            <a:r>
              <a:rPr lang="en-US" altLang="ko-KR" b="1"/>
              <a:t>data pages.</a:t>
            </a:r>
            <a:endParaRPr lang="en-US" altLang="ko-KR"/>
          </a:p>
          <a:p>
            <a:r>
              <a:rPr lang="en-US" altLang="ko-KR"/>
              <a:t>---------------------------</a:t>
            </a:r>
          </a:p>
          <a:p>
            <a:endParaRPr lang="en-US" altLang="ko-KR"/>
          </a:p>
          <a:p>
            <a:r>
              <a:rPr lang="en-US" altLang="ko-KR"/>
              <a:t>[@@@@]  For the </a:t>
            </a:r>
            <a:r>
              <a:rPr lang="en-US" altLang="ko-KR" b="1"/>
              <a:t>PTE page allocation</a:t>
            </a:r>
            <a:r>
              <a:rPr lang="en-US" altLang="ko-KR"/>
              <a:t>, First [@@@@] the </a:t>
            </a:r>
            <a:r>
              <a:rPr lang="en-US" altLang="ko-KR" b="1"/>
              <a:t>Process ID</a:t>
            </a:r>
            <a:r>
              <a:rPr lang="en-US" altLang="ko-KR"/>
              <a:t> is concatenated with the </a:t>
            </a:r>
            <a:r>
              <a:rPr lang="en-US" altLang="ko-KR" b="1"/>
              <a:t>VPN tag </a:t>
            </a:r>
            <a:r>
              <a:rPr lang="en-US" altLang="ko-KR"/>
              <a:t>to generate a unique </a:t>
            </a:r>
            <a:r>
              <a:rPr lang="en-US" altLang="ko-KR" b="1"/>
              <a:t>hash function input.</a:t>
            </a:r>
          </a:p>
          <a:p>
            <a:endParaRPr lang="en-US" altLang="ko-KR" b="1"/>
          </a:p>
          <a:p>
            <a:r>
              <a:rPr lang="en-US" altLang="ko-KR" b="1"/>
              <a:t>Hash function </a:t>
            </a:r>
            <a:r>
              <a:rPr lang="en-US" altLang="ko-KR" b="0"/>
              <a:t>[@@@@]</a:t>
            </a:r>
            <a:r>
              <a:rPr lang="en-US" altLang="ko-KR"/>
              <a:t> generates the </a:t>
            </a:r>
            <a:r>
              <a:rPr lang="en-US" altLang="ko-KR" b="1"/>
              <a:t>PTE page address, </a:t>
            </a:r>
            <a:r>
              <a:rPr lang="en-US" altLang="ko-KR" b="0"/>
              <a:t>not a index of the PTE page.</a:t>
            </a:r>
          </a:p>
          <a:p>
            <a:endParaRPr lang="en-US" altLang="ko-KR" b="0"/>
          </a:p>
          <a:p>
            <a:r>
              <a:rPr lang="en-US" altLang="ko-KR" b="0"/>
              <a:t>And, [@@@@] t</a:t>
            </a:r>
            <a:r>
              <a:rPr lang="en-US" altLang="ko-KR"/>
              <a:t>he corresponding </a:t>
            </a:r>
            <a:r>
              <a:rPr lang="en-US" altLang="ko-KR" b="1"/>
              <a:t>physical frame number</a:t>
            </a:r>
            <a:r>
              <a:rPr lang="en-US" altLang="ko-KR"/>
              <a:t> is allocated as a </a:t>
            </a:r>
            <a:r>
              <a:rPr lang="en-US" altLang="ko-KR" b="1"/>
              <a:t>PTE page</a:t>
            </a:r>
            <a:r>
              <a:rPr lang="en-US" altLang="ko-KR"/>
              <a:t>.</a:t>
            </a:r>
            <a:endParaRPr lang="en-US" altLang="ko-KR" b="0"/>
          </a:p>
          <a:p>
            <a:endParaRPr lang="en-US" altLang="ko-KR" b="0"/>
          </a:p>
          <a:p>
            <a:r>
              <a:rPr lang="en-US" altLang="ko-KR" b="0"/>
              <a:t>---------------------------</a:t>
            </a:r>
          </a:p>
          <a:p>
            <a:endParaRPr lang="en-US" altLang="ko-KR" b="0"/>
          </a:p>
          <a:p>
            <a:r>
              <a:rPr lang="en-US" altLang="ko-KR" b="0"/>
              <a:t>Next for the </a:t>
            </a:r>
            <a:r>
              <a:rPr lang="en-US" altLang="ko-KR" b="1"/>
              <a:t>PTE access </a:t>
            </a:r>
            <a:r>
              <a:rPr lang="en-US" altLang="ko-KR" b="0"/>
              <a:t>[@@@@], .[@@@@]the address generation is same with the allocation.</a:t>
            </a:r>
          </a:p>
          <a:p>
            <a:r>
              <a:rPr lang="en-US" altLang="ko-KR"/>
              <a:t>Then, the </a:t>
            </a:r>
            <a:r>
              <a:rPr lang="en-US" altLang="ko-KR" b="1"/>
              <a:t>PTE Offset</a:t>
            </a:r>
            <a:r>
              <a:rPr lang="en-US" altLang="ko-KR"/>
              <a:t> is concatenated [@@@@] to access the corresponding PTE.</a:t>
            </a:r>
            <a:endParaRPr lang="en-US" altLang="ko-KR" b="0"/>
          </a:p>
          <a:p>
            <a:endParaRPr lang="en-US" altLang="ko-KR" b="0"/>
          </a:p>
          <a:p>
            <a:endParaRPr lang="en-US" altLang="ko-KR" b="0"/>
          </a:p>
          <a:p>
            <a:endParaRPr lang="en-US" altLang="ko-KR" b="0"/>
          </a:p>
          <a:p>
            <a:endParaRPr lang="en-US" altLang="ko-KR" b="1"/>
          </a:p>
          <a:p>
            <a:pPr algn="l"/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998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/>
              <a:t>[@@@@</a:t>
            </a:r>
            <a:r>
              <a:rPr lang="en-US" altLang="ko-KR"/>
              <a:t>]However, a </a:t>
            </a:r>
            <a:r>
              <a:rPr lang="en-US" altLang="ko-KR" b="1"/>
              <a:t>collision</a:t>
            </a:r>
            <a:r>
              <a:rPr lang="en-US" altLang="ko-KR"/>
              <a:t> may occur when allocating the </a:t>
            </a:r>
            <a:r>
              <a:rPr lang="en-US" altLang="ko-KR" b="1"/>
              <a:t>PTE page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 b="0"/>
              <a:t>[@@@@] </a:t>
            </a:r>
            <a:r>
              <a:rPr lang="en-US" altLang="ko-KR"/>
              <a:t>Let’s suppose the VA-1</a:t>
            </a:r>
            <a:r>
              <a:rPr lang="en-US" altLang="ko-KR" b="0"/>
              <a:t> </a:t>
            </a:r>
            <a:r>
              <a:rPr lang="en-US" altLang="ko-KR"/>
              <a:t> has been allocated to [@@@@] this PTE page.</a:t>
            </a:r>
          </a:p>
          <a:p>
            <a:endParaRPr lang="en-US" altLang="ko-KR"/>
          </a:p>
          <a:p>
            <a:r>
              <a:rPr lang="en-US" altLang="ko-KR"/>
              <a:t>And, the VA-2 </a:t>
            </a:r>
            <a:r>
              <a:rPr lang="en-US" altLang="ko-KR" b="0"/>
              <a:t>[@@@@]</a:t>
            </a:r>
            <a:r>
              <a:rPr lang="en-US" altLang="ko-KR"/>
              <a:t> attempts to allocate a PTE page.</a:t>
            </a:r>
          </a:p>
          <a:p>
            <a:endParaRPr lang="en-US" altLang="ko-KR"/>
          </a:p>
          <a:p>
            <a:r>
              <a:rPr lang="en-US" altLang="ko-KR"/>
              <a:t>But, the generated PFN already be allocated to an [@@@@] existing PTE page or another data page. </a:t>
            </a:r>
          </a:p>
          <a:p>
            <a:endParaRPr lang="en-US" altLang="ko-KR"/>
          </a:p>
          <a:p>
            <a:r>
              <a:rPr lang="en-US" altLang="ko-KR"/>
              <a:t>If the </a:t>
            </a:r>
            <a:r>
              <a:rPr lang="en-US" altLang="ko-KR" b="1"/>
              <a:t>PFN</a:t>
            </a:r>
            <a:r>
              <a:rPr lang="en-US" altLang="ko-KR"/>
              <a:t> is already in use [@@@@], the system cannot allocate it as a </a:t>
            </a:r>
            <a:r>
              <a:rPr lang="en-US" altLang="ko-KR" b="1"/>
              <a:t>PTE page.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63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To resolve the challenge of hash collisions, our DPT proposes three techniques. [@@@@]</a:t>
            </a:r>
          </a:p>
          <a:p>
            <a:endParaRPr lang="en-US" altLang="ko-KR"/>
          </a:p>
          <a:p>
            <a:r>
              <a:rPr lang="en-US" altLang="ko-KR"/>
              <a:t>The first is </a:t>
            </a:r>
            <a:r>
              <a:rPr lang="en-US" altLang="ko-KR" b="1" err="1"/>
              <a:t>Strided</a:t>
            </a:r>
            <a:r>
              <a:rPr lang="en-US" altLang="ko-KR" b="1"/>
              <a:t> Open Addressing </a:t>
            </a:r>
            <a:r>
              <a:rPr lang="en-US" altLang="ko-KR"/>
              <a:t>- SOA, the second is </a:t>
            </a:r>
            <a:r>
              <a:rPr lang="en-US" altLang="ko-KR" b="1"/>
              <a:t>Collision-Aware Virtual Address Allocation </a:t>
            </a:r>
            <a:r>
              <a:rPr lang="en-US" altLang="ko-KR"/>
              <a:t>- CVA, and the third is </a:t>
            </a:r>
            <a:r>
              <a:rPr lang="en-US" altLang="ko-KR" b="1"/>
              <a:t>Collided Page Displacement </a:t>
            </a:r>
            <a:r>
              <a:rPr lang="en-US" altLang="ko-KR"/>
              <a:t>- CPD. </a:t>
            </a:r>
          </a:p>
          <a:p>
            <a:endParaRPr lang="en-US" altLang="ko-KR"/>
          </a:p>
          <a:p>
            <a:r>
              <a:rPr lang="en-US" altLang="ko-KR"/>
              <a:t>Each technique is orthogonal and can be applied independently.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This is the outline of today's presentation.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r>
              <a:rPr lang="en-US" altLang="ko-KR"/>
              <a:t>I introduce our research in the following order in this slide.</a:t>
            </a:r>
          </a:p>
          <a:p>
            <a:endParaRPr lang="en-US" altLang="ko-KR"/>
          </a:p>
          <a:p>
            <a:r>
              <a:rPr lang="en-US" altLang="ko-KR"/>
              <a:t>First , virtual memory background,  Second one, is key challenges &amp; our goals,</a:t>
            </a:r>
          </a:p>
          <a:p>
            <a:r>
              <a:rPr lang="en-US" altLang="ko-KR"/>
              <a:t>And Next, our proposed technique  Distributed Page Table and Finally, the evaluation results.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82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First, Let me introduce </a:t>
            </a:r>
            <a:r>
              <a:rPr lang="en-US" altLang="ko-KR" b="1"/>
              <a:t>SOA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 This is an extension of open addressing. </a:t>
            </a:r>
          </a:p>
          <a:p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 Initially, the process starts with a </a:t>
            </a:r>
            <a:r>
              <a:rPr lang="en-US" altLang="ko-KR" b="1"/>
              <a:t>Stride</a:t>
            </a:r>
            <a:r>
              <a:rPr lang="en-US" altLang="ko-KR"/>
              <a:t> of 1 and a </a:t>
            </a:r>
            <a:r>
              <a:rPr lang="en-US" altLang="ko-KR" b="1"/>
              <a:t>Step</a:t>
            </a:r>
            <a:r>
              <a:rPr lang="en-US" altLang="ko-KR"/>
              <a:t> of 0.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/>
              <a:t>Stride of 1 means</a:t>
            </a:r>
            <a:r>
              <a:rPr lang="en-US" altLang="ko-KR"/>
              <a:t> a 4KB page, [@@@@]  and the </a:t>
            </a:r>
            <a:r>
              <a:rPr lang="en-US" altLang="ko-KR" b="1"/>
              <a:t>Step</a:t>
            </a:r>
            <a:r>
              <a:rPr lang="en-US" altLang="ko-KR"/>
              <a:t> indicates how many strides away from the base.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 [@@@@] If the accessed with </a:t>
            </a:r>
            <a:r>
              <a:rPr lang="en-US" altLang="ko-KR" b="1"/>
              <a:t>Stride 1 and Step 0 </a:t>
            </a:r>
            <a:r>
              <a:rPr lang="en-US" altLang="ko-KR"/>
              <a:t>has already been allocated, it is address collision,[@@@@] and </a:t>
            </a:r>
            <a:r>
              <a:rPr lang="en-US" altLang="ko-KR" b="1" err="1"/>
              <a:t>Strided</a:t>
            </a:r>
            <a:r>
              <a:rPr lang="en-US" altLang="ko-KR" b="1"/>
              <a:t> Searching</a:t>
            </a:r>
            <a:r>
              <a:rPr lang="en-US" altLang="ko-KR"/>
              <a:t> begins. like this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stride 1 and step 1 [@@@@] stride 1 and step 2[@@@@]</a:t>
            </a:r>
          </a:p>
          <a:p>
            <a:endParaRPr lang="en-US" altLang="ko-KR"/>
          </a:p>
          <a:p>
            <a:r>
              <a:rPr lang="en-US" altLang="ko-KR"/>
              <a:t>Finally, [@@@@] after searching, a </a:t>
            </a:r>
            <a:r>
              <a:rPr lang="en-US" altLang="ko-KR" b="1"/>
              <a:t>free page </a:t>
            </a:r>
            <a:r>
              <a:rPr lang="en-US" altLang="ko-KR"/>
              <a:t>is found at </a:t>
            </a:r>
            <a:r>
              <a:rPr lang="en-US" altLang="ko-KR" b="1"/>
              <a:t>Stride 1 and Step 2</a:t>
            </a:r>
            <a:r>
              <a:rPr lang="en-US" altLang="ko-KR"/>
              <a:t>, so this page can be used as the </a:t>
            </a:r>
            <a:r>
              <a:rPr lang="en-US" altLang="ko-KR" b="1"/>
              <a:t>PTE page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In summary, [@@@@] SOA increments the step and stride to find for the </a:t>
            </a:r>
            <a:r>
              <a:rPr lang="en-US" altLang="ko-KR" b="1"/>
              <a:t>next free page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456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Next is CVA.</a:t>
            </a:r>
          </a:p>
          <a:p>
            <a:endParaRPr lang="en-US" altLang="ko-KR"/>
          </a:p>
          <a:p>
            <a:r>
              <a:rPr lang="en-US" altLang="ko-KR"/>
              <a:t>[@@@@] Let’s suppose that the generated PTE page address has collided with the other page.</a:t>
            </a:r>
          </a:p>
          <a:p>
            <a:endParaRPr lang="en-US" altLang="ko-KR"/>
          </a:p>
          <a:p>
            <a:r>
              <a:rPr lang="en-US" altLang="ko-KR"/>
              <a:t>In this case, the system searches for a virtual address space that </a:t>
            </a:r>
            <a:r>
              <a:rPr lang="en-US" altLang="ko-KR" b="1"/>
              <a:t>collision-free region</a:t>
            </a:r>
            <a:r>
              <a:rPr lang="en-US" altLang="ko-KR"/>
              <a:t>. [@@@@]</a:t>
            </a:r>
          </a:p>
          <a:p>
            <a:endParaRPr lang="en-US" altLang="ko-KR"/>
          </a:p>
          <a:p>
            <a:r>
              <a:rPr lang="en-US" altLang="ko-KR"/>
              <a:t>For example, by adding 1 to the VPN tag, [@@@@] the system can </a:t>
            </a:r>
            <a:r>
              <a:rPr lang="en-US" altLang="ko-KR" b="1"/>
              <a:t>skip over 2MB </a:t>
            </a:r>
            <a:r>
              <a:rPr lang="en-US" altLang="ko-KR"/>
              <a:t>of virtual address space.</a:t>
            </a:r>
          </a:p>
          <a:p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If this address space is </a:t>
            </a:r>
            <a:r>
              <a:rPr lang="en-US" altLang="ko-KR" b="1"/>
              <a:t>free</a:t>
            </a:r>
            <a:r>
              <a:rPr lang="en-US" altLang="ko-KR"/>
              <a:t>[@@@@], the PTE page is allocated, and we can use this </a:t>
            </a:r>
            <a:r>
              <a:rPr lang="en-US" altLang="ko-KR" b="1"/>
              <a:t>virtual address space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Thus, by modifying the virtual address, the system can allocate collision-free PTE pages.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03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latin typeface="+mj-lt"/>
              </a:rPr>
              <a:t>Last one</a:t>
            </a:r>
            <a:r>
              <a:rPr lang="ko-KR" altLang="en-US">
                <a:latin typeface="+mj-lt"/>
              </a:rPr>
              <a:t> </a:t>
            </a:r>
            <a:r>
              <a:rPr lang="en-US" altLang="ko-KR">
                <a:latin typeface="+mj-lt"/>
              </a:rPr>
              <a:t>is CPD.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SOA and CVA aim to avoid collisions, but sometimes there are cases where collisions cannot be avoided.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In this case, we should handling hash collisions.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If the generated PTE address has collision [@@@@] and this allocated page is </a:t>
            </a:r>
            <a:r>
              <a:rPr lang="en-US" altLang="ko-KR" b="1">
                <a:latin typeface="+mj-lt"/>
              </a:rPr>
              <a:t>movable page</a:t>
            </a:r>
            <a:r>
              <a:rPr lang="en-US" altLang="ko-KR">
                <a:latin typeface="+mj-lt"/>
              </a:rPr>
              <a:t>, it can be selected as the </a:t>
            </a:r>
            <a:r>
              <a:rPr lang="en-US" altLang="ko-KR" b="1">
                <a:latin typeface="+mj-lt"/>
              </a:rPr>
              <a:t>victim page </a:t>
            </a:r>
            <a:r>
              <a:rPr lang="en-US" altLang="ko-KR">
                <a:latin typeface="+mj-lt"/>
              </a:rPr>
              <a:t>[@@@@].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The </a:t>
            </a:r>
            <a:r>
              <a:rPr lang="en-US" altLang="ko-KR" b="1">
                <a:latin typeface="+mj-lt"/>
              </a:rPr>
              <a:t>victim page</a:t>
            </a:r>
            <a:r>
              <a:rPr lang="en-US" altLang="ko-KR">
                <a:latin typeface="+mj-lt"/>
              </a:rPr>
              <a:t> is migrated to </a:t>
            </a:r>
            <a:r>
              <a:rPr lang="en-US" altLang="ko-KR" b="1">
                <a:latin typeface="+mj-lt"/>
              </a:rPr>
              <a:t>free pages [</a:t>
            </a:r>
            <a:r>
              <a:rPr lang="en-US" altLang="ko-KR">
                <a:latin typeface="+mj-lt"/>
              </a:rPr>
              <a:t>@@@@], and [@@@@] the </a:t>
            </a:r>
            <a:r>
              <a:rPr lang="en-US" altLang="ko-KR" b="1">
                <a:latin typeface="+mj-lt"/>
              </a:rPr>
              <a:t>PTE page </a:t>
            </a:r>
            <a:r>
              <a:rPr lang="en-US" altLang="ko-KR">
                <a:latin typeface="+mj-lt"/>
              </a:rPr>
              <a:t>of the victim should be updated about this migration.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Then, the system allocates the </a:t>
            </a:r>
            <a:r>
              <a:rPr lang="en-US" altLang="ko-KR" b="1">
                <a:latin typeface="+mj-lt"/>
              </a:rPr>
              <a:t>PTE page</a:t>
            </a:r>
            <a:r>
              <a:rPr lang="en-US" altLang="ko-KR">
                <a:latin typeface="+mj-lt"/>
              </a:rPr>
              <a:t> [@@@@] to the original location</a:t>
            </a:r>
            <a:r>
              <a:rPr lang="en-US" altLang="ko-KR" b="1">
                <a:latin typeface="+mj-lt"/>
              </a:rPr>
              <a:t>.</a:t>
            </a:r>
          </a:p>
          <a:p>
            <a:endParaRPr lang="en-US" altLang="ko-KR" b="1">
              <a:latin typeface="+mj-lt"/>
            </a:endParaRP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+mj-lt"/>
              </a:rPr>
              <a:t>================================================================</a:t>
            </a: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+mj-lt"/>
              </a:rPr>
              <a:t>CPD is a technique that applies at the end.</a:t>
            </a:r>
          </a:p>
          <a:p>
            <a:endParaRPr lang="en-US" altLang="ko-KR" b="1">
              <a:latin typeface="+mj-lt"/>
            </a:endParaRPr>
          </a:p>
          <a:p>
            <a:r>
              <a:rPr lang="en-US" altLang="ko-KR" b="0">
                <a:latin typeface="+mj-lt"/>
              </a:rPr>
              <a:t>[@@@@] </a:t>
            </a:r>
            <a:r>
              <a:rPr lang="en-US" altLang="ko-KR">
                <a:latin typeface="+mj-lt"/>
              </a:rPr>
              <a:t>By applying </a:t>
            </a:r>
            <a:r>
              <a:rPr lang="en-US" altLang="ko-KR" b="1">
                <a:latin typeface="+mj-lt"/>
              </a:rPr>
              <a:t>SOA</a:t>
            </a:r>
            <a:r>
              <a:rPr lang="en-US" altLang="ko-KR">
                <a:latin typeface="+mj-lt"/>
              </a:rPr>
              <a:t> and </a:t>
            </a:r>
            <a:r>
              <a:rPr lang="en-US" altLang="ko-KR" b="1">
                <a:latin typeface="+mj-lt"/>
              </a:rPr>
              <a:t>CVA</a:t>
            </a:r>
            <a:r>
              <a:rPr lang="en-US" altLang="ko-KR">
                <a:latin typeface="+mj-lt"/>
              </a:rPr>
              <a:t> first,  we minimize page migrations to reduce performance overhead.</a:t>
            </a:r>
            <a:endParaRPr lang="en-US" altLang="ko-KR" b="0">
              <a:latin typeface="+mj-lt"/>
            </a:endParaRPr>
          </a:p>
          <a:p>
            <a:endParaRPr lang="en-US" altLang="ko-KR">
              <a:latin typeface="+mj-lt"/>
            </a:endParaRPr>
          </a:p>
          <a:p>
            <a:endParaRPr lang="en-US" altLang="ko-KR">
              <a:latin typeface="+mj-lt"/>
            </a:endParaRPr>
          </a:p>
          <a:p>
            <a:endParaRPr lang="en-US" altLang="ko-KR">
              <a:latin typeface="+mj-lt"/>
            </a:endParaRPr>
          </a:p>
          <a:p>
            <a:endParaRPr lang="en-US" altLang="ko-KR">
              <a:latin typeface="+mj-lt"/>
            </a:endParaRPr>
          </a:p>
          <a:p>
            <a:endParaRPr lang="en-US" altLang="ko-KR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802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Now, we will show the performance, address translation characterization and sensitivity analysis of the DPT system.</a:t>
            </a:r>
            <a:endParaRPr lang="en-KR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66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Here is the evaluation methodology.</a:t>
            </a:r>
          </a:p>
          <a:p>
            <a:endParaRPr lang="en-US" altLang="ko-KR"/>
          </a:p>
          <a:p>
            <a:r>
              <a:rPr lang="en-US" altLang="ko-KR"/>
              <a:t>We used the Sniper multi-core simulator with Virtuoso extension.</a:t>
            </a:r>
          </a:p>
          <a:p>
            <a:endParaRPr lang="en-US" altLang="ko-KR"/>
          </a:p>
          <a:p>
            <a:r>
              <a:rPr lang="en-US" altLang="ko-KR"/>
              <a:t>This simulator is extended to support page table walkers, migration overhead analysis, page fault handling, and memory utilization.</a:t>
            </a:r>
          </a:p>
          <a:p>
            <a:endParaRPr lang="en-US" altLang="ko-KR"/>
          </a:p>
          <a:p>
            <a:r>
              <a:rPr lang="en-US" altLang="ko-KR"/>
              <a:t>We configured the Sniper to have 4 core with out-of-order execution, along with L1 and L2 TLB, main memory, page walk cache.</a:t>
            </a:r>
          </a:p>
          <a:p>
            <a:endParaRPr lang="en-US" altLang="ko-KR"/>
          </a:p>
          <a:p>
            <a:r>
              <a:rPr lang="en-US" altLang="ko-KR"/>
              <a:t>We compare the performance and address translation of the DPT system to those of RPT, ME-HPT, and MOSAIC.</a:t>
            </a:r>
          </a:p>
          <a:p>
            <a:endParaRPr lang="en-US" altLang="ko-KR"/>
          </a:p>
          <a:p>
            <a:r>
              <a:rPr lang="en-US" altLang="ko-KR"/>
              <a:t>RPT is the baseline of the conventional system. And the other technique is the state of the art for HPT and large TLB coverage.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17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As shown in this figure, DPT system achieves an </a:t>
            </a:r>
            <a:r>
              <a:rPr lang="en-US" altLang="ko-KR" b="1"/>
              <a:t>[@@@@] </a:t>
            </a:r>
            <a:r>
              <a:rPr lang="en-US" altLang="ko-KR"/>
              <a:t>average speedup of [@@@@] about 12% over the RPT, 11% over the MOSAIC, and 8% over the ME-HPT system.</a:t>
            </a: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76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Next, let me show the breakdown of translation requests of the DPT.</a:t>
            </a:r>
          </a:p>
          <a:p>
            <a:endParaRPr lang="en-US" altLang="ko-KR"/>
          </a:p>
          <a:p>
            <a:r>
              <a:rPr lang="en-US" altLang="ko-KR"/>
              <a:t>[@@@@] On average, DPT reduces translation memory requests by 43% compared to RPT and by 69% compared to ME-HPT. </a:t>
            </a:r>
          </a:p>
          <a:p>
            <a:endParaRPr lang="en-US" altLang="ko-KR"/>
          </a:p>
          <a:p>
            <a:r>
              <a:rPr lang="en-US" altLang="ko-KR"/>
              <a:t>[@@@@] This reduction is achieved by elimination the multi-level page walk in RPT</a:t>
            </a:r>
            <a:r>
              <a:rPr lang="ko-KR" altLang="en-US"/>
              <a:t> </a:t>
            </a:r>
            <a:r>
              <a:rPr lang="en-US" altLang="ko-KR"/>
              <a:t>and the parallel multi-ways access used in ME-HPT.</a:t>
            </a:r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099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This is the end of my presentation.</a:t>
            </a:r>
          </a:p>
          <a:p>
            <a:endParaRPr lang="en-US" altLang="ko-KR"/>
          </a:p>
          <a:p>
            <a:r>
              <a:rPr lang="en-US" altLang="ko-KR"/>
              <a:t>In our paper, you can also find additional details on the following topics.</a:t>
            </a:r>
          </a:p>
          <a:p>
            <a:endParaRPr lang="en-US" altLang="ko-KR"/>
          </a:p>
          <a:p>
            <a:r>
              <a:rPr lang="en-US" altLang="ko-KR"/>
              <a:t>First, how to address the memory fragmentation caused by hashing to entire memory.</a:t>
            </a:r>
          </a:p>
          <a:p>
            <a:endParaRPr lang="en-US" altLang="ko-KR"/>
          </a:p>
          <a:p>
            <a:r>
              <a:rPr lang="en-US" altLang="ko-KR"/>
              <a:t>And Next, how to store and manage about step and stride value.</a:t>
            </a:r>
          </a:p>
          <a:p>
            <a:endParaRPr lang="en-US" altLang="ko-KR"/>
          </a:p>
          <a:p>
            <a:r>
              <a:rPr lang="en-US" altLang="ko-KR"/>
              <a:t>Third, our paper also covers the Linux kernel to support DPT, as well as how to support DPT in a virtualized environment.</a:t>
            </a:r>
          </a:p>
          <a:p>
            <a:endParaRPr lang="en-US" altLang="ko-KR"/>
          </a:p>
          <a:p>
            <a:r>
              <a:rPr lang="en-US" altLang="ko-KR"/>
              <a:t>If you're interested, I encourage you to look at our paper for more information.</a:t>
            </a:r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60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[@@@@]</a:t>
            </a:r>
            <a:r>
              <a:rPr lang="ko-KR" altLang="en-US"/>
              <a:t> </a:t>
            </a:r>
            <a:r>
              <a:rPr lang="en-US" altLang="ko-KR"/>
              <a:t>In summary, DPT is a technology designed to mitigate the bottleneck in address translation found in conventional systems.</a:t>
            </a:r>
            <a:br>
              <a:rPr lang="en-US" altLang="ko-KR"/>
            </a:br>
            <a:br>
              <a:rPr lang="en-US" altLang="ko-KR"/>
            </a:br>
            <a:r>
              <a:rPr lang="en-US" altLang="ko-KR"/>
              <a:t>[@@@@]</a:t>
            </a:r>
            <a:r>
              <a:rPr lang="ko-KR" altLang="en-US"/>
              <a:t> </a:t>
            </a:r>
            <a:r>
              <a:rPr lang="en-US" altLang="ko-KR"/>
              <a:t>DPT is a technique that utilizes a hash function over the entire memory space, allowing the entire physical memory to be used as a large HPT.</a:t>
            </a:r>
          </a:p>
          <a:p>
            <a:endParaRPr lang="en-US" altLang="ko-KR"/>
          </a:p>
          <a:p>
            <a:r>
              <a:rPr lang="en-US" altLang="ko-KR"/>
              <a:t>It can effectively reduce hash collisions, and it also introduces techniques to resolve certain hash collisions : SOA, CVA, CPD.</a:t>
            </a:r>
          </a:p>
          <a:p>
            <a:endParaRPr lang="en-US" altLang="ko-KR"/>
          </a:p>
          <a:p>
            <a:r>
              <a:rPr lang="en-US" altLang="ko-KR"/>
              <a:t>[@@@@]</a:t>
            </a:r>
            <a:r>
              <a:rPr lang="ko-KR" altLang="en-US"/>
              <a:t> </a:t>
            </a:r>
            <a:r>
              <a:rPr lang="en-US" altLang="ko-KR"/>
              <a:t>In conclusion, we demonstrate performance improvements compared to both conventional systems and state-of-the-art methods.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459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D92D-299E-FC02-497A-D58B6092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67D6ED-5384-9F68-653D-DB74BC5AD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A2B5C5-9813-6017-881D-83C37A304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Thank you for listening to the presentation, and please feel free to ask any questions if you have them.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9EE0EB-FDB1-E8E7-F4B0-18B721F05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80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First, let’s</a:t>
            </a:r>
            <a:r>
              <a:rPr lang="ko-KR" altLang="en-US"/>
              <a:t> </a:t>
            </a:r>
            <a:r>
              <a:rPr lang="en-US" altLang="ko-KR"/>
              <a:t>describe</a:t>
            </a:r>
            <a:r>
              <a:rPr lang="ko-KR" altLang="en-US"/>
              <a:t> </a:t>
            </a:r>
            <a:r>
              <a:rPr lang="en-US" altLang="ko-KR"/>
              <a:t>the background on virtual memory.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05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DB2C7-33FB-AC58-6CD3-0ED5939C8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6F51BA-8E07-12B7-8570-70802935A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5F1E29-55C5-06F3-0DB6-ED6E63506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E5D484-3192-D0CA-CE35-79EF680F8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824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latin typeface="+mj-lt"/>
              </a:rPr>
              <a:t>For fully utilized memory, it is not different with the conventional swap mechanism. 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Additionally, We evaluate for various memory utilization.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For high memory utilization such as 98%, there is a little performance degradation about 3.3%.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Page table is much smaller than the other page. so it is possible to be executed clearly with high memory utilization.</a:t>
            </a:r>
          </a:p>
          <a:p>
            <a:endParaRPr lang="en-US" altLang="ko-KR">
              <a:latin typeface="+mj-lt"/>
            </a:endParaRPr>
          </a:p>
          <a:p>
            <a:r>
              <a:rPr lang="en-US" altLang="ko-KR">
                <a:latin typeface="+mj-lt"/>
              </a:rPr>
              <a:t>As far as I know, in </a:t>
            </a:r>
            <a:r>
              <a:rPr lang="en-US" altLang="ko-KR" err="1">
                <a:latin typeface="+mj-lt"/>
              </a:rPr>
              <a:t>linux</a:t>
            </a:r>
            <a:r>
              <a:rPr lang="en-US" altLang="ko-KR">
                <a:latin typeface="+mj-lt"/>
              </a:rPr>
              <a:t> system, </a:t>
            </a:r>
            <a:r>
              <a:rPr lang="en-US" altLang="ko-KR" b="0" i="0">
                <a:solidFill>
                  <a:srgbClr val="040C28"/>
                </a:solidFill>
                <a:effectLst/>
                <a:latin typeface="+mj-lt"/>
              </a:rPr>
              <a:t>the default value for </a:t>
            </a:r>
            <a:r>
              <a:rPr lang="en-US" altLang="ko-KR" b="0" i="0" err="1">
                <a:solidFill>
                  <a:srgbClr val="040C28"/>
                </a:solidFill>
                <a:effectLst/>
                <a:latin typeface="+mj-lt"/>
              </a:rPr>
              <a:t>swappiness</a:t>
            </a:r>
            <a:r>
              <a:rPr lang="en-US" altLang="ko-KR" b="0" i="0">
                <a:solidFill>
                  <a:srgbClr val="040C28"/>
                </a:solidFill>
                <a:effectLst/>
                <a:latin typeface="+mj-lt"/>
              </a:rPr>
              <a:t> is 60. </a:t>
            </a:r>
            <a:r>
              <a:rPr lang="en-US" altLang="ko-KR" b="0" i="0">
                <a:solidFill>
                  <a:srgbClr val="000000"/>
                </a:solidFill>
                <a:effectLst/>
                <a:latin typeface="+mj-lt"/>
              </a:rPr>
              <a:t>Therefore, in most cases, we expect that DPT can operate normally.</a:t>
            </a:r>
            <a:endParaRPr lang="en-US" altLang="ko-KR">
              <a:latin typeface="+mj-lt"/>
            </a:endParaRPr>
          </a:p>
          <a:p>
            <a:endParaRPr lang="en-US" altLang="ko-KR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22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>
                <a:latin typeface="+mj-lt"/>
              </a:rPr>
              <a:t>We </a:t>
            </a:r>
            <a:r>
              <a:rPr lang="en" altLang="ko-KR" err="1">
                <a:latin typeface="+mj-lt"/>
              </a:rPr>
              <a:t>modifiy</a:t>
            </a:r>
            <a:r>
              <a:rPr lang="en" altLang="ko-KR">
                <a:latin typeface="+mj-lt"/>
              </a:rPr>
              <a:t> </a:t>
            </a:r>
            <a:r>
              <a:rPr lang="en" altLang="ko-KR" err="1">
                <a:latin typeface="+mj-lt"/>
              </a:rPr>
              <a:t>linux</a:t>
            </a:r>
            <a:r>
              <a:rPr lang="en" altLang="ko-KR">
                <a:latin typeface="+mj-lt"/>
              </a:rPr>
              <a:t> kernel code to measure PTE migration overhead. </a:t>
            </a:r>
          </a:p>
          <a:p>
            <a:endParaRPr lang="en" altLang="ko-KR">
              <a:latin typeface="+mj-lt"/>
            </a:endParaRPr>
          </a:p>
          <a:p>
            <a:r>
              <a:rPr lang="en" altLang="ko-KR">
                <a:latin typeface="+mj-lt"/>
              </a:rPr>
              <a:t>In page allocation code, we added PTE migration code and compare execution time for various workloads.</a:t>
            </a:r>
          </a:p>
          <a:p>
            <a:endParaRPr lang="en" altLang="ko-KR">
              <a:latin typeface="+mj-lt"/>
            </a:endParaRPr>
          </a:p>
          <a:p>
            <a:r>
              <a:rPr lang="en" altLang="ko-KR">
                <a:latin typeface="+mj-lt"/>
              </a:rPr>
              <a:t>In our evalution, for PTE migration case, there is about 15% of performance reduction. </a:t>
            </a:r>
            <a:endParaRPr lang="ko-KR" altLang="en-US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161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9233-E61B-2683-A42D-50651B37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63F8507-95A2-AB46-7B70-81B30DD68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563C96-FA3D-D260-29C3-BAB28B359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>
                <a:effectLst/>
                <a:latin typeface="+mj-lt"/>
              </a:rPr>
              <a:t>In our paper, there is a detail information for Fragmentation issue. Let's briefly explain. </a:t>
            </a:r>
            <a:br>
              <a:rPr lang="en" altLang="ko-KR">
                <a:latin typeface="+mj-lt"/>
              </a:rPr>
            </a:br>
            <a:r>
              <a:rPr lang="en" altLang="ko-KR">
                <a:effectLst/>
                <a:latin typeface="+mj-lt"/>
              </a:rPr>
              <a:t>DPT choose first already fragmented pages for PTE page allocation. </a:t>
            </a:r>
          </a:p>
          <a:p>
            <a:br>
              <a:rPr lang="en" altLang="ko-KR">
                <a:latin typeface="+mj-lt"/>
              </a:rPr>
            </a:br>
            <a:r>
              <a:rPr lang="en" altLang="ko-KR">
                <a:effectLst/>
                <a:latin typeface="+mj-lt"/>
              </a:rPr>
              <a:t>For example, [@@@@]hash function output is A, and [@@@@] A page is segment of large page and a free status. So, we do not use this page.</a:t>
            </a:r>
          </a:p>
          <a:p>
            <a:r>
              <a:rPr lang="en-US" altLang="ko-KR">
                <a:effectLst/>
                <a:latin typeface="+mj-lt"/>
              </a:rPr>
              <a:t>[@@@@] If the hash function output is B, [@@@@] and B page is already fragmented region than use it.</a:t>
            </a:r>
            <a:br>
              <a:rPr lang="en-US" altLang="ko-KR">
                <a:effectLst/>
                <a:latin typeface="+mj-lt"/>
              </a:rPr>
            </a:br>
            <a:endParaRPr lang="en-US" altLang="ko-KR">
              <a:effectLst/>
              <a:latin typeface="+mj-lt"/>
            </a:endParaRPr>
          </a:p>
          <a:p>
            <a:r>
              <a:rPr lang="en-US" altLang="ko-KR">
                <a:effectLst/>
                <a:latin typeface="+mj-lt"/>
              </a:rPr>
              <a:t>DPT use fragmented page first.</a:t>
            </a:r>
          </a:p>
          <a:p>
            <a:br>
              <a:rPr lang="en" altLang="ko-KR">
                <a:latin typeface="+mj-lt"/>
              </a:rPr>
            </a:br>
            <a:r>
              <a:rPr lang="en" altLang="ko-KR">
                <a:effectLst/>
                <a:latin typeface="+mj-lt"/>
              </a:rPr>
              <a:t>Additionally, in </a:t>
            </a:r>
            <a:r>
              <a:rPr lang="en" altLang="ko-KR" err="1">
                <a:effectLst/>
                <a:latin typeface="+mj-lt"/>
              </a:rPr>
              <a:t>linux</a:t>
            </a:r>
            <a:r>
              <a:rPr lang="en" altLang="ko-KR">
                <a:effectLst/>
                <a:latin typeface="+mj-lt"/>
              </a:rPr>
              <a:t> system,  it it possible to detect that this page is fragmented or non-fragmented by </a:t>
            </a:r>
            <a:r>
              <a:rPr lang="en" altLang="ko-KR" err="1">
                <a:effectLst/>
                <a:latin typeface="+mj-lt"/>
              </a:rPr>
              <a:t>compound_order</a:t>
            </a:r>
            <a:r>
              <a:rPr lang="en" altLang="ko-KR">
                <a:effectLst/>
                <a:latin typeface="+mj-lt"/>
              </a:rPr>
              <a:t>() that kernel function. This function return order of buddy </a:t>
            </a:r>
            <a:r>
              <a:rPr lang="en" altLang="ko-KR" err="1">
                <a:effectLst/>
                <a:latin typeface="+mj-lt"/>
              </a:rPr>
              <a:t>alloctor</a:t>
            </a:r>
            <a:r>
              <a:rPr lang="en" altLang="ko-KR">
                <a:effectLst/>
                <a:latin typeface="+mj-lt"/>
              </a:rPr>
              <a:t>. </a:t>
            </a:r>
            <a:endParaRPr lang="ko-KR" altLang="en-US">
              <a:latin typeface="+mj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8F411-4F03-4C22-78B5-D718EA219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314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In previous slide, I didn't mention page size separately, and I assumed the default page size.</a:t>
            </a:r>
          </a:p>
          <a:p>
            <a:endParaRPr lang="en-US" altLang="ko-KR" b="0" i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But there's nothing special about huge page. </a:t>
            </a:r>
          </a:p>
          <a:p>
            <a:endParaRPr kumimoji="1" lang="en-US" altLang="ko-KR" b="0" i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First of all, the top is based on the 4KB page, and the bottom one is 2MB huge page.</a:t>
            </a:r>
          </a:p>
          <a:p>
            <a:endParaRPr lang="en-US" altLang="ko-KR" b="0" i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The difference between the two is simple. You can increase the offset bit and exclude some bits from the VPN tag as hash input.</a:t>
            </a:r>
          </a:p>
          <a:p>
            <a:endParaRPr kumimoji="1" lang="en-US" altLang="ko-KR" b="0" i="0">
              <a:solidFill>
                <a:srgbClr val="000000"/>
              </a:solidFill>
              <a:effectLst/>
              <a:latin typeface="noto"/>
            </a:endParaRPr>
          </a:p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532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>
                <a:solidFill>
                  <a:srgbClr val="141413"/>
                </a:solidFill>
                <a:effectLst/>
                <a:latin typeface="Helvetica" pitchFamily="2" charset="0"/>
              </a:rPr>
              <a:t>DPT’s SOA effectively avoids address collisions but requires repeated checks of the page status to find a free physical frame. </a:t>
            </a:r>
          </a:p>
          <a:p>
            <a:endParaRPr lang="en" altLang="ko-KR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en" altLang="ko-KR">
                <a:solidFill>
                  <a:srgbClr val="141413"/>
                </a:solidFill>
                <a:effectLst/>
                <a:latin typeface="Helvetica" pitchFamily="2" charset="0"/>
              </a:rPr>
              <a:t>This figure shows the overhead of SOA in a real system. </a:t>
            </a:r>
          </a:p>
          <a:p>
            <a:endParaRPr lang="en" altLang="ko-KR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en" altLang="ko-KR">
                <a:solidFill>
                  <a:srgbClr val="141413"/>
                </a:solidFill>
                <a:effectLst/>
                <a:latin typeface="Helvetica" pitchFamily="2" charset="0"/>
              </a:rPr>
              <a:t>As shown in the figure, the performance impact of repetitive search of the SOA is very small. </a:t>
            </a:r>
            <a:br>
              <a:rPr lang="en" altLang="ko-KR">
                <a:solidFill>
                  <a:srgbClr val="141413"/>
                </a:solidFill>
                <a:effectLst/>
                <a:latin typeface="Helvetica" pitchFamily="2" charset="0"/>
              </a:rPr>
            </a:br>
            <a:endParaRPr lang="en" altLang="ko-KR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en" altLang="ko-KR">
                <a:solidFill>
                  <a:srgbClr val="141413"/>
                </a:solidFill>
                <a:effectLst/>
                <a:latin typeface="Helvetica" pitchFamily="2" charset="0"/>
              </a:rPr>
              <a:t>This is because this process involves accessing a small structure that is typically cached.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849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In DPT, MMU cache is repurposed for DPT metadata such as step and stride. If there is a cached data in MMU , we can directly access PTE pages except for accessing metadata table.</a:t>
            </a:r>
          </a:p>
          <a:p>
            <a:endParaRPr lang="en-US" altLang="ko-KR"/>
          </a:p>
          <a:p>
            <a:r>
              <a:rPr lang="en-US" altLang="ko-KR"/>
              <a:t>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en-US" altLang="ko-KR"/>
          </a:p>
          <a:p>
            <a:r>
              <a:rPr lang="en-US" altLang="ko-KR"/>
              <a:t>For supporting multi-page size we also separate MMU cache per page size. </a:t>
            </a:r>
          </a:p>
          <a:p>
            <a:endParaRPr lang="en-US" altLang="ko-KR" b="0" i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How to access MMU cache is written on the paper for several </a:t>
            </a:r>
            <a:r>
              <a:rPr lang="en-US" altLang="ko-KR" b="0" i="0" err="1">
                <a:solidFill>
                  <a:srgbClr val="000000"/>
                </a:solidFill>
                <a:effectLst/>
                <a:latin typeface="noto"/>
              </a:rPr>
              <a:t>senario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, so it would be good for you to refer to it.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867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None/>
            </a:pPr>
            <a:r>
              <a:rPr lang="en-US" altLang="ko-KR">
                <a:effectLst/>
              </a:rPr>
              <a:t>In our paper, there is a PTE page flow for </a:t>
            </a:r>
            <a:r>
              <a:rPr lang="en-US" altLang="ko-KR" err="1">
                <a:effectLst/>
              </a:rPr>
              <a:t>linux</a:t>
            </a:r>
            <a:r>
              <a:rPr lang="en-US" altLang="ko-KR">
                <a:effectLst/>
              </a:rPr>
              <a:t> kernel.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"/>
              </a:rPr>
              <a:t>It's a complicated part, so it would be good to refer to paper for more detail.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ko-KR">
              <a:effectLst/>
            </a:endParaRPr>
          </a:p>
          <a:p>
            <a:pPr rtl="0">
              <a:buFont typeface="Arial" panose="020B0604020202020204" pitchFamily="34" charset="0"/>
              <a:buNone/>
            </a:pPr>
            <a:r>
              <a:rPr lang="en-US" altLang="ko-KR">
                <a:effectLst/>
              </a:rPr>
              <a:t>Let’s briefly explain, We do not implement full DPT system in Linux. But We consider that how to implement.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ko-KR">
              <a:effectLst/>
            </a:endParaRPr>
          </a:p>
          <a:p>
            <a:pPr rtl="0">
              <a:buFont typeface="Arial" panose="020B0604020202020204" pitchFamily="34" charset="0"/>
              <a:buNone/>
            </a:pPr>
            <a:r>
              <a:rPr lang="en-US" altLang="ko-KR">
                <a:effectLst/>
              </a:rPr>
              <a:t>We think about that it is possible to adapt DPT with conventional system. 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ko-KR"/>
          </a:p>
          <a:p>
            <a:pPr rtl="0">
              <a:buFont typeface="Arial" panose="020B0604020202020204" pitchFamily="34" charset="0"/>
              <a:buNone/>
            </a:pPr>
            <a:r>
              <a:rPr lang="en-US" altLang="ko-KR">
                <a:effectLst/>
              </a:rPr>
              <a:t>In </a:t>
            </a:r>
            <a:r>
              <a:rPr lang="en-US" altLang="ko-KR" err="1">
                <a:effectLst/>
              </a:rPr>
              <a:t>linux</a:t>
            </a:r>
            <a:r>
              <a:rPr lang="en-US" altLang="ko-KR">
                <a:effectLst/>
              </a:rPr>
              <a:t> kernel, there are various Macro function for page descriptor or page management.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ko-KR">
              <a:effectLst/>
            </a:endParaRPr>
          </a:p>
          <a:p>
            <a:pPr rtl="0">
              <a:buFont typeface="Arial" panose="020B0604020202020204" pitchFamily="34" charset="0"/>
              <a:buNone/>
            </a:pPr>
            <a:r>
              <a:rPr lang="en-US" altLang="ko-KR">
                <a:effectLst/>
              </a:rPr>
              <a:t>These functions is </a:t>
            </a:r>
            <a:r>
              <a:rPr lang="en-US" altLang="ko-KR" err="1">
                <a:effectLst/>
              </a:rPr>
              <a:t>usefull</a:t>
            </a:r>
            <a:r>
              <a:rPr lang="en-US" altLang="ko-KR">
                <a:effectLst/>
              </a:rPr>
              <a:t> for a DPT system for a checking the free or allocation status, fragmentation information and so on. </a:t>
            </a:r>
            <a:endParaRPr lang="en-US" altLang="ko-KR"/>
          </a:p>
          <a:p>
            <a:pPr rtl="0">
              <a:buFont typeface="Arial" panose="020B0604020202020204" pitchFamily="34" charset="0"/>
              <a:buNone/>
            </a:pPr>
            <a:endParaRPr lang="en-US" altLang="ko-KR"/>
          </a:p>
          <a:p>
            <a:pPr rtl="0">
              <a:buFont typeface="Arial" panose="020B0604020202020204" pitchFamily="34" charset="0"/>
              <a:buNone/>
            </a:pPr>
            <a:r>
              <a:rPr lang="en-US" altLang="ko-KR"/>
              <a:t>We are still considering how to implement and it is future work for me.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66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독립적인 주소 공간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Virtual memory is a technology [@@@@] that provides an address space independent of physical memory. </a:t>
            </a:r>
            <a:br>
              <a:rPr lang="en-US" altLang="ko-KR"/>
            </a:br>
            <a:br>
              <a:rPr lang="en-US" altLang="ko-KR"/>
            </a:br>
            <a:r>
              <a:rPr lang="en-US" altLang="ko-KR"/>
              <a:t>However [@@@@], it is impossible to use the virtual address to directly access physical memory space.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71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가상 메모리 물리 메모리 주소 변환 순서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The translating a virtual address to a  physical address is a key element of virtual memory systems. </a:t>
            </a:r>
          </a:p>
          <a:p>
            <a:endParaRPr lang="en-US" altLang="ko-KR"/>
          </a:p>
          <a:p>
            <a:r>
              <a:rPr lang="en-US" altLang="ko-KR"/>
              <a:t>First, [@@@@] the CPU looks up the cached address translation in the TLB and the PWC within the MMU.</a:t>
            </a:r>
          </a:p>
          <a:p>
            <a:endParaRPr lang="en-US" altLang="ko-KR"/>
          </a:p>
          <a:p>
            <a:r>
              <a:rPr lang="en-US" altLang="ko-KR"/>
              <a:t>If there is no cached data in MMU, [@@@@] the system should access page table. </a:t>
            </a:r>
          </a:p>
          <a:p>
            <a:endParaRPr lang="en-US" altLang="ko-KR"/>
          </a:p>
          <a:p>
            <a:r>
              <a:rPr lang="en-US" altLang="ko-KR"/>
              <a:t>Finally, [@@@@] it is possible to access physical memory space to use physical address from page table.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58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And next, conventional page table is not a linear structure but multi-level structure. </a:t>
            </a:r>
          </a:p>
          <a:p>
            <a:r>
              <a:rPr lang="en-US" altLang="ko-KR"/>
              <a:t>Let me explained the sequence of lookup page table.</a:t>
            </a:r>
          </a:p>
          <a:p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First,</a:t>
            </a:r>
            <a:r>
              <a:rPr lang="ko-KR" altLang="en-US"/>
              <a:t> </a:t>
            </a:r>
            <a:r>
              <a:rPr lang="en-US" altLang="ko-KR"/>
              <a:t>[@@@@] the CR3 register holds the base address of the root page table.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The 9 bits [@@@@] of the virtual address, serve as the index for a each level page table.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After that, [@@@@]</a:t>
            </a:r>
            <a:r>
              <a:rPr lang="ko-KR" altLang="en-US"/>
              <a:t> </a:t>
            </a:r>
            <a:r>
              <a:rPr lang="en-US" altLang="ko-KR"/>
              <a:t>that entry can be used to access the next-level page table.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Finally, [@@@@]  the physical frame number can be obtained from the last level PTE and we can use it.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This process called as page table walk. and should be accessed sequentially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So, [@@@@] the conventional system, has a page table walk overhead due to sequential memory access.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06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For reducing page table walk overhead, There is a hash-based page table.</a:t>
            </a:r>
          </a:p>
          <a:p>
            <a:r>
              <a:rPr lang="en-US" altLang="ko-KR"/>
              <a:t>[@@@@ ]The key point of a HPT is that indexing the page table using a hash function. </a:t>
            </a:r>
          </a:p>
          <a:p>
            <a:r>
              <a:rPr lang="en-US" altLang="ko-KR"/>
              <a:t>[@@@@] The VPN is used as the input to the hash function, [@@@@] and its output serves as the index.</a:t>
            </a:r>
          </a:p>
          <a:p>
            <a:r>
              <a:rPr lang="en-US" altLang="ko-KR"/>
              <a:t>-------------------------------------------------------------------------------------------------------------------------</a:t>
            </a:r>
          </a:p>
          <a:p>
            <a:r>
              <a:rPr lang="en-US" altLang="ko-KR"/>
              <a:t>Additionally, [@@@@] to increase the locality of PTEs and reduce hash tag overhead, there is a method of grouping adjacent PTEs into a single cache line.</a:t>
            </a:r>
          </a:p>
          <a:p>
            <a:r>
              <a:rPr lang="en-US" altLang="ko-KR"/>
              <a:t>[@@@@] This is known as PTE clustering,</a:t>
            </a:r>
          </a:p>
          <a:p>
            <a:r>
              <a:rPr lang="en-US" altLang="ko-KR"/>
              <a:t>It is similar with before one, but the key distinction is that hashing is done excluding the PTE offset.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18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Next one is the state of the art HPT known as ECPT.</a:t>
            </a:r>
          </a:p>
          <a:p>
            <a:r>
              <a:rPr lang="en-US" altLang="ko-KR"/>
              <a:t>[@@@@] The main feature of ECPT is that it is a multi-way page table.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[@@@@] The access mechanism is the same as before, but it is possible to access in parallel for different way.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=============================================================================================================</a:t>
            </a:r>
          </a:p>
          <a:p>
            <a:r>
              <a:rPr lang="en-US" altLang="ko-KR"/>
              <a:t>[@@@@] And Next, ME-HPT is the extension of ECPT. </a:t>
            </a:r>
          </a:p>
          <a:p>
            <a:r>
              <a:rPr lang="en-US" altLang="ko-KR"/>
              <a:t>[@@@@] This</a:t>
            </a:r>
            <a:r>
              <a:rPr lang="ko-KR" altLang="en-US"/>
              <a:t> </a:t>
            </a:r>
            <a:r>
              <a:rPr lang="en-US" altLang="ko-KR"/>
              <a:t>is similar with ECPT but has distinct characteristics. </a:t>
            </a:r>
          </a:p>
          <a:p>
            <a:r>
              <a:rPr lang="en-US" altLang="ko-KR"/>
              <a:t>[@@@@] They addresses contiguous memory allocation by managing each page table with small chunks.</a:t>
            </a:r>
          </a:p>
          <a:p>
            <a:r>
              <a:rPr lang="en-US" altLang="ko-KR"/>
              <a:t>To indexing these chunks, [@@@@] ME-HPT employs the L2P table.</a:t>
            </a:r>
          </a:p>
          <a:p>
            <a:r>
              <a:rPr lang="en-US" altLang="ko-KR"/>
              <a:t>[@@@@] The L2P table serves as an intermediary bridge to the chunks.</a:t>
            </a:r>
            <a:br>
              <a:rPr lang="en-US" altLang="ko-KR"/>
            </a:br>
            <a:r>
              <a:rPr lang="en-US" altLang="ko-KR"/>
              <a:t>[@@@@] After hashing to the L2P, [@@@@] it combines with the PTE offset to read the PTE.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44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Next, </a:t>
            </a:r>
            <a:r>
              <a:rPr lang="en-US" altLang="ko-KR" err="1"/>
              <a:t>i</a:t>
            </a:r>
            <a:r>
              <a:rPr lang="en-US" altLang="ko-KR"/>
              <a:t> will introduce the key challenges of current HPTs and the goals for our research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1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C91242D-A676-595D-B82E-92E154B94D85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부제목 9">
            <a:extLst>
              <a:ext uri="{FF2B5EF4-FFF2-40B4-BE49-F238E27FC236}">
                <a16:creationId xmlns:a16="http://schemas.microsoft.com/office/drawing/2014/main" id="{6C42008E-311B-3C52-1D20-43DB989932BB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0" y="3429001"/>
            <a:ext cx="12192000" cy="2402352"/>
          </a:xfrm>
        </p:spPr>
        <p:txBody>
          <a:bodyPr>
            <a:noAutofit/>
          </a:bodyPr>
          <a:lstStyle>
            <a:lvl1pPr>
              <a:defRPr i="0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br>
              <a:rPr lang="en-US" altLang="ko-KR" sz="2000" b="1" i="1" u="sng" spc="-1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b="1" i="1" u="sng" spc="-1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altLang="ko-KR" sz="2200" b="1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Name</a:t>
            </a:r>
            <a:r>
              <a:rPr lang="en-US" altLang="ko-KR" sz="2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altLang="ko-KR" sz="2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</a:t>
            </a:r>
            <a:r>
              <a:rPr lang="en-US" altLang="ko-KR" sz="2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ko-KR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</a:t>
            </a:r>
            <a:r>
              <a:rPr lang="en-US" altLang="ko-KR" sz="2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altLang="ko-KR" sz="500" baseline="30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b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*</a:t>
            </a:r>
            <a:r>
              <a:rPr lang="en-US" altLang="ko-KR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Sungkyunkwan University              </a:t>
            </a:r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ko-KR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University</a:t>
            </a:r>
            <a:endParaRPr lang="en-US" altLang="ko-KR" sz="2000" b="1" spc="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CBB0E-9FEC-6B69-B8BF-99C0FE807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79" y="189912"/>
            <a:ext cx="10884294" cy="707450"/>
          </a:xfrm>
        </p:spPr>
        <p:txBody>
          <a:bodyPr>
            <a:normAutofit/>
          </a:bodyPr>
          <a:lstStyle>
            <a:lvl1pPr>
              <a:defRPr sz="4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BB5BD2-88F6-542D-CDD5-55C3C76118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38133"/>
            <a:ext cx="10515600" cy="493883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1st</a:t>
            </a:r>
            <a:endParaRPr lang="ko-KR" altLang="en-US"/>
          </a:p>
          <a:p>
            <a:pPr lvl="1"/>
            <a:r>
              <a:rPr lang="en-US" altLang="ko-KR"/>
              <a:t>2nd</a:t>
            </a:r>
            <a:endParaRPr lang="ko-KR" altLang="en-US"/>
          </a:p>
          <a:p>
            <a:pPr lvl="2"/>
            <a:r>
              <a:rPr lang="en-US" altLang="ko-KR"/>
              <a:t>3rd</a:t>
            </a:r>
            <a:endParaRPr lang="ko-KR" altLang="en-US"/>
          </a:p>
          <a:p>
            <a:pPr lvl="3"/>
            <a:r>
              <a:rPr lang="en-US" altLang="ko-KR"/>
              <a:t>4th</a:t>
            </a:r>
            <a:endParaRPr lang="ko-KR" altLang="en-US"/>
          </a:p>
          <a:p>
            <a:pPr lvl="4"/>
            <a:r>
              <a:rPr lang="en-US" altLang="ko-KR"/>
              <a:t>5th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BC562D-8807-0AF3-B01D-8FFB45A6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977" y="6356350"/>
            <a:ext cx="2743200" cy="365125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8310F0-2B09-4C1E-B1ED-52780B292E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1A361A3-FBF9-9470-D5BE-99BF16C23C5E}"/>
              </a:ext>
            </a:extLst>
          </p:cNvPr>
          <p:cNvCxnSpPr/>
          <p:nvPr userDrawn="1"/>
        </p:nvCxnSpPr>
        <p:spPr>
          <a:xfrm>
            <a:off x="391886" y="1067747"/>
            <a:ext cx="113987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5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440A37-8B15-8A2C-3C19-FCE07AB1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9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A0BD36-AB9D-59A5-E10F-92D0089E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D647EC-8287-3950-0467-572F16808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8433A6-9B2C-F8A3-3769-00349B93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47850C-C5BA-5E69-C918-8D13719D5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9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8310F0-2B09-4C1E-B1ED-52780B292E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4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Virtuos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4">
            <a:extLst>
              <a:ext uri="{FF2B5EF4-FFF2-40B4-BE49-F238E27FC236}">
                <a16:creationId xmlns:a16="http://schemas.microsoft.com/office/drawing/2014/main" id="{7DFED48C-5D24-ADC2-E42B-6A02E0C0E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267418"/>
            <a:ext cx="12192000" cy="2402352"/>
          </a:xfrm>
        </p:spPr>
        <p:txBody>
          <a:bodyPr/>
          <a:lstStyle/>
          <a:p>
            <a:pPr marL="0" indent="0" algn="ctr">
              <a:buNone/>
            </a:pPr>
            <a:endParaRPr lang="en-US" altLang="ko-KR" sz="200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2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Osang Kwon</a:t>
            </a:r>
            <a:r>
              <a:rPr lang="en-US" altLang="ko-KR" sz="2400" b="1" baseline="30000">
                <a:latin typeface="Didact Gothic" panose="020F050202020403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†</a:t>
            </a:r>
            <a:r>
              <a:rPr lang="en-US" altLang="ko-KR" sz="22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altLang="ko-KR" sz="2200" b="1">
                <a:latin typeface="+mn-lt"/>
                <a:ea typeface="Calibri" panose="020F0502020204030204" pitchFamily="34" charset="0"/>
              </a:rPr>
              <a:t>   </a:t>
            </a:r>
            <a:r>
              <a:rPr lang="en-US" altLang="ko-KR" sz="22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Yongho</a:t>
            </a: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Lee</a:t>
            </a:r>
            <a:r>
              <a:rPr lang="en-US" altLang="ko-KR" sz="2000" b="1" baseline="30000">
                <a:latin typeface="Didact Gothic" panose="020F050202020403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†</a:t>
            </a: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  </a:t>
            </a:r>
            <a:r>
              <a:rPr lang="en-US" altLang="ko-KR" sz="22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Junhyeok</a:t>
            </a: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Park, </a:t>
            </a:r>
          </a:p>
          <a:p>
            <a:pPr marL="0" indent="0" algn="ctr">
              <a:buNone/>
            </a:pP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Sungbin Jang,   </a:t>
            </a:r>
            <a:r>
              <a:rPr lang="en-US" altLang="ko-KR" sz="22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Byungchul</a:t>
            </a: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Tak</a:t>
            </a:r>
            <a:r>
              <a:rPr lang="en-US" altLang="ko-KR" sz="2200">
                <a:latin typeface="+mn-lt"/>
                <a:ea typeface="Calibri" panose="020F0502020204030204" pitchFamily="34" charset="0"/>
              </a:rPr>
              <a:t>*,   and</a:t>
            </a:r>
            <a:r>
              <a:rPr lang="ko-KR" altLang="en-US" sz="2200">
                <a:latin typeface="+mn-lt"/>
                <a:ea typeface="Calibri" panose="020F0502020204030204" pitchFamily="34" charset="0"/>
              </a:rPr>
              <a:t> </a:t>
            </a:r>
            <a:r>
              <a:rPr lang="en-US" altLang="ko-KR" sz="22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Seokin</a:t>
            </a:r>
            <a:r>
              <a:rPr lang="en-US" altLang="ko-KR" sz="22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Hong</a:t>
            </a:r>
          </a:p>
          <a:p>
            <a:pPr marL="0" indent="0" algn="ctr">
              <a:buNone/>
            </a:pPr>
            <a:br>
              <a:rPr lang="en-US" altLang="ko-KR" sz="2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altLang="ko-KR" sz="20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altLang="ko-KR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Sungkyunkwan University              </a:t>
            </a:r>
            <a:r>
              <a:rPr lang="en-US" altLang="ko-KR" sz="1800" b="1">
                <a:latin typeface="+mn-lt"/>
                <a:ea typeface="Calibri" panose="020F0502020204030204" pitchFamily="34" charset="0"/>
              </a:rPr>
              <a:t>*</a:t>
            </a:r>
            <a:r>
              <a:rPr lang="en-US" altLang="ko-KR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Kyungpook National University</a:t>
            </a:r>
          </a:p>
          <a:p>
            <a:pPr marL="0" indent="0" algn="ctr">
              <a:buNone/>
            </a:pPr>
            <a:endParaRPr lang="ko-KR" altLang="en-US" sz="2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11F6A69-C39F-DAE6-A23F-CA6F37B120A1}"/>
              </a:ext>
            </a:extLst>
          </p:cNvPr>
          <p:cNvSpPr txBox="1">
            <a:spLocks/>
          </p:cNvSpPr>
          <p:nvPr/>
        </p:nvSpPr>
        <p:spPr>
          <a:xfrm>
            <a:off x="0" y="90761"/>
            <a:ext cx="12192000" cy="34289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Distributed Page Table: Harnessing Physical Memory</a:t>
            </a:r>
          </a:p>
          <a:p>
            <a:pPr algn="ctr"/>
            <a:r>
              <a:rPr lang="en-US" altLang="ko-KR" sz="4000" b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as An Unbounded Hashed Page Table</a:t>
            </a:r>
            <a:endParaRPr lang="ko-KR" altLang="en-US" sz="4000" b="1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그림 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8287E32-F301-F4C5-F837-8D1DFC538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38" y="5441027"/>
            <a:ext cx="3393161" cy="1164629"/>
          </a:xfrm>
          <a:prstGeom prst="rect">
            <a:avLst/>
          </a:prstGeom>
        </p:spPr>
      </p:pic>
      <p:pic>
        <p:nvPicPr>
          <p:cNvPr id="10" name="그림 9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0DB920EF-D825-1A8B-6154-53712A75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73" y="5705137"/>
            <a:ext cx="1959947" cy="63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C6E4C5-B79E-6DF4-453D-1D2F119C939A}"/>
              </a:ext>
            </a:extLst>
          </p:cNvPr>
          <p:cNvSpPr txBox="1"/>
          <p:nvPr/>
        </p:nvSpPr>
        <p:spPr>
          <a:xfrm>
            <a:off x="2990250" y="319125"/>
            <a:ext cx="60966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500" b="0" i="1">
                <a:solidFill>
                  <a:srgbClr val="FFFFFF"/>
                </a:solidFill>
                <a:effectLst/>
                <a:latin typeface="+mj-lt"/>
              </a:rPr>
              <a:t>57th IEEE/ACM International Symposium on Microarchitecture</a:t>
            </a:r>
            <a:r>
              <a:rPr lang="en-US" altLang="ko-KR" sz="1500" b="0" i="1" baseline="30000">
                <a:solidFill>
                  <a:srgbClr val="FFFFFF"/>
                </a:solidFill>
                <a:effectLst/>
                <a:latin typeface="+mj-lt"/>
              </a:rPr>
              <a:t>®</a:t>
            </a:r>
            <a:endParaRPr lang="en-US" altLang="ko-KR" sz="1500" b="0" i="1"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F98E9-28C2-CEE4-66C6-96FC8E3197C9}"/>
              </a:ext>
            </a:extLst>
          </p:cNvPr>
          <p:cNvSpPr txBox="1"/>
          <p:nvPr/>
        </p:nvSpPr>
        <p:spPr>
          <a:xfrm>
            <a:off x="9478409" y="6605656"/>
            <a:ext cx="28050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b="1" baseline="30000">
                <a:ea typeface="Calibri" panose="020F0502020204030204" pitchFamily="34" charset="0"/>
                <a:cs typeface="Arial" panose="020B0604020202020204" pitchFamily="34" charset="0"/>
              </a:rPr>
              <a:t>† Both authors  contributed equally to this work.</a:t>
            </a:r>
            <a:endParaRPr lang="ko-KR" altLang="en-US" sz="1500"/>
          </a:p>
        </p:txBody>
      </p:sp>
    </p:spTree>
    <p:extLst>
      <p:ext uri="{BB962C8B-B14F-4D97-AF65-F5344CB8AC3E}">
        <p14:creationId xmlns:p14="http://schemas.microsoft.com/office/powerpoint/2010/main" val="337182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Key Challenges in Hashed Page Table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133"/>
            <a:ext cx="10820400" cy="4938830"/>
          </a:xfrm>
        </p:spPr>
        <p:txBody>
          <a:bodyPr>
            <a:no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Fixed-size HPT</a:t>
            </a:r>
          </a:p>
          <a:p>
            <a:pPr lvl="1"/>
            <a:r>
              <a:rPr lang="en-US" altLang="ko-KR" sz="2200">
                <a:ea typeface="Calibri" panose="020F0502020204030204" pitchFamily="34" charset="0"/>
              </a:rPr>
              <a:t>HPT has a </a:t>
            </a:r>
            <a:r>
              <a:rPr lang="en-US" altLang="ko-KR" sz="2200">
                <a:solidFill>
                  <a:srgbClr val="C00000"/>
                </a:solidFill>
                <a:ea typeface="Calibri" panose="020F0502020204030204" pitchFamily="34" charset="0"/>
              </a:rPr>
              <a:t>fixed initial size</a:t>
            </a:r>
            <a:r>
              <a:rPr lang="en-US" altLang="ko-KR" sz="2200">
                <a:ea typeface="Calibri" panose="020F0502020204030204" pitchFamily="34" charset="0"/>
              </a:rPr>
              <a:t>, limiting its scalability.</a:t>
            </a:r>
          </a:p>
          <a:p>
            <a:pPr lvl="1"/>
            <a:r>
              <a:rPr lang="en-US" altLang="ko-KR" sz="2200">
                <a:ea typeface="Calibri" panose="020F0502020204030204" pitchFamily="34" charset="0"/>
              </a:rPr>
              <a:t>Dynamic resizing</a:t>
            </a:r>
          </a:p>
          <a:p>
            <a:pPr lvl="1"/>
            <a:endParaRPr lang="en-US" altLang="ko-KR" sz="2200">
              <a:ea typeface="Calibri" panose="020F0502020204030204" pitchFamily="34" charset="0"/>
            </a:endParaRPr>
          </a:p>
          <a:p>
            <a:r>
              <a:rPr lang="en-US" altLang="ko-KR">
                <a:ea typeface="Calibri" panose="020F0502020204030204" pitchFamily="34" charset="0"/>
              </a:rPr>
              <a:t>Hash collision</a:t>
            </a:r>
          </a:p>
          <a:p>
            <a:pPr lvl="1"/>
            <a:r>
              <a:rPr lang="en-US" altLang="ko-KR" sz="2200">
                <a:solidFill>
                  <a:srgbClr val="C00000"/>
                </a:solidFill>
                <a:ea typeface="Calibri" panose="020F0502020204030204" pitchFamily="34" charset="0"/>
              </a:rPr>
              <a:t>Hash collisions </a:t>
            </a:r>
            <a:r>
              <a:rPr lang="en-US" altLang="ko-KR" sz="2200">
                <a:ea typeface="Calibri" panose="020F0502020204030204" pitchFamily="34" charset="0"/>
              </a:rPr>
              <a:t>are common, leading to potential allocation issues.</a:t>
            </a:r>
          </a:p>
          <a:p>
            <a:pPr lvl="1"/>
            <a:r>
              <a:rPr lang="en-US" altLang="ko-KR" sz="2200">
                <a:ea typeface="Calibri" panose="020F0502020204030204" pitchFamily="34" charset="0"/>
              </a:rPr>
              <a:t>Using techniques like </a:t>
            </a:r>
            <a:r>
              <a:rPr lang="en-US" altLang="ko-KR" sz="2200">
                <a:solidFill>
                  <a:srgbClr val="C00000"/>
                </a:solidFill>
                <a:ea typeface="Calibri" panose="020F0502020204030204" pitchFamily="34" charset="0"/>
              </a:rPr>
              <a:t>Open Addressing and Chaining</a:t>
            </a:r>
            <a:r>
              <a:rPr lang="en-US" altLang="ko-KR" sz="2200">
                <a:ea typeface="Calibri" panose="020F0502020204030204" pitchFamily="34" charset="0"/>
              </a:rPr>
              <a:t>, which complicate access.</a:t>
            </a:r>
          </a:p>
          <a:p>
            <a:pPr lvl="1"/>
            <a:endParaRPr lang="en-US" altLang="ko-KR" sz="2200">
              <a:ea typeface="Calibri" panose="020F0502020204030204" pitchFamily="34" charset="0"/>
            </a:endParaRPr>
          </a:p>
          <a:p>
            <a:r>
              <a:rPr lang="en-US" altLang="ko-KR">
                <a:ea typeface="Calibri" panose="020F0502020204030204" pitchFamily="34" charset="0"/>
              </a:rPr>
              <a:t>Using Cuckoo hashing for collision.</a:t>
            </a:r>
          </a:p>
          <a:p>
            <a:pPr lvl="1"/>
            <a:r>
              <a:rPr lang="en-US" altLang="ko-KR">
                <a:ea typeface="Calibri" panose="020F0502020204030204" pitchFamily="34" charset="0"/>
              </a:rPr>
              <a:t>Hash collisions are handled by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PTE migration</a:t>
            </a:r>
            <a:r>
              <a:rPr lang="en-US" altLang="ko-KR">
                <a:ea typeface="Calibri" panose="020F0502020204030204" pitchFamily="34" charset="0"/>
              </a:rPr>
              <a:t>.</a:t>
            </a:r>
            <a:endParaRPr lang="en-US" altLang="ko-KR" sz="2200">
              <a:ea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F4769B9-2D45-3907-68DB-9CE041076A90}"/>
              </a:ext>
            </a:extLst>
          </p:cNvPr>
          <p:cNvSpPr/>
          <p:nvPr/>
        </p:nvSpPr>
        <p:spPr>
          <a:xfrm>
            <a:off x="356283" y="1175982"/>
            <a:ext cx="11416486" cy="467668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36A6CFB-34FC-E3BB-400C-9B13C4E144CD}"/>
              </a:ext>
            </a:extLst>
          </p:cNvPr>
          <p:cNvSpPr/>
          <p:nvPr/>
        </p:nvSpPr>
        <p:spPr>
          <a:xfrm>
            <a:off x="533400" y="3218211"/>
            <a:ext cx="11346621" cy="2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Challenge: Why do the fundamental hash collisions occur?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7AB8F4-F21A-0E4E-2AED-B755E71E49FA}"/>
              </a:ext>
            </a:extLst>
          </p:cNvPr>
          <p:cNvSpPr/>
          <p:nvPr/>
        </p:nvSpPr>
        <p:spPr>
          <a:xfrm>
            <a:off x="856332" y="4075026"/>
            <a:ext cx="10555264" cy="371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lvl="1" algn="ctr"/>
            <a:r>
              <a:rPr lang="en-US" altLang="ko-KR" sz="36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36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limited table size.</a:t>
            </a:r>
          </a:p>
        </p:txBody>
      </p:sp>
    </p:spTree>
    <p:extLst>
      <p:ext uri="{BB962C8B-B14F-4D97-AF65-F5344CB8AC3E}">
        <p14:creationId xmlns:p14="http://schemas.microsoft.com/office/powerpoint/2010/main" val="1420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97D8ABC-6B9F-7A5A-98DC-1B89339B4AC8}"/>
              </a:ext>
            </a:extLst>
          </p:cNvPr>
          <p:cNvSpPr/>
          <p:nvPr/>
        </p:nvSpPr>
        <p:spPr>
          <a:xfrm>
            <a:off x="7340452" y="2389559"/>
            <a:ext cx="1473499" cy="2242731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47CEC05-03B3-53C4-2B4B-D48943C92541}"/>
              </a:ext>
            </a:extLst>
          </p:cNvPr>
          <p:cNvSpPr/>
          <p:nvPr/>
        </p:nvSpPr>
        <p:spPr>
          <a:xfrm>
            <a:off x="3484318" y="2389559"/>
            <a:ext cx="1473499" cy="2242731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What is PTE Migration?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133"/>
            <a:ext cx="10515600" cy="614157"/>
          </a:xfrm>
        </p:spPr>
        <p:txBody>
          <a:bodyPr>
            <a:normAutofit/>
          </a:bodyPr>
          <a:lstStyle/>
          <a:p>
            <a:r>
              <a:rPr lang="en-US" altLang="ko-KR" sz="2400">
                <a:ea typeface="Calibri" panose="020F0502020204030204" pitchFamily="34" charset="0"/>
              </a:rPr>
              <a:t>Cuckoo Hashing in state-of-the-arts</a:t>
            </a:r>
          </a:p>
          <a:p>
            <a:endParaRPr lang="en-US" altLang="ko-KR" sz="2400">
              <a:ea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497806-94FA-E56C-A18F-356381A6B2C1}"/>
              </a:ext>
            </a:extLst>
          </p:cNvPr>
          <p:cNvSpPr/>
          <p:nvPr/>
        </p:nvSpPr>
        <p:spPr>
          <a:xfrm>
            <a:off x="3484318" y="2980279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DD50C-CCB0-CCC0-F636-15C5B2BAAC88}"/>
              </a:ext>
            </a:extLst>
          </p:cNvPr>
          <p:cNvSpPr txBox="1"/>
          <p:nvPr/>
        </p:nvSpPr>
        <p:spPr>
          <a:xfrm>
            <a:off x="3718986" y="2389559"/>
            <a:ext cx="104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3FB6B9-1900-A18E-5E72-822101E8AA65}"/>
              </a:ext>
            </a:extLst>
          </p:cNvPr>
          <p:cNvSpPr txBox="1"/>
          <p:nvPr/>
        </p:nvSpPr>
        <p:spPr>
          <a:xfrm>
            <a:off x="7524587" y="2389559"/>
            <a:ext cx="104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Table-2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0A45CD0-BC5C-D49F-23B2-13AFCAE8C926}"/>
              </a:ext>
            </a:extLst>
          </p:cNvPr>
          <p:cNvSpPr/>
          <p:nvPr/>
        </p:nvSpPr>
        <p:spPr>
          <a:xfrm>
            <a:off x="3484318" y="3341401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4E16BE9-52E2-6603-06A0-0CC839601D9E}"/>
              </a:ext>
            </a:extLst>
          </p:cNvPr>
          <p:cNvSpPr/>
          <p:nvPr/>
        </p:nvSpPr>
        <p:spPr>
          <a:xfrm>
            <a:off x="3484318" y="3704548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D9483A6-A58C-778E-75D8-02832CB42AF4}"/>
              </a:ext>
            </a:extLst>
          </p:cNvPr>
          <p:cNvSpPr/>
          <p:nvPr/>
        </p:nvSpPr>
        <p:spPr>
          <a:xfrm>
            <a:off x="3484318" y="4063982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EDE67AD-8253-F6EC-AEBE-255FA206A4B7}"/>
              </a:ext>
            </a:extLst>
          </p:cNvPr>
          <p:cNvSpPr/>
          <p:nvPr/>
        </p:nvSpPr>
        <p:spPr>
          <a:xfrm>
            <a:off x="7340452" y="2980279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6A11887-D925-186C-04F3-C5AE0C29CC38}"/>
              </a:ext>
            </a:extLst>
          </p:cNvPr>
          <p:cNvSpPr/>
          <p:nvPr/>
        </p:nvSpPr>
        <p:spPr>
          <a:xfrm>
            <a:off x="7340452" y="3341401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CA21820-FAEF-DC47-48CB-3116398A3081}"/>
              </a:ext>
            </a:extLst>
          </p:cNvPr>
          <p:cNvSpPr/>
          <p:nvPr/>
        </p:nvSpPr>
        <p:spPr>
          <a:xfrm>
            <a:off x="7340452" y="3704548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A80DE58-F1CE-F751-68DD-69D18300909B}"/>
              </a:ext>
            </a:extLst>
          </p:cNvPr>
          <p:cNvSpPr/>
          <p:nvPr/>
        </p:nvSpPr>
        <p:spPr>
          <a:xfrm>
            <a:off x="7340452" y="4063982"/>
            <a:ext cx="1473499" cy="361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22FC1F2-46F8-0BF6-F601-CC49FF26D472}"/>
              </a:ext>
            </a:extLst>
          </p:cNvPr>
          <p:cNvSpPr/>
          <p:nvPr/>
        </p:nvSpPr>
        <p:spPr>
          <a:xfrm>
            <a:off x="689892" y="3801555"/>
            <a:ext cx="1473498" cy="3611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 - 4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6C7949B-22BD-1E05-FFEA-57D03FF3EDB4}"/>
              </a:ext>
            </a:extLst>
          </p:cNvPr>
          <p:cNvSpPr/>
          <p:nvPr/>
        </p:nvSpPr>
        <p:spPr>
          <a:xfrm>
            <a:off x="689892" y="4322887"/>
            <a:ext cx="1473498" cy="3611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 - 5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C1FC3D2-C5B4-CC8A-AB62-1745314301D1}"/>
              </a:ext>
            </a:extLst>
          </p:cNvPr>
          <p:cNvSpPr/>
          <p:nvPr/>
        </p:nvSpPr>
        <p:spPr>
          <a:xfrm>
            <a:off x="689893" y="3280223"/>
            <a:ext cx="1473498" cy="361122"/>
          </a:xfrm>
          <a:prstGeom prst="rect">
            <a:avLst/>
          </a:prstGeom>
          <a:solidFill>
            <a:srgbClr val="B4E5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 - 3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98CDBE9B-9C8D-F4B3-39BE-F0894412113A}"/>
              </a:ext>
            </a:extLst>
          </p:cNvPr>
          <p:cNvGrpSpPr/>
          <p:nvPr/>
        </p:nvGrpSpPr>
        <p:grpSpPr>
          <a:xfrm>
            <a:off x="2255806" y="2936901"/>
            <a:ext cx="1156193" cy="369332"/>
            <a:chOff x="2154217" y="3118103"/>
            <a:chExt cx="1156193" cy="36933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D9C6DA1-0687-F1A3-036A-B1562A565BA3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73" name="번개 72">
              <a:extLst>
                <a:ext uri="{FF2B5EF4-FFF2-40B4-BE49-F238E27FC236}">
                  <a16:creationId xmlns:a16="http://schemas.microsoft.com/office/drawing/2014/main" id="{24B68556-1567-08B0-7547-D742EE237D55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491CFA6-C61A-B4E3-89D3-73FD4F151371}"/>
              </a:ext>
            </a:extLst>
          </p:cNvPr>
          <p:cNvSpPr txBox="1"/>
          <p:nvPr/>
        </p:nvSpPr>
        <p:spPr>
          <a:xfrm>
            <a:off x="3683886" y="5628745"/>
            <a:ext cx="492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ym typeface="Wingdings" panose="05000000000000000000" pitchFamily="2" charset="2"/>
              </a:rPr>
              <a:t> </a:t>
            </a:r>
            <a:r>
              <a:rPr lang="en-US" altLang="ko-KR" sz="2400"/>
              <a:t>Frequent PTE Migrations Occur.</a:t>
            </a:r>
            <a:endParaRPr lang="ko-KR" altLang="en-US" sz="240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AE58213-B0CA-1945-ED98-445080B85800}"/>
              </a:ext>
            </a:extLst>
          </p:cNvPr>
          <p:cNvSpPr/>
          <p:nvPr/>
        </p:nvSpPr>
        <p:spPr>
          <a:xfrm>
            <a:off x="689893" y="2758891"/>
            <a:ext cx="1473498" cy="361122"/>
          </a:xfrm>
          <a:prstGeom prst="rect">
            <a:avLst/>
          </a:prstGeom>
          <a:solidFill>
            <a:srgbClr val="CAEE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 - 2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C27318D-D039-93D0-547C-2F897E0BCF9A}"/>
              </a:ext>
            </a:extLst>
          </p:cNvPr>
          <p:cNvSpPr/>
          <p:nvPr/>
        </p:nvSpPr>
        <p:spPr>
          <a:xfrm>
            <a:off x="689893" y="2237559"/>
            <a:ext cx="1473498" cy="361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 - 1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5104A09-3D35-CFDF-2BB5-B7CA869A8384}"/>
              </a:ext>
            </a:extLst>
          </p:cNvPr>
          <p:cNvGrpSpPr/>
          <p:nvPr/>
        </p:nvGrpSpPr>
        <p:grpSpPr>
          <a:xfrm>
            <a:off x="2205587" y="2936901"/>
            <a:ext cx="1156193" cy="369332"/>
            <a:chOff x="2154217" y="3118103"/>
            <a:chExt cx="1156193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BAD6B3-C0E4-A910-F4D2-72DA787BFCE9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8" name="번개 7">
              <a:extLst>
                <a:ext uri="{FF2B5EF4-FFF2-40B4-BE49-F238E27FC236}">
                  <a16:creationId xmlns:a16="http://schemas.microsoft.com/office/drawing/2014/main" id="{E95F8457-D1FF-2BD3-E162-5A4F7A9F69FE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4C566FD-DE79-6183-F064-AEE4FA024155}"/>
              </a:ext>
            </a:extLst>
          </p:cNvPr>
          <p:cNvGrpSpPr/>
          <p:nvPr/>
        </p:nvGrpSpPr>
        <p:grpSpPr>
          <a:xfrm>
            <a:off x="2241747" y="3303403"/>
            <a:ext cx="1156193" cy="369332"/>
            <a:chOff x="2154217" y="3118103"/>
            <a:chExt cx="1156193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8BF3EA-9C46-C5DB-4504-A9EA741E67B9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1" name="번개 10">
              <a:extLst>
                <a:ext uri="{FF2B5EF4-FFF2-40B4-BE49-F238E27FC236}">
                  <a16:creationId xmlns:a16="http://schemas.microsoft.com/office/drawing/2014/main" id="{6E2BC8EA-812C-A5BA-26B2-174EDFC2D02D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86D8002-2C00-1CFB-CCA2-448460A319AF}"/>
              </a:ext>
            </a:extLst>
          </p:cNvPr>
          <p:cNvGrpSpPr/>
          <p:nvPr/>
        </p:nvGrpSpPr>
        <p:grpSpPr>
          <a:xfrm>
            <a:off x="6096000" y="3323903"/>
            <a:ext cx="1156193" cy="369332"/>
            <a:chOff x="2154217" y="3118103"/>
            <a:chExt cx="1156193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A5F98F-B68A-D33A-38AF-1824C9EB14CC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4" name="번개 13">
              <a:extLst>
                <a:ext uri="{FF2B5EF4-FFF2-40B4-BE49-F238E27FC236}">
                  <a16:creationId xmlns:a16="http://schemas.microsoft.com/office/drawing/2014/main" id="{74E40566-D22F-6C41-4DC0-1023C7FEBCF8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L 0.22942 0.1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26 0.00023 L 0.10299 0.084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2995 0.16111 L 0.54557 0.2129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2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0338 0.08426 L 0.22994 0.0851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7 -0.00069 L 0.1026 0.0081 " pathEditMode="relative" ptsTypes="AA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22942 0.08519 L 0.54479 0.0326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1013 0.00903 L 0.22955 0.00903 " pathEditMode="relative" ptsTypes="AA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0078 0.00046 L 0.22995 -0.0157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00091 -0.00092 L 0.10299 -0.0905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44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.23034 -0.01575 L 0.41953 -0.0150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7" grpId="0" animBg="1"/>
      <p:bldP spid="32" grpId="0" animBg="1"/>
      <p:bldP spid="32" grpId="1" animBg="1"/>
      <p:bldP spid="75" grpId="0"/>
      <p:bldP spid="31" grpId="0" animBg="1"/>
      <p:bldP spid="31" grpId="1" animBg="1"/>
      <p:bldP spid="31" grpId="2" animBg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Overhead of PTE Migration - Kernel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185" y="5453149"/>
            <a:ext cx="10515600" cy="70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ko-KR">
                <a:latin typeface="+mn-lt"/>
              </a:rPr>
              <a:t>User threads requesting page allocation experience </a:t>
            </a:r>
            <a:r>
              <a:rPr lang="en-US" altLang="ko-KR" b="1">
                <a:solidFill>
                  <a:srgbClr val="C00000"/>
                </a:solidFill>
                <a:latin typeface="+mn-lt"/>
              </a:rPr>
              <a:t>delays</a:t>
            </a:r>
            <a:r>
              <a:rPr lang="en-US" altLang="ko-KR">
                <a:latin typeface="+mn-lt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12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9C5A738-09E0-75D3-9480-E62626795548}"/>
              </a:ext>
            </a:extLst>
          </p:cNvPr>
          <p:cNvSpPr/>
          <p:nvPr/>
        </p:nvSpPr>
        <p:spPr>
          <a:xfrm>
            <a:off x="200775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CEBC954-C360-3F23-EEBD-F7719E4F52C5}"/>
              </a:ext>
            </a:extLst>
          </p:cNvPr>
          <p:cNvSpPr/>
          <p:nvPr/>
        </p:nvSpPr>
        <p:spPr>
          <a:xfrm>
            <a:off x="3692863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5E79543-C683-ECFB-C8BC-D65CB5D5C9AB}"/>
              </a:ext>
            </a:extLst>
          </p:cNvPr>
          <p:cNvSpPr/>
          <p:nvPr/>
        </p:nvSpPr>
        <p:spPr>
          <a:xfrm>
            <a:off x="535184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1143A2A-D1AF-92C6-1DAA-9A9075813144}"/>
              </a:ext>
            </a:extLst>
          </p:cNvPr>
          <p:cNvSpPr/>
          <p:nvPr/>
        </p:nvSpPr>
        <p:spPr>
          <a:xfrm>
            <a:off x="7006473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thread-4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0ECE76C-8EEE-CC46-8E8A-EAF2A80E3CFE}"/>
              </a:ext>
            </a:extLst>
          </p:cNvPr>
          <p:cNvSpPr/>
          <p:nvPr/>
        </p:nvSpPr>
        <p:spPr>
          <a:xfrm>
            <a:off x="866545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thread-5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4680B65-F798-C5F7-FAAE-7EB165B6D88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744505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C7AFE73-EDF8-49EA-B0C9-6131763C61F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29613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6FC1D01-5140-85B3-99FA-51E2353419B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88595" y="2245228"/>
            <a:ext cx="0" cy="419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70FE084-D8C5-EE44-1D7C-725EEBDF9CA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743223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D915449-93F4-BFD8-C624-3C733785598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402205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6B53C47-8114-50BC-8F9E-FB18E1D9E2BB}"/>
              </a:ext>
            </a:extLst>
          </p:cNvPr>
          <p:cNvSpPr/>
          <p:nvPr/>
        </p:nvSpPr>
        <p:spPr>
          <a:xfrm>
            <a:off x="5351845" y="2664823"/>
            <a:ext cx="1473499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Page Allocation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B1634F0-ADC4-7620-89F9-F741FA93F7D9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088595" y="3196990"/>
            <a:ext cx="0" cy="1836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5A715FEF-DA9E-50AA-DE3D-D0CB6E155CC1}"/>
              </a:ext>
            </a:extLst>
          </p:cNvPr>
          <p:cNvSpPr/>
          <p:nvPr/>
        </p:nvSpPr>
        <p:spPr>
          <a:xfrm>
            <a:off x="5351823" y="1713060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7797B47-1D1E-00A7-A72F-1A7996307313}"/>
              </a:ext>
            </a:extLst>
          </p:cNvPr>
          <p:cNvSpPr txBox="1">
            <a:spLocks/>
          </p:cNvSpPr>
          <p:nvPr/>
        </p:nvSpPr>
        <p:spPr>
          <a:xfrm>
            <a:off x="838200" y="1238133"/>
            <a:ext cx="10515600" cy="61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>
                <a:ea typeface="Calibri" panose="020F0502020204030204" pitchFamily="34" charset="0"/>
              </a:rPr>
              <a:t>Kernel Perspective</a:t>
            </a:r>
          </a:p>
          <a:p>
            <a:endParaRPr lang="en-US" altLang="ko-KR" sz="24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Overhead of PTE Migration - Kernel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30" y="5469513"/>
            <a:ext cx="10515600" cy="70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 Increasing page allocation time intensify the </a:t>
            </a:r>
            <a:r>
              <a:rPr lang="en-US" altLang="ko-KR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contention for the lock</a:t>
            </a:r>
            <a:r>
              <a:rPr lang="en-US" altLang="ko-KR">
                <a:latin typeface="+mn-lt"/>
                <a:sym typeface="Wingdings" panose="05000000000000000000" pitchFamily="2" charset="2"/>
              </a:rPr>
              <a:t>.</a:t>
            </a:r>
            <a:endParaRPr lang="en-US" altLang="ko-KR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13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9C5A738-09E0-75D3-9480-E62626795548}"/>
              </a:ext>
            </a:extLst>
          </p:cNvPr>
          <p:cNvSpPr/>
          <p:nvPr/>
        </p:nvSpPr>
        <p:spPr>
          <a:xfrm>
            <a:off x="200775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CEBC954-C360-3F23-EEBD-F7719E4F52C5}"/>
              </a:ext>
            </a:extLst>
          </p:cNvPr>
          <p:cNvSpPr/>
          <p:nvPr/>
        </p:nvSpPr>
        <p:spPr>
          <a:xfrm>
            <a:off x="3692863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5E79543-C683-ECFB-C8BC-D65CB5D5C9AB}"/>
              </a:ext>
            </a:extLst>
          </p:cNvPr>
          <p:cNvSpPr/>
          <p:nvPr/>
        </p:nvSpPr>
        <p:spPr>
          <a:xfrm>
            <a:off x="535184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1143A2A-D1AF-92C6-1DAA-9A9075813144}"/>
              </a:ext>
            </a:extLst>
          </p:cNvPr>
          <p:cNvSpPr/>
          <p:nvPr/>
        </p:nvSpPr>
        <p:spPr>
          <a:xfrm>
            <a:off x="7006473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thread-4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0ECE76C-8EEE-CC46-8E8A-EAF2A80E3CFE}"/>
              </a:ext>
            </a:extLst>
          </p:cNvPr>
          <p:cNvSpPr/>
          <p:nvPr/>
        </p:nvSpPr>
        <p:spPr>
          <a:xfrm>
            <a:off x="8665455" y="1713061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thread-5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4680B65-F798-C5F7-FAAE-7EB165B6D88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744505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C7AFE73-EDF8-49EA-B0C9-6131763C61F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29613" y="2245228"/>
            <a:ext cx="0" cy="789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6FC1D01-5140-85B3-99FA-51E2353419B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88595" y="2245228"/>
            <a:ext cx="0" cy="419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70FE084-D8C5-EE44-1D7C-725EEBDF9CAB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>
            <a:off x="7743223" y="2245228"/>
            <a:ext cx="0" cy="1079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D915449-93F4-BFD8-C624-3C733785598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402205" y="2245228"/>
            <a:ext cx="0" cy="2788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6B53C47-8114-50BC-8F9E-FB18E1D9E2BB}"/>
              </a:ext>
            </a:extLst>
          </p:cNvPr>
          <p:cNvSpPr/>
          <p:nvPr/>
        </p:nvSpPr>
        <p:spPr>
          <a:xfrm>
            <a:off x="5351845" y="2664823"/>
            <a:ext cx="1473499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Page Allocation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B1634F0-ADC4-7620-89F9-F741FA93F7D9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088595" y="3196990"/>
            <a:ext cx="0" cy="1836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846AAF5-7515-9BB5-6619-B0173F96F0B6}"/>
              </a:ext>
            </a:extLst>
          </p:cNvPr>
          <p:cNvSpPr/>
          <p:nvPr/>
        </p:nvSpPr>
        <p:spPr>
          <a:xfrm>
            <a:off x="3692863" y="3034937"/>
            <a:ext cx="1473499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Page Allocation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EBF6F47-A874-5365-0C68-C0B451CDC6A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429613" y="3567104"/>
            <a:ext cx="0" cy="1466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C50E08A-F997-E20E-7534-8534A011B3FB}"/>
              </a:ext>
            </a:extLst>
          </p:cNvPr>
          <p:cNvSpPr/>
          <p:nvPr/>
        </p:nvSpPr>
        <p:spPr>
          <a:xfrm>
            <a:off x="7006473" y="3325203"/>
            <a:ext cx="1473499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Page Allocation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2F3A827-B1FF-89D7-300B-15D2578B058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743223" y="3857370"/>
            <a:ext cx="0" cy="1176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5508C1-BB81-B7CB-BB5C-1E4108EFBD01}"/>
              </a:ext>
            </a:extLst>
          </p:cNvPr>
          <p:cNvSpPr txBox="1"/>
          <p:nvPr/>
        </p:nvSpPr>
        <p:spPr>
          <a:xfrm>
            <a:off x="5248401" y="2328804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Lock!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92F7E9-0E0B-743D-8B3B-77585ECDB63A}"/>
              </a:ext>
            </a:extLst>
          </p:cNvPr>
          <p:cNvSpPr txBox="1"/>
          <p:nvPr/>
        </p:nvSpPr>
        <p:spPr>
          <a:xfrm>
            <a:off x="5166362" y="3142269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Release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472C4-6B66-4C52-B227-CB477B63B934}"/>
              </a:ext>
            </a:extLst>
          </p:cNvPr>
          <p:cNvSpPr txBox="1"/>
          <p:nvPr/>
        </p:nvSpPr>
        <p:spPr>
          <a:xfrm>
            <a:off x="3589420" y="2698136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Lock!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4C91E-FB88-6C1B-9404-690595522D26}"/>
              </a:ext>
            </a:extLst>
          </p:cNvPr>
          <p:cNvSpPr txBox="1"/>
          <p:nvPr/>
        </p:nvSpPr>
        <p:spPr>
          <a:xfrm>
            <a:off x="3481254" y="3533625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Release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62491-F105-2049-45F6-958C5022CDC1}"/>
              </a:ext>
            </a:extLst>
          </p:cNvPr>
          <p:cNvSpPr txBox="1"/>
          <p:nvPr/>
        </p:nvSpPr>
        <p:spPr>
          <a:xfrm>
            <a:off x="6911426" y="2979257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Lock!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6C38B-ED4F-BBF6-B5D8-E2F809E668ED}"/>
              </a:ext>
            </a:extLst>
          </p:cNvPr>
          <p:cNvSpPr txBox="1"/>
          <p:nvPr/>
        </p:nvSpPr>
        <p:spPr>
          <a:xfrm>
            <a:off x="6786215" y="3818395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Release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9F172301-7D2A-44E2-4E49-86F8B5956F6F}"/>
              </a:ext>
            </a:extLst>
          </p:cNvPr>
          <p:cNvSpPr txBox="1">
            <a:spLocks/>
          </p:cNvSpPr>
          <p:nvPr/>
        </p:nvSpPr>
        <p:spPr>
          <a:xfrm>
            <a:off x="838200" y="1238133"/>
            <a:ext cx="10515600" cy="61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>
                <a:ea typeface="Calibri" panose="020F0502020204030204" pitchFamily="34" charset="0"/>
              </a:rPr>
              <a:t>Kernel Perspective</a:t>
            </a:r>
          </a:p>
          <a:p>
            <a:endParaRPr lang="en-US" altLang="ko-KR" sz="2400">
              <a:ea typeface="Calibri" panose="020F050202020403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2217A99-4D1C-1C92-F491-26D6D240F533}"/>
              </a:ext>
            </a:extLst>
          </p:cNvPr>
          <p:cNvSpPr/>
          <p:nvPr/>
        </p:nvSpPr>
        <p:spPr>
          <a:xfrm>
            <a:off x="5351823" y="1713060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D2BF6B4-F7CB-81C8-16A5-54F2FF942632}"/>
              </a:ext>
            </a:extLst>
          </p:cNvPr>
          <p:cNvSpPr/>
          <p:nvPr/>
        </p:nvSpPr>
        <p:spPr>
          <a:xfrm>
            <a:off x="7008649" y="1713060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thread-4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629D897-43DA-0DB3-9277-50B39403FE43}"/>
              </a:ext>
            </a:extLst>
          </p:cNvPr>
          <p:cNvSpPr/>
          <p:nvPr/>
        </p:nvSpPr>
        <p:spPr>
          <a:xfrm>
            <a:off x="3694622" y="1713334"/>
            <a:ext cx="1473499" cy="532167"/>
          </a:xfrm>
          <a:prstGeom prst="roundRect">
            <a:avLst>
              <a:gd name="adj" fmla="val 8542"/>
            </a:avLst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User thread-2</a:t>
            </a:r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9" grpId="0" animBg="1"/>
      <p:bldP spid="16" grpId="0" animBg="1"/>
      <p:bldP spid="26" grpId="0"/>
      <p:bldP spid="28" grpId="0"/>
      <p:bldP spid="5" grpId="0"/>
      <p:bldP spid="13" grpId="0"/>
      <p:bldP spid="15" grpId="0"/>
      <p:bldP spid="18" grpId="0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CF1421A5-8F3D-0925-F1F1-A77E91CEB242}"/>
              </a:ext>
            </a:extLst>
          </p:cNvPr>
          <p:cNvSpPr/>
          <p:nvPr/>
        </p:nvSpPr>
        <p:spPr>
          <a:xfrm>
            <a:off x="1072436" y="3955408"/>
            <a:ext cx="1473499" cy="1579683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76F02DE-D46B-9DD8-697D-8FDB74B1C076}"/>
              </a:ext>
            </a:extLst>
          </p:cNvPr>
          <p:cNvSpPr/>
          <p:nvPr/>
        </p:nvSpPr>
        <p:spPr>
          <a:xfrm>
            <a:off x="1072436" y="4835826"/>
            <a:ext cx="1473499" cy="352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608D4D9-62DE-A47E-3C9B-87785AA00A5F}"/>
              </a:ext>
            </a:extLst>
          </p:cNvPr>
          <p:cNvSpPr/>
          <p:nvPr/>
        </p:nvSpPr>
        <p:spPr>
          <a:xfrm>
            <a:off x="1072436" y="4483158"/>
            <a:ext cx="1473499" cy="352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B4A7A3-6A48-D968-CE26-373FCAE47BC9}"/>
              </a:ext>
            </a:extLst>
          </p:cNvPr>
          <p:cNvSpPr txBox="1"/>
          <p:nvPr/>
        </p:nvSpPr>
        <p:spPr>
          <a:xfrm>
            <a:off x="1294582" y="3955408"/>
            <a:ext cx="104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Table-2</a:t>
            </a: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7D5E2B23-1FA8-5514-C91F-9847D83612C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270957" y="2591855"/>
            <a:ext cx="623490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CF0E0627-3743-9CE9-B1A1-493B111134CA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5270957" y="3344404"/>
            <a:ext cx="623490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1717DD58-A714-8342-A260-6C9AE4E0649A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5270957" y="4090737"/>
            <a:ext cx="6234902" cy="621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116EF052-AC6B-308A-2317-D00B6E22B02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270957" y="4857520"/>
            <a:ext cx="623490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Overhead of PTE Migration - Coherency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18" y="5887759"/>
            <a:ext cx="10515600" cy="70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Resolving these inconsistencies often requires </a:t>
            </a:r>
            <a:r>
              <a:rPr lang="en-US" altLang="ko-KR" b="1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two memory accesses</a:t>
            </a:r>
            <a:r>
              <a:rPr lang="en-US" altLang="ko-KR">
                <a:latin typeface="+mn-lt"/>
                <a:sym typeface="Wingdings" panose="05000000000000000000" pitchFamily="2" charset="2"/>
              </a:rPr>
              <a:t>.</a:t>
            </a:r>
            <a:endParaRPr lang="en-US" altLang="ko-KR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14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9F172301-7D2A-44E2-4E49-86F8B5956F6F}"/>
              </a:ext>
            </a:extLst>
          </p:cNvPr>
          <p:cNvSpPr txBox="1">
            <a:spLocks/>
          </p:cNvSpPr>
          <p:nvPr/>
        </p:nvSpPr>
        <p:spPr>
          <a:xfrm>
            <a:off x="838200" y="1226595"/>
            <a:ext cx="10515600" cy="61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>
                <a:ea typeface="Calibri" panose="020F0502020204030204" pitchFamily="34" charset="0"/>
              </a:rPr>
              <a:t>Coherency Perspective</a:t>
            </a:r>
          </a:p>
          <a:p>
            <a:endParaRPr lang="en-US" altLang="ko-KR" sz="2400">
              <a:ea typeface="Calibri" panose="020F050202020403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A627521-68A7-67A3-782F-16EF61CDA18F}"/>
              </a:ext>
            </a:extLst>
          </p:cNvPr>
          <p:cNvSpPr/>
          <p:nvPr/>
        </p:nvSpPr>
        <p:spPr>
          <a:xfrm>
            <a:off x="4176892" y="2325771"/>
            <a:ext cx="764148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Core-1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9A7617FB-027F-A76A-8CF8-4A7045CF3AAD}"/>
              </a:ext>
            </a:extLst>
          </p:cNvPr>
          <p:cNvSpPr/>
          <p:nvPr/>
        </p:nvSpPr>
        <p:spPr>
          <a:xfrm>
            <a:off x="4176892" y="3078320"/>
            <a:ext cx="764148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Core-2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3CA762C-FC38-95AD-EF3B-07683DA5816C}"/>
              </a:ext>
            </a:extLst>
          </p:cNvPr>
          <p:cNvSpPr/>
          <p:nvPr/>
        </p:nvSpPr>
        <p:spPr>
          <a:xfrm>
            <a:off x="4176892" y="3830869"/>
            <a:ext cx="764148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Core-3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91EDC5C-F2B9-7CBA-1B47-DAFF6BE0D98B}"/>
              </a:ext>
            </a:extLst>
          </p:cNvPr>
          <p:cNvSpPr/>
          <p:nvPr/>
        </p:nvSpPr>
        <p:spPr>
          <a:xfrm>
            <a:off x="4176892" y="4591436"/>
            <a:ext cx="764148" cy="532167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Core-4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6C101710-4067-359E-3F0D-2501575BF6CD}"/>
              </a:ext>
            </a:extLst>
          </p:cNvPr>
          <p:cNvSpPr/>
          <p:nvPr/>
        </p:nvSpPr>
        <p:spPr>
          <a:xfrm>
            <a:off x="1072436" y="1880022"/>
            <a:ext cx="1473499" cy="1579683"/>
          </a:xfrm>
          <a:prstGeom prst="roundRect">
            <a:avLst>
              <a:gd name="adj" fmla="val 8542"/>
            </a:avLst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317F91B-98D8-6F0D-4E42-92C8E1CEE73D}"/>
              </a:ext>
            </a:extLst>
          </p:cNvPr>
          <p:cNvSpPr/>
          <p:nvPr/>
        </p:nvSpPr>
        <p:spPr>
          <a:xfrm>
            <a:off x="1072436" y="2760440"/>
            <a:ext cx="1473499" cy="352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3D04C9-D44B-D5D4-72FA-5D55AA407A51}"/>
              </a:ext>
            </a:extLst>
          </p:cNvPr>
          <p:cNvSpPr txBox="1"/>
          <p:nvPr/>
        </p:nvSpPr>
        <p:spPr>
          <a:xfrm>
            <a:off x="1294582" y="1880022"/>
            <a:ext cx="104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Table-1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9B1C7770-78B2-3132-6C09-DA5FD06C5524}"/>
              </a:ext>
            </a:extLst>
          </p:cNvPr>
          <p:cNvSpPr/>
          <p:nvPr/>
        </p:nvSpPr>
        <p:spPr>
          <a:xfrm>
            <a:off x="5392087" y="2325770"/>
            <a:ext cx="1147237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Migration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09DDDB6-6FE6-8454-6E02-F6DEC01D5794}"/>
              </a:ext>
            </a:extLst>
          </p:cNvPr>
          <p:cNvSpPr/>
          <p:nvPr/>
        </p:nvSpPr>
        <p:spPr>
          <a:xfrm>
            <a:off x="8428146" y="3074093"/>
            <a:ext cx="1147237" cy="532167"/>
          </a:xfrm>
          <a:prstGeom prst="roundRect">
            <a:avLst>
              <a:gd name="adj" fmla="val 854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Re-access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PTEs-A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C5463C2A-DABB-37F1-ED3E-EE76FC0FA8EF}"/>
              </a:ext>
            </a:extLst>
          </p:cNvPr>
          <p:cNvSpPr/>
          <p:nvPr/>
        </p:nvSpPr>
        <p:spPr>
          <a:xfrm>
            <a:off x="9274069" y="3830484"/>
            <a:ext cx="1147237" cy="532167"/>
          </a:xfrm>
          <a:prstGeom prst="roundRect">
            <a:avLst>
              <a:gd name="adj" fmla="val 85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Re-access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PTEs-A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7F7082D3-4291-EFE5-88CD-0B3B194380B7}"/>
              </a:ext>
            </a:extLst>
          </p:cNvPr>
          <p:cNvSpPr/>
          <p:nvPr/>
        </p:nvSpPr>
        <p:spPr>
          <a:xfrm>
            <a:off x="10113235" y="4593038"/>
            <a:ext cx="1147237" cy="532167"/>
          </a:xfrm>
          <a:prstGeom prst="roundRect">
            <a:avLst>
              <a:gd name="adj" fmla="val 85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Re-access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PTEs-A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31E83C2F-872F-2BE2-0FA8-0F9E3A754C11}"/>
              </a:ext>
            </a:extLst>
          </p:cNvPr>
          <p:cNvSpPr/>
          <p:nvPr/>
        </p:nvSpPr>
        <p:spPr>
          <a:xfrm>
            <a:off x="6508196" y="3072102"/>
            <a:ext cx="852448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Access PTEs-A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2378C2A9-4AAF-21A7-28EC-9BD6E644E10D}"/>
              </a:ext>
            </a:extLst>
          </p:cNvPr>
          <p:cNvSpPr/>
          <p:nvPr/>
        </p:nvSpPr>
        <p:spPr>
          <a:xfrm>
            <a:off x="7360644" y="3843452"/>
            <a:ext cx="852448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Access PTEs-A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E279109A-EB3B-EC56-4EC7-033AE6963B7B}"/>
              </a:ext>
            </a:extLst>
          </p:cNvPr>
          <p:cNvSpPr/>
          <p:nvPr/>
        </p:nvSpPr>
        <p:spPr>
          <a:xfrm>
            <a:off x="8213092" y="4591436"/>
            <a:ext cx="852448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Access PTEs-A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2" name="연결선: 꺾임 81">
            <a:extLst>
              <a:ext uri="{FF2B5EF4-FFF2-40B4-BE49-F238E27FC236}">
                <a16:creationId xmlns:a16="http://schemas.microsoft.com/office/drawing/2014/main" id="{46E3B103-5B88-81AE-4036-C6799017753B}"/>
              </a:ext>
            </a:extLst>
          </p:cNvPr>
          <p:cNvCxnSpPr>
            <a:stCxn id="33" idx="1"/>
            <a:endCxn id="77" idx="3"/>
          </p:cNvCxnSpPr>
          <p:nvPr/>
        </p:nvCxnSpPr>
        <p:spPr>
          <a:xfrm rot="10800000">
            <a:off x="2544842" y="2577866"/>
            <a:ext cx="1632051" cy="76653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자유형: 도형 88">
            <a:extLst>
              <a:ext uri="{FF2B5EF4-FFF2-40B4-BE49-F238E27FC236}">
                <a16:creationId xmlns:a16="http://schemas.microsoft.com/office/drawing/2014/main" id="{16B671FC-F4C0-65A7-0022-C0F165E626AE}"/>
              </a:ext>
            </a:extLst>
          </p:cNvPr>
          <p:cNvSpPr/>
          <p:nvPr/>
        </p:nvSpPr>
        <p:spPr>
          <a:xfrm>
            <a:off x="630124" y="2758426"/>
            <a:ext cx="377271" cy="1724327"/>
          </a:xfrm>
          <a:custGeom>
            <a:avLst/>
            <a:gdLst>
              <a:gd name="connsiteX0" fmla="*/ 360869 w 377271"/>
              <a:gd name="connsiteY0" fmla="*/ 0 h 2099430"/>
              <a:gd name="connsiteX1" fmla="*/ 30 w 377271"/>
              <a:gd name="connsiteY1" fmla="*/ 1008711 h 2099430"/>
              <a:gd name="connsiteX2" fmla="*/ 377271 w 377271"/>
              <a:gd name="connsiteY2" fmla="*/ 2099430 h 209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271" h="2099430">
                <a:moveTo>
                  <a:pt x="360869" y="0"/>
                </a:moveTo>
                <a:cubicBezTo>
                  <a:pt x="179082" y="329403"/>
                  <a:pt x="-2704" y="658806"/>
                  <a:pt x="30" y="1008711"/>
                </a:cubicBezTo>
                <a:cubicBezTo>
                  <a:pt x="2764" y="1358616"/>
                  <a:pt x="377271" y="2099430"/>
                  <a:pt x="377271" y="209943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405D112-F4DD-5E4B-0CB2-CC54367A8D63}"/>
              </a:ext>
            </a:extLst>
          </p:cNvPr>
          <p:cNvSpPr/>
          <p:nvPr/>
        </p:nvSpPr>
        <p:spPr>
          <a:xfrm>
            <a:off x="1072436" y="2407772"/>
            <a:ext cx="1473499" cy="352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ECA27BF-B7AB-0DF9-C697-4D1DA59BE45F}"/>
              </a:ext>
            </a:extLst>
          </p:cNvPr>
          <p:cNvSpPr/>
          <p:nvPr/>
        </p:nvSpPr>
        <p:spPr>
          <a:xfrm>
            <a:off x="1071343" y="2400713"/>
            <a:ext cx="1473498" cy="36112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PTEs-A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ABCD876-9949-596D-3EEC-FB93C449A26F}"/>
              </a:ext>
            </a:extLst>
          </p:cNvPr>
          <p:cNvSpPr/>
          <p:nvPr/>
        </p:nvSpPr>
        <p:spPr>
          <a:xfrm>
            <a:off x="1071343" y="2397304"/>
            <a:ext cx="1473498" cy="361122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PTEs-B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25ACDB9-8E89-8E12-C581-33DD8710D362}"/>
              </a:ext>
            </a:extLst>
          </p:cNvPr>
          <p:cNvSpPr txBox="1"/>
          <p:nvPr/>
        </p:nvSpPr>
        <p:spPr>
          <a:xfrm>
            <a:off x="2483364" y="2225198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Incorrect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93" name="연결선: 꺾임 92">
            <a:extLst>
              <a:ext uri="{FF2B5EF4-FFF2-40B4-BE49-F238E27FC236}">
                <a16:creationId xmlns:a16="http://schemas.microsoft.com/office/drawing/2014/main" id="{6FF7930A-360A-7A63-1949-05D9D3C19AF5}"/>
              </a:ext>
            </a:extLst>
          </p:cNvPr>
          <p:cNvCxnSpPr>
            <a:cxnSpLocks/>
            <a:stCxn id="33" idx="1"/>
            <a:endCxn id="74" idx="3"/>
          </p:cNvCxnSpPr>
          <p:nvPr/>
        </p:nvCxnSpPr>
        <p:spPr>
          <a:xfrm rot="10800000" flipV="1">
            <a:off x="2545936" y="3344404"/>
            <a:ext cx="1630957" cy="131488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FD073C3-A15A-1B82-2A57-FFA5562C8AE9}"/>
              </a:ext>
            </a:extLst>
          </p:cNvPr>
          <p:cNvSpPr txBox="1"/>
          <p:nvPr/>
        </p:nvSpPr>
        <p:spPr>
          <a:xfrm>
            <a:off x="2452660" y="4796542"/>
            <a:ext cx="120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Re-access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97" name="연결선: 꺾임 96">
            <a:extLst>
              <a:ext uri="{FF2B5EF4-FFF2-40B4-BE49-F238E27FC236}">
                <a16:creationId xmlns:a16="http://schemas.microsoft.com/office/drawing/2014/main" id="{9C6E277F-1D4E-DF89-D4A3-8CDB2D4CA17F}"/>
              </a:ext>
            </a:extLst>
          </p:cNvPr>
          <p:cNvCxnSpPr>
            <a:cxnSpLocks/>
            <a:stCxn id="34" idx="1"/>
            <a:endCxn id="77" idx="3"/>
          </p:cNvCxnSpPr>
          <p:nvPr/>
        </p:nvCxnSpPr>
        <p:spPr>
          <a:xfrm rot="10800000">
            <a:off x="2544842" y="2577865"/>
            <a:ext cx="1632051" cy="151908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19A24261-714A-64C5-33A7-0B46243157CA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2544840" y="4096953"/>
            <a:ext cx="1632052" cy="56233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44EA2C54-5AE4-6E0D-9E6F-B933C222EAD6}"/>
              </a:ext>
            </a:extLst>
          </p:cNvPr>
          <p:cNvCxnSpPr>
            <a:cxnSpLocks/>
            <a:stCxn id="35" idx="1"/>
            <a:endCxn id="77" idx="3"/>
          </p:cNvCxnSpPr>
          <p:nvPr/>
        </p:nvCxnSpPr>
        <p:spPr>
          <a:xfrm rot="10800000">
            <a:off x="2544842" y="2577866"/>
            <a:ext cx="1632051" cy="227965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EC427015-8E58-0E6E-B7F8-3A8DB80171ED}"/>
              </a:ext>
            </a:extLst>
          </p:cNvPr>
          <p:cNvCxnSpPr>
            <a:cxnSpLocks/>
            <a:stCxn id="35" idx="1"/>
            <a:endCxn id="74" idx="3"/>
          </p:cNvCxnSpPr>
          <p:nvPr/>
        </p:nvCxnSpPr>
        <p:spPr>
          <a:xfrm rot="10800000">
            <a:off x="2545936" y="4659290"/>
            <a:ext cx="1630957" cy="1982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DB17B93-8A4B-021D-B7F5-7C63F4BFF92F}"/>
              </a:ext>
            </a:extLst>
          </p:cNvPr>
          <p:cNvSpPr/>
          <p:nvPr/>
        </p:nvSpPr>
        <p:spPr>
          <a:xfrm>
            <a:off x="6613804" y="2325770"/>
            <a:ext cx="1147237" cy="532167"/>
          </a:xfrm>
          <a:prstGeom prst="roundRect">
            <a:avLst>
              <a:gd name="adj" fmla="val 85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Allocation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PTEs-B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6EF86DE-4B5F-CAAC-951F-96B5CC6603BF}"/>
              </a:ext>
            </a:extLst>
          </p:cNvPr>
          <p:cNvSpPr/>
          <p:nvPr/>
        </p:nvSpPr>
        <p:spPr>
          <a:xfrm>
            <a:off x="7434003" y="3074093"/>
            <a:ext cx="920784" cy="532167"/>
          </a:xfrm>
          <a:prstGeom prst="roundRect">
            <a:avLst>
              <a:gd name="adj" fmla="val 854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Lookup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PWC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B1CBF5F-5A93-079D-3EF9-FF7845C66B07}"/>
              </a:ext>
            </a:extLst>
          </p:cNvPr>
          <p:cNvSpPr/>
          <p:nvPr/>
        </p:nvSpPr>
        <p:spPr>
          <a:xfrm>
            <a:off x="8290678" y="3830869"/>
            <a:ext cx="920785" cy="532167"/>
          </a:xfrm>
          <a:prstGeom prst="roundRect">
            <a:avLst>
              <a:gd name="adj" fmla="val 85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Lookup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PWC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0A384FA-DBA0-AD34-1A2F-346EFFF5FAEF}"/>
              </a:ext>
            </a:extLst>
          </p:cNvPr>
          <p:cNvSpPr/>
          <p:nvPr/>
        </p:nvSpPr>
        <p:spPr>
          <a:xfrm>
            <a:off x="9128995" y="4593038"/>
            <a:ext cx="920785" cy="532167"/>
          </a:xfrm>
          <a:prstGeom prst="roundRect">
            <a:avLst>
              <a:gd name="adj" fmla="val 85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Lookup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PWC</a:t>
            </a:r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00324 L -0.02266 0.0787 C -0.02774 0.0956 -0.0306 0.1213 -0.0306 0.14815 C -0.0306 0.17893 -0.02774 0.2037 -0.02266 0.2206 L 0.00013 0.30301 " pathEditMode="relative" rAng="5400000" ptsTypes="AAA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15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5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4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animBg="1"/>
      <p:bldP spid="54" grpId="0" animBg="1"/>
      <p:bldP spid="55" grpId="0" animBg="1"/>
      <p:bldP spid="56" grpId="0" animBg="1"/>
      <p:bldP spid="78" grpId="0" animBg="1"/>
      <p:bldP spid="79" grpId="0" animBg="1"/>
      <p:bldP spid="80" grpId="0" animBg="1"/>
      <p:bldP spid="89" grpId="0" animBg="1"/>
      <p:bldP spid="89" grpId="1" animBg="1"/>
      <p:bldP spid="53" grpId="0" animBg="1"/>
      <p:bldP spid="77" grpId="0" animBg="1"/>
      <p:bldP spid="91" grpId="0"/>
      <p:bldP spid="91" grpId="1"/>
      <p:bldP spid="91" grpId="2"/>
      <p:bldP spid="91" grpId="3"/>
      <p:bldP spid="91" grpId="4"/>
      <p:bldP spid="91" grpId="5"/>
      <p:bldP spid="96" grpId="0"/>
      <p:bldP spid="96" grpId="1"/>
      <p:bldP spid="96" grpId="2"/>
      <p:bldP spid="96" grpId="3"/>
      <p:bldP spid="96" grpId="4"/>
      <p:bldP spid="7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3337"/>
            <a:ext cx="10806082" cy="2403625"/>
          </a:xfrm>
        </p:spPr>
        <p:txBody>
          <a:bodyPr>
            <a:normAutofit/>
          </a:bodyPr>
          <a:lstStyle/>
          <a:p>
            <a:r>
              <a:rPr lang="en-US" altLang="ko-KR" sz="2400"/>
              <a:t>We experiment with the frequency of hash collisions for various HPT sizes.</a:t>
            </a:r>
          </a:p>
          <a:p>
            <a:endParaRPr lang="en-US" altLang="ko-K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/>
              <a:t>At a 16GB table size, the number of hash collisions is about 2.3% of those at a 32KB.</a:t>
            </a:r>
            <a:endParaRPr lang="en-US" altLang="ko-KR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j-lt"/>
                <a:cs typeface="Arial" panose="020B0604020202020204" pitchFamily="34" charset="0"/>
              </a:rPr>
              <a:t>Our Goal: Unbounded HPT</a:t>
            </a:r>
            <a:endParaRPr lang="ko-KR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97AD52C-9FBB-9EE6-AC4F-297167F8CDD9}"/>
              </a:ext>
            </a:extLst>
          </p:cNvPr>
          <p:cNvGrpSpPr/>
          <p:nvPr/>
        </p:nvGrpSpPr>
        <p:grpSpPr>
          <a:xfrm>
            <a:off x="2767963" y="1207258"/>
            <a:ext cx="6488932" cy="2256183"/>
            <a:chOff x="2767963" y="1207258"/>
            <a:chExt cx="6488932" cy="2256183"/>
          </a:xfrm>
        </p:grpSpPr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0C5B29-287F-322C-E5C3-E262127B625C}"/>
                </a:ext>
              </a:extLst>
            </p:cNvPr>
            <p:cNvSpPr/>
            <p:nvPr/>
          </p:nvSpPr>
          <p:spPr>
            <a:xfrm>
              <a:off x="3516394" y="1534811"/>
              <a:ext cx="12353" cy="1590076"/>
            </a:xfrm>
            <a:custGeom>
              <a:avLst/>
              <a:gdLst>
                <a:gd name="connsiteX0" fmla="*/ 24 w 9525"/>
                <a:gd name="connsiteY0" fmla="*/ 1376703 h 1376676"/>
                <a:gd name="connsiteX1" fmla="*/ 24 w 9525"/>
                <a:gd name="connsiteY1" fmla="*/ 26 h 13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76676">
                  <a:moveTo>
                    <a:pt x="24" y="1376703"/>
                  </a:moveTo>
                  <a:lnTo>
                    <a:pt x="24" y="26"/>
                  </a:lnTo>
                </a:path>
              </a:pathLst>
            </a:custGeom>
            <a:noFill/>
            <a:ln w="10160" cap="flat">
              <a:solidFill>
                <a:srgbClr val="B0B0B0"/>
              </a:solidFill>
              <a:custDash>
                <a:ds d="222000" sp="9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592F39F0-E873-4A26-B91B-1564C46EDDDC}"/>
                </a:ext>
              </a:extLst>
            </p:cNvPr>
            <p:cNvSpPr/>
            <p:nvPr/>
          </p:nvSpPr>
          <p:spPr>
            <a:xfrm>
              <a:off x="3516394" y="3124887"/>
              <a:ext cx="12353" cy="51339"/>
            </a:xfrm>
            <a:custGeom>
              <a:avLst/>
              <a:gdLst>
                <a:gd name="connsiteX0" fmla="*/ 97 w 9525"/>
                <a:gd name="connsiteY0" fmla="*/ 178 h 44449"/>
                <a:gd name="connsiteX1" fmla="*/ 97 w 9525"/>
                <a:gd name="connsiteY1" fmla="*/ 44628 h 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4449">
                  <a:moveTo>
                    <a:pt x="97" y="178"/>
                  </a:moveTo>
                  <a:lnTo>
                    <a:pt x="97" y="4462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C281E515-ED45-DD5C-820D-4EE133390FFA}"/>
                </a:ext>
              </a:extLst>
            </p:cNvPr>
            <p:cNvSpPr/>
            <p:nvPr/>
          </p:nvSpPr>
          <p:spPr>
            <a:xfrm>
              <a:off x="4195043" y="1534811"/>
              <a:ext cx="12353" cy="1590076"/>
            </a:xfrm>
            <a:custGeom>
              <a:avLst/>
              <a:gdLst>
                <a:gd name="connsiteX0" fmla="*/ 38 w 9525"/>
                <a:gd name="connsiteY0" fmla="*/ 1376703 h 1376676"/>
                <a:gd name="connsiteX1" fmla="*/ 38 w 9525"/>
                <a:gd name="connsiteY1" fmla="*/ 26 h 13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76676">
                  <a:moveTo>
                    <a:pt x="38" y="1376703"/>
                  </a:moveTo>
                  <a:lnTo>
                    <a:pt x="38" y="26"/>
                  </a:lnTo>
                </a:path>
              </a:pathLst>
            </a:custGeom>
            <a:noFill/>
            <a:ln w="10160" cap="flat">
              <a:solidFill>
                <a:srgbClr val="B0B0B0"/>
              </a:solidFill>
              <a:custDash>
                <a:ds d="222000" sp="9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A1F5AB1-D380-3C8C-8310-C16BFC458F58}"/>
                </a:ext>
              </a:extLst>
            </p:cNvPr>
            <p:cNvSpPr/>
            <p:nvPr/>
          </p:nvSpPr>
          <p:spPr>
            <a:xfrm>
              <a:off x="4195043" y="3124887"/>
              <a:ext cx="12353" cy="51339"/>
            </a:xfrm>
            <a:custGeom>
              <a:avLst/>
              <a:gdLst>
                <a:gd name="connsiteX0" fmla="*/ 152 w 9525"/>
                <a:gd name="connsiteY0" fmla="*/ 178 h 44449"/>
                <a:gd name="connsiteX1" fmla="*/ 152 w 9525"/>
                <a:gd name="connsiteY1" fmla="*/ 44628 h 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4449">
                  <a:moveTo>
                    <a:pt x="152" y="178"/>
                  </a:moveTo>
                  <a:lnTo>
                    <a:pt x="152" y="4462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7BC7E83-864A-C694-C4C4-490F2E4D2433}"/>
                </a:ext>
              </a:extLst>
            </p:cNvPr>
            <p:cNvSpPr/>
            <p:nvPr/>
          </p:nvSpPr>
          <p:spPr>
            <a:xfrm>
              <a:off x="4873713" y="1534811"/>
              <a:ext cx="12353" cy="1590076"/>
            </a:xfrm>
            <a:custGeom>
              <a:avLst/>
              <a:gdLst>
                <a:gd name="connsiteX0" fmla="*/ 52 w 9525"/>
                <a:gd name="connsiteY0" fmla="*/ 1376703 h 1376676"/>
                <a:gd name="connsiteX1" fmla="*/ 52 w 9525"/>
                <a:gd name="connsiteY1" fmla="*/ 26 h 13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76676">
                  <a:moveTo>
                    <a:pt x="52" y="1376703"/>
                  </a:moveTo>
                  <a:lnTo>
                    <a:pt x="52" y="26"/>
                  </a:lnTo>
                </a:path>
              </a:pathLst>
            </a:custGeom>
            <a:noFill/>
            <a:ln w="10160" cap="flat">
              <a:solidFill>
                <a:srgbClr val="B0B0B0"/>
              </a:solidFill>
              <a:custDash>
                <a:ds d="222000" sp="9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08380A8-9955-C3C8-80E1-2B55D7660653}"/>
                </a:ext>
              </a:extLst>
            </p:cNvPr>
            <p:cNvSpPr/>
            <p:nvPr/>
          </p:nvSpPr>
          <p:spPr>
            <a:xfrm>
              <a:off x="4873713" y="3124887"/>
              <a:ext cx="12353" cy="51339"/>
            </a:xfrm>
            <a:custGeom>
              <a:avLst/>
              <a:gdLst>
                <a:gd name="connsiteX0" fmla="*/ 207 w 9525"/>
                <a:gd name="connsiteY0" fmla="*/ 178 h 44449"/>
                <a:gd name="connsiteX1" fmla="*/ 207 w 9525"/>
                <a:gd name="connsiteY1" fmla="*/ 44628 h 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4449">
                  <a:moveTo>
                    <a:pt x="207" y="178"/>
                  </a:moveTo>
                  <a:lnTo>
                    <a:pt x="207" y="4462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2F155676-7FB0-C121-11B0-C85A1C4E825E}"/>
                </a:ext>
              </a:extLst>
            </p:cNvPr>
            <p:cNvSpPr/>
            <p:nvPr/>
          </p:nvSpPr>
          <p:spPr>
            <a:xfrm>
              <a:off x="6231039" y="1534811"/>
              <a:ext cx="12353" cy="1590076"/>
            </a:xfrm>
            <a:custGeom>
              <a:avLst/>
              <a:gdLst>
                <a:gd name="connsiteX0" fmla="*/ 79 w 9525"/>
                <a:gd name="connsiteY0" fmla="*/ 1376703 h 1376676"/>
                <a:gd name="connsiteX1" fmla="*/ 79 w 9525"/>
                <a:gd name="connsiteY1" fmla="*/ 362716 h 1376676"/>
                <a:gd name="connsiteX2" fmla="*/ 79 w 9525"/>
                <a:gd name="connsiteY2" fmla="*/ 26 h 13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376676">
                  <a:moveTo>
                    <a:pt x="79" y="1376703"/>
                  </a:moveTo>
                  <a:lnTo>
                    <a:pt x="79" y="362716"/>
                  </a:lnTo>
                  <a:lnTo>
                    <a:pt x="79" y="26"/>
                  </a:lnTo>
                </a:path>
              </a:pathLst>
            </a:custGeom>
            <a:noFill/>
            <a:ln w="10160" cap="flat">
              <a:solidFill>
                <a:srgbClr val="B0B0B0"/>
              </a:solidFill>
              <a:custDash>
                <a:ds d="222000" sp="9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8A042A1F-0A4A-5D32-E8AB-F51EE2D5FC77}"/>
                </a:ext>
              </a:extLst>
            </p:cNvPr>
            <p:cNvSpPr/>
            <p:nvPr/>
          </p:nvSpPr>
          <p:spPr>
            <a:xfrm>
              <a:off x="6231039" y="3124887"/>
              <a:ext cx="12353" cy="51339"/>
            </a:xfrm>
            <a:custGeom>
              <a:avLst/>
              <a:gdLst>
                <a:gd name="connsiteX0" fmla="*/ 317 w 9525"/>
                <a:gd name="connsiteY0" fmla="*/ 178 h 44449"/>
                <a:gd name="connsiteX1" fmla="*/ 317 w 9525"/>
                <a:gd name="connsiteY1" fmla="*/ 44628 h 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4449">
                  <a:moveTo>
                    <a:pt x="317" y="178"/>
                  </a:moveTo>
                  <a:lnTo>
                    <a:pt x="317" y="4462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74F1E42-E85C-1C8B-025C-346848C4D482}"/>
                </a:ext>
              </a:extLst>
            </p:cNvPr>
            <p:cNvSpPr/>
            <p:nvPr/>
          </p:nvSpPr>
          <p:spPr>
            <a:xfrm>
              <a:off x="8945691" y="1534811"/>
              <a:ext cx="12353" cy="1590076"/>
            </a:xfrm>
            <a:custGeom>
              <a:avLst/>
              <a:gdLst>
                <a:gd name="connsiteX0" fmla="*/ 134 w 9525"/>
                <a:gd name="connsiteY0" fmla="*/ 1376703 h 1376676"/>
                <a:gd name="connsiteX1" fmla="*/ 134 w 9525"/>
                <a:gd name="connsiteY1" fmla="*/ 26 h 13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76676">
                  <a:moveTo>
                    <a:pt x="134" y="1376703"/>
                  </a:moveTo>
                  <a:lnTo>
                    <a:pt x="134" y="26"/>
                  </a:lnTo>
                </a:path>
              </a:pathLst>
            </a:custGeom>
            <a:noFill/>
            <a:ln w="10160" cap="flat">
              <a:solidFill>
                <a:srgbClr val="B0B0B0"/>
              </a:solidFill>
              <a:custDash>
                <a:ds d="222000" sp="9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4FD4AA6C-F793-FF43-EA15-AB69A390B1C5}"/>
                </a:ext>
              </a:extLst>
            </p:cNvPr>
            <p:cNvSpPr/>
            <p:nvPr/>
          </p:nvSpPr>
          <p:spPr>
            <a:xfrm>
              <a:off x="8945691" y="3124887"/>
              <a:ext cx="12353" cy="51339"/>
            </a:xfrm>
            <a:custGeom>
              <a:avLst/>
              <a:gdLst>
                <a:gd name="connsiteX0" fmla="*/ 537 w 9525"/>
                <a:gd name="connsiteY0" fmla="*/ 178 h 44449"/>
                <a:gd name="connsiteX1" fmla="*/ 537 w 9525"/>
                <a:gd name="connsiteY1" fmla="*/ 44628 h 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4449">
                  <a:moveTo>
                    <a:pt x="537" y="178"/>
                  </a:moveTo>
                  <a:lnTo>
                    <a:pt x="537" y="4462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CF27A0B1-7845-1CBF-9BA3-3B5590B0651B}"/>
                </a:ext>
              </a:extLst>
            </p:cNvPr>
            <p:cNvSpPr/>
            <p:nvPr/>
          </p:nvSpPr>
          <p:spPr>
            <a:xfrm>
              <a:off x="3244930" y="3086558"/>
              <a:ext cx="5972220" cy="11001"/>
            </a:xfrm>
            <a:custGeom>
              <a:avLst/>
              <a:gdLst>
                <a:gd name="connsiteX0" fmla="*/ 79 w 4604881"/>
                <a:gd name="connsiteY0" fmla="*/ 43 h 9525"/>
                <a:gd name="connsiteX1" fmla="*/ 4604961 w 4604881"/>
                <a:gd name="connsiteY1" fmla="*/ 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81" h="9525">
                  <a:moveTo>
                    <a:pt x="79" y="43"/>
                  </a:moveTo>
                  <a:lnTo>
                    <a:pt x="4604961" y="43"/>
                  </a:lnTo>
                </a:path>
              </a:pathLst>
            </a:custGeom>
            <a:noFill/>
            <a:ln w="3811" cap="flat">
              <a:solidFill>
                <a:srgbClr val="B0B0B0"/>
              </a:solidFill>
              <a:custDash>
                <a:ds d="83250" sp="3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949E6563-C634-2931-8445-03DABD7925EE}"/>
                </a:ext>
              </a:extLst>
            </p:cNvPr>
            <p:cNvSpPr/>
            <p:nvPr/>
          </p:nvSpPr>
          <p:spPr>
            <a:xfrm>
              <a:off x="3187281" y="3086558"/>
              <a:ext cx="57647" cy="11001"/>
            </a:xfrm>
            <a:custGeom>
              <a:avLst/>
              <a:gdLst>
                <a:gd name="connsiteX0" fmla="*/ 44525 w 44449"/>
                <a:gd name="connsiteY0" fmla="*/ 174 h 9525"/>
                <a:gd name="connsiteX1" fmla="*/ 75 w 44449"/>
                <a:gd name="connsiteY1" fmla="*/ 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25" y="174"/>
                  </a:moveTo>
                  <a:lnTo>
                    <a:pt x="75" y="174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593ED20F-1A7E-41A7-C81C-3A487AA03E84}"/>
                </a:ext>
              </a:extLst>
            </p:cNvPr>
            <p:cNvSpPr/>
            <p:nvPr/>
          </p:nvSpPr>
          <p:spPr>
            <a:xfrm>
              <a:off x="3244930" y="2346795"/>
              <a:ext cx="5972220" cy="11001"/>
            </a:xfrm>
            <a:custGeom>
              <a:avLst/>
              <a:gdLst>
                <a:gd name="connsiteX0" fmla="*/ 79 w 4604881"/>
                <a:gd name="connsiteY0" fmla="*/ 27 h 9525"/>
                <a:gd name="connsiteX1" fmla="*/ 4604961 w 4604881"/>
                <a:gd name="connsiteY1" fmla="*/ 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81" h="9525">
                  <a:moveTo>
                    <a:pt x="79" y="27"/>
                  </a:moveTo>
                  <a:lnTo>
                    <a:pt x="4604961" y="27"/>
                  </a:lnTo>
                </a:path>
              </a:pathLst>
            </a:custGeom>
            <a:noFill/>
            <a:ln w="3811" cap="flat">
              <a:solidFill>
                <a:srgbClr val="B0B0B0"/>
              </a:solidFill>
              <a:custDash>
                <a:ds d="83250" sp="3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F3910BE8-C2BD-FC9B-D7AC-7FE3719E7EF1}"/>
                </a:ext>
              </a:extLst>
            </p:cNvPr>
            <p:cNvSpPr/>
            <p:nvPr/>
          </p:nvSpPr>
          <p:spPr>
            <a:xfrm>
              <a:off x="3187281" y="2346795"/>
              <a:ext cx="57647" cy="11001"/>
            </a:xfrm>
            <a:custGeom>
              <a:avLst/>
              <a:gdLst>
                <a:gd name="connsiteX0" fmla="*/ 44525 w 44449"/>
                <a:gd name="connsiteY0" fmla="*/ 107 h 9525"/>
                <a:gd name="connsiteX1" fmla="*/ 75 w 44449"/>
                <a:gd name="connsiteY1" fmla="*/ 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25" y="107"/>
                  </a:moveTo>
                  <a:lnTo>
                    <a:pt x="75" y="107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3B35934-4FFD-AA1C-9B47-4ED316A05CC1}"/>
                </a:ext>
              </a:extLst>
            </p:cNvPr>
            <p:cNvSpPr/>
            <p:nvPr/>
          </p:nvSpPr>
          <p:spPr>
            <a:xfrm>
              <a:off x="3244930" y="1607026"/>
              <a:ext cx="5972220" cy="11001"/>
            </a:xfrm>
            <a:custGeom>
              <a:avLst/>
              <a:gdLst>
                <a:gd name="connsiteX0" fmla="*/ 79 w 4604881"/>
                <a:gd name="connsiteY0" fmla="*/ 10 h 9525"/>
                <a:gd name="connsiteX1" fmla="*/ 4604961 w 4604881"/>
                <a:gd name="connsiteY1" fmla="*/ 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81" h="9525">
                  <a:moveTo>
                    <a:pt x="79" y="10"/>
                  </a:moveTo>
                  <a:lnTo>
                    <a:pt x="4604961" y="10"/>
                  </a:lnTo>
                </a:path>
              </a:pathLst>
            </a:custGeom>
            <a:noFill/>
            <a:ln w="3811" cap="flat">
              <a:solidFill>
                <a:srgbClr val="B0B0B0"/>
              </a:solidFill>
              <a:custDash>
                <a:ds d="83250" sp="36000"/>
              </a:custDash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BA8D18AD-C241-DA84-F80A-3AC5479AF0E6}"/>
                </a:ext>
              </a:extLst>
            </p:cNvPr>
            <p:cNvSpPr/>
            <p:nvPr/>
          </p:nvSpPr>
          <p:spPr>
            <a:xfrm>
              <a:off x="3187281" y="1607026"/>
              <a:ext cx="57647" cy="11001"/>
            </a:xfrm>
            <a:custGeom>
              <a:avLst/>
              <a:gdLst>
                <a:gd name="connsiteX0" fmla="*/ 44525 w 44449"/>
                <a:gd name="connsiteY0" fmla="*/ 39 h 9525"/>
                <a:gd name="connsiteX1" fmla="*/ 75 w 44449"/>
                <a:gd name="connsiteY1" fmla="*/ 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25" y="39"/>
                  </a:moveTo>
                  <a:lnTo>
                    <a:pt x="75" y="39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03AC769-D0F6-38D4-BBA7-773F1176F005}"/>
                </a:ext>
              </a:extLst>
            </p:cNvPr>
            <p:cNvSpPr/>
            <p:nvPr/>
          </p:nvSpPr>
          <p:spPr>
            <a:xfrm>
              <a:off x="3244930" y="3124887"/>
              <a:ext cx="5972220" cy="11001"/>
            </a:xfrm>
            <a:custGeom>
              <a:avLst/>
              <a:gdLst>
                <a:gd name="connsiteX0" fmla="*/ 79 w 4604881"/>
                <a:gd name="connsiteY0" fmla="*/ 44 h 9525"/>
                <a:gd name="connsiteX1" fmla="*/ 4604961 w 4604881"/>
                <a:gd name="connsiteY1" fmla="*/ 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81" h="9525">
                  <a:moveTo>
                    <a:pt x="79" y="44"/>
                  </a:moveTo>
                  <a:lnTo>
                    <a:pt x="4604961" y="44"/>
                  </a:lnTo>
                </a:path>
              </a:pathLst>
            </a:custGeom>
            <a:noFill/>
            <a:ln w="1016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5C81AEA5-F8CF-C242-98C9-13094B439FE4}"/>
                </a:ext>
              </a:extLst>
            </p:cNvPr>
            <p:cNvSpPr/>
            <p:nvPr/>
          </p:nvSpPr>
          <p:spPr>
            <a:xfrm>
              <a:off x="3244930" y="1534811"/>
              <a:ext cx="5972220" cy="11001"/>
            </a:xfrm>
            <a:custGeom>
              <a:avLst/>
              <a:gdLst>
                <a:gd name="connsiteX0" fmla="*/ 79 w 4604881"/>
                <a:gd name="connsiteY0" fmla="*/ 8 h 9525"/>
                <a:gd name="connsiteX1" fmla="*/ 4604961 w 4604881"/>
                <a:gd name="connsiteY1" fmla="*/ 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81" h="9525">
                  <a:moveTo>
                    <a:pt x="79" y="8"/>
                  </a:moveTo>
                  <a:lnTo>
                    <a:pt x="4604961" y="8"/>
                  </a:lnTo>
                </a:path>
              </a:pathLst>
            </a:custGeom>
            <a:noFill/>
            <a:ln w="1016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A88EA95-6367-F4DB-7CCC-27D8C76788D8}"/>
                </a:ext>
              </a:extLst>
            </p:cNvPr>
            <p:cNvSpPr txBox="1"/>
            <p:nvPr/>
          </p:nvSpPr>
          <p:spPr>
            <a:xfrm>
              <a:off x="4824834" y="1207258"/>
              <a:ext cx="3269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Relative Frequency of Hash Collisions</a:t>
              </a:r>
              <a:endParaRPr lang="ko-KR" altLang="en-US" sz="160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54282D3-1A9C-0857-6B24-EB2A42D0C8AD}"/>
                </a:ext>
              </a:extLst>
            </p:cNvPr>
            <p:cNvSpPr txBox="1"/>
            <p:nvPr/>
          </p:nvSpPr>
          <p:spPr>
            <a:xfrm>
              <a:off x="2767963" y="2917281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0.0</a:t>
              </a:r>
              <a:endParaRPr lang="ko-KR" altLang="en-US" sz="16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B81BE15-56F0-1710-6BFB-BFD9A46FD7C8}"/>
                </a:ext>
              </a:extLst>
            </p:cNvPr>
            <p:cNvSpPr txBox="1"/>
            <p:nvPr/>
          </p:nvSpPr>
          <p:spPr>
            <a:xfrm>
              <a:off x="2767963" y="2170425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0.5</a:t>
              </a:r>
              <a:endParaRPr lang="ko-KR" altLang="en-US" sz="160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4D0533B-C513-0FCF-32DC-A1641EF63A73}"/>
                </a:ext>
              </a:extLst>
            </p:cNvPr>
            <p:cNvSpPr txBox="1"/>
            <p:nvPr/>
          </p:nvSpPr>
          <p:spPr>
            <a:xfrm>
              <a:off x="2767963" y="1432471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1.0</a:t>
              </a:r>
              <a:endParaRPr lang="ko-KR" altLang="en-US" sz="160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6C4C01F-7598-35AC-5A86-11134D795445}"/>
                </a:ext>
              </a:extLst>
            </p:cNvPr>
            <p:cNvSpPr txBox="1"/>
            <p:nvPr/>
          </p:nvSpPr>
          <p:spPr>
            <a:xfrm>
              <a:off x="3205739" y="3124887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32KB</a:t>
              </a:r>
              <a:endParaRPr lang="ko-KR" altLang="en-US" sz="16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E1331F9-5F1C-8053-A7D2-24E9E4C9DB30}"/>
                </a:ext>
              </a:extLst>
            </p:cNvPr>
            <p:cNvSpPr txBox="1"/>
            <p:nvPr/>
          </p:nvSpPr>
          <p:spPr>
            <a:xfrm>
              <a:off x="3929586" y="3124887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2GB</a:t>
              </a:r>
              <a:endParaRPr lang="ko-KR" altLang="en-US" sz="16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86851D4-CD40-08EE-7CAF-C1D31F251281}"/>
                </a:ext>
              </a:extLst>
            </p:cNvPr>
            <p:cNvSpPr txBox="1"/>
            <p:nvPr/>
          </p:nvSpPr>
          <p:spPr>
            <a:xfrm>
              <a:off x="4614433" y="3124887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4GB</a:t>
              </a:r>
              <a:endParaRPr lang="ko-KR" altLang="en-US" sz="160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791CDC0-2337-482F-F41D-D661ABD92548}"/>
                </a:ext>
              </a:extLst>
            </p:cNvPr>
            <p:cNvSpPr txBox="1"/>
            <p:nvPr/>
          </p:nvSpPr>
          <p:spPr>
            <a:xfrm>
              <a:off x="5977935" y="3124887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8GB</a:t>
              </a:r>
              <a:endParaRPr lang="ko-KR" altLang="en-US" sz="160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9FCBF0C-FE25-0CA2-38AC-8F0E8F940A2E}"/>
                </a:ext>
              </a:extLst>
            </p:cNvPr>
            <p:cNvSpPr txBox="1"/>
            <p:nvPr/>
          </p:nvSpPr>
          <p:spPr>
            <a:xfrm>
              <a:off x="8621785" y="3124887"/>
              <a:ext cx="635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16GB</a:t>
              </a:r>
              <a:endParaRPr lang="ko-KR" altLang="en-US" sz="1600"/>
            </a:p>
          </p:txBody>
        </p:sp>
      </p:grpSp>
      <p:sp>
        <p:nvSpPr>
          <p:cNvPr id="184" name="내용 개체 틀 2">
            <a:extLst>
              <a:ext uri="{FF2B5EF4-FFF2-40B4-BE49-F238E27FC236}">
                <a16:creationId xmlns:a16="http://schemas.microsoft.com/office/drawing/2014/main" id="{B999D1C4-7473-9237-A4DF-EFA1AE45C620}"/>
              </a:ext>
            </a:extLst>
          </p:cNvPr>
          <p:cNvSpPr txBox="1">
            <a:spLocks/>
          </p:cNvSpPr>
          <p:nvPr/>
        </p:nvSpPr>
        <p:spPr>
          <a:xfrm>
            <a:off x="761763" y="5779408"/>
            <a:ext cx="10958955" cy="70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ko-KR" b="1">
                <a:solidFill>
                  <a:srgbClr val="C00000"/>
                </a:solidFill>
              </a:rPr>
              <a:t>We aim to develop an HPT structure capable of handling huge sizes.</a:t>
            </a:r>
            <a:endParaRPr lang="en-US" altLang="ko-KR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BD4E6ABA-D43E-BA7C-3032-598CF5D079C0}"/>
              </a:ext>
            </a:extLst>
          </p:cNvPr>
          <p:cNvSpPr/>
          <p:nvPr/>
        </p:nvSpPr>
        <p:spPr>
          <a:xfrm>
            <a:off x="3516394" y="1607087"/>
            <a:ext cx="5429296" cy="1445527"/>
          </a:xfrm>
          <a:custGeom>
            <a:avLst/>
            <a:gdLst>
              <a:gd name="connsiteX0" fmla="*/ 79 w 4186259"/>
              <a:gd name="connsiteY0" fmla="*/ 26 h 1251527"/>
              <a:gd name="connsiteX1" fmla="*/ 42082 w 4186259"/>
              <a:gd name="connsiteY1" fmla="*/ 273077 h 1251527"/>
              <a:gd name="connsiteX2" fmla="*/ 70083 w 4186259"/>
              <a:gd name="connsiteY2" fmla="*/ 431659 h 1251527"/>
              <a:gd name="connsiteX3" fmla="*/ 84084 w 4186259"/>
              <a:gd name="connsiteY3" fmla="*/ 497786 h 1251527"/>
              <a:gd name="connsiteX4" fmla="*/ 98085 w 4186259"/>
              <a:gd name="connsiteY4" fmla="*/ 555739 h 1251527"/>
              <a:gd name="connsiteX5" fmla="*/ 112085 w 4186259"/>
              <a:gd name="connsiteY5" fmla="*/ 606631 h 1251527"/>
              <a:gd name="connsiteX6" fmla="*/ 126087 w 4186259"/>
              <a:gd name="connsiteY6" fmla="*/ 651578 h 1251527"/>
              <a:gd name="connsiteX7" fmla="*/ 154088 w 4186259"/>
              <a:gd name="connsiteY7" fmla="*/ 727524 h 1251527"/>
              <a:gd name="connsiteX8" fmla="*/ 182090 w 4186259"/>
              <a:gd name="connsiteY8" fmla="*/ 788134 h 1251527"/>
              <a:gd name="connsiteX9" fmla="*/ 210091 w 4186259"/>
              <a:gd name="connsiteY9" fmla="*/ 836397 h 1251527"/>
              <a:gd name="connsiteX10" fmla="*/ 238093 w 4186259"/>
              <a:gd name="connsiteY10" fmla="*/ 875293 h 1251527"/>
              <a:gd name="connsiteX11" fmla="*/ 266095 w 4186259"/>
              <a:gd name="connsiteY11" fmla="*/ 907803 h 1251527"/>
              <a:gd name="connsiteX12" fmla="*/ 294096 w 4186259"/>
              <a:gd name="connsiteY12" fmla="*/ 936239 h 1251527"/>
              <a:gd name="connsiteX13" fmla="*/ 322098 w 4186259"/>
              <a:gd name="connsiteY13" fmla="*/ 961194 h 1251527"/>
              <a:gd name="connsiteX14" fmla="*/ 350098 w 4186259"/>
              <a:gd name="connsiteY14" fmla="*/ 983038 h 1251527"/>
              <a:gd name="connsiteX15" fmla="*/ 378101 w 4186259"/>
              <a:gd name="connsiteY15" fmla="*/ 1002075 h 1251527"/>
              <a:gd name="connsiteX16" fmla="*/ 406105 w 4186259"/>
              <a:gd name="connsiteY16" fmla="*/ 1018687 h 1251527"/>
              <a:gd name="connsiteX17" fmla="*/ 448104 w 4186259"/>
              <a:gd name="connsiteY17" fmla="*/ 1039756 h 1251527"/>
              <a:gd name="connsiteX18" fmla="*/ 490115 w 4186259"/>
              <a:gd name="connsiteY18" fmla="*/ 1057269 h 1251527"/>
              <a:gd name="connsiteX19" fmla="*/ 546109 w 4186259"/>
              <a:gd name="connsiteY19" fmla="*/ 1077043 h 1251527"/>
              <a:gd name="connsiteX20" fmla="*/ 602116 w 4186259"/>
              <a:gd name="connsiteY20" fmla="*/ 1094176 h 1251527"/>
              <a:gd name="connsiteX21" fmla="*/ 672118 w 4186259"/>
              <a:gd name="connsiteY21" fmla="*/ 1112375 h 1251527"/>
              <a:gd name="connsiteX22" fmla="*/ 742121 w 4186259"/>
              <a:gd name="connsiteY22" fmla="*/ 1127450 h 1251527"/>
              <a:gd name="connsiteX23" fmla="*/ 812123 w 4186259"/>
              <a:gd name="connsiteY23" fmla="*/ 1139895 h 1251527"/>
              <a:gd name="connsiteX24" fmla="*/ 896133 w 4186259"/>
              <a:gd name="connsiteY24" fmla="*/ 1152037 h 1251527"/>
              <a:gd name="connsiteX25" fmla="*/ 994139 w 4186259"/>
              <a:gd name="connsiteY25" fmla="*/ 1163403 h 1251527"/>
              <a:gd name="connsiteX26" fmla="*/ 1148151 w 4186259"/>
              <a:gd name="connsiteY26" fmla="*/ 1178021 h 1251527"/>
              <a:gd name="connsiteX27" fmla="*/ 1316159 w 4186259"/>
              <a:gd name="connsiteY27" fmla="*/ 1191203 h 1251527"/>
              <a:gd name="connsiteX28" fmla="*/ 1498175 w 4186259"/>
              <a:gd name="connsiteY28" fmla="*/ 1202583 h 1251527"/>
              <a:gd name="connsiteX29" fmla="*/ 1694187 w 4186259"/>
              <a:gd name="connsiteY29" fmla="*/ 1211866 h 1251527"/>
              <a:gd name="connsiteX30" fmla="*/ 1904193 w 4186259"/>
              <a:gd name="connsiteY30" fmla="*/ 1218889 h 1251527"/>
              <a:gd name="connsiteX31" fmla="*/ 2142216 w 4186259"/>
              <a:gd name="connsiteY31" fmla="*/ 1223880 h 1251527"/>
              <a:gd name="connsiteX32" fmla="*/ 2422225 w 4186259"/>
              <a:gd name="connsiteY32" fmla="*/ 1226738 h 1251527"/>
              <a:gd name="connsiteX33" fmla="*/ 2828255 w 4186259"/>
              <a:gd name="connsiteY33" fmla="*/ 1227665 h 1251527"/>
              <a:gd name="connsiteX34" fmla="*/ 3374291 w 4186259"/>
              <a:gd name="connsiteY34" fmla="*/ 1229240 h 1251527"/>
              <a:gd name="connsiteX35" fmla="*/ 3654300 w 4186259"/>
              <a:gd name="connsiteY35" fmla="*/ 1233024 h 1251527"/>
              <a:gd name="connsiteX36" fmla="*/ 3892322 w 4186259"/>
              <a:gd name="connsiteY36" fmla="*/ 1239108 h 1251527"/>
              <a:gd name="connsiteX37" fmla="*/ 4102329 w 4186259"/>
              <a:gd name="connsiteY37" fmla="*/ 1247363 h 1251527"/>
              <a:gd name="connsiteX38" fmla="*/ 4186339 w 4186259"/>
              <a:gd name="connsiteY38" fmla="*/ 1251554 h 1251527"/>
              <a:gd name="connsiteX39" fmla="*/ 4186339 w 4186259"/>
              <a:gd name="connsiteY39" fmla="*/ 1251554 h 12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86259" h="1251527">
                <a:moveTo>
                  <a:pt x="79" y="26"/>
                </a:moveTo>
                <a:lnTo>
                  <a:pt x="42082" y="273077"/>
                </a:lnTo>
                <a:lnTo>
                  <a:pt x="70083" y="431659"/>
                </a:lnTo>
                <a:lnTo>
                  <a:pt x="84084" y="497786"/>
                </a:lnTo>
                <a:lnTo>
                  <a:pt x="98085" y="555739"/>
                </a:lnTo>
                <a:lnTo>
                  <a:pt x="112085" y="606631"/>
                </a:lnTo>
                <a:lnTo>
                  <a:pt x="126087" y="651578"/>
                </a:lnTo>
                <a:lnTo>
                  <a:pt x="154088" y="727524"/>
                </a:lnTo>
                <a:lnTo>
                  <a:pt x="182090" y="788134"/>
                </a:lnTo>
                <a:lnTo>
                  <a:pt x="210091" y="836397"/>
                </a:lnTo>
                <a:lnTo>
                  <a:pt x="238093" y="875293"/>
                </a:lnTo>
                <a:lnTo>
                  <a:pt x="266095" y="907803"/>
                </a:lnTo>
                <a:lnTo>
                  <a:pt x="294096" y="936239"/>
                </a:lnTo>
                <a:lnTo>
                  <a:pt x="322098" y="961194"/>
                </a:lnTo>
                <a:lnTo>
                  <a:pt x="350098" y="983038"/>
                </a:lnTo>
                <a:lnTo>
                  <a:pt x="378101" y="1002075"/>
                </a:lnTo>
                <a:lnTo>
                  <a:pt x="406105" y="1018687"/>
                </a:lnTo>
                <a:lnTo>
                  <a:pt x="448104" y="1039756"/>
                </a:lnTo>
                <a:lnTo>
                  <a:pt x="490115" y="1057269"/>
                </a:lnTo>
                <a:lnTo>
                  <a:pt x="546109" y="1077043"/>
                </a:lnTo>
                <a:lnTo>
                  <a:pt x="602116" y="1094176"/>
                </a:lnTo>
                <a:lnTo>
                  <a:pt x="672118" y="1112375"/>
                </a:lnTo>
                <a:lnTo>
                  <a:pt x="742121" y="1127450"/>
                </a:lnTo>
                <a:lnTo>
                  <a:pt x="812123" y="1139895"/>
                </a:lnTo>
                <a:lnTo>
                  <a:pt x="896133" y="1152037"/>
                </a:lnTo>
                <a:lnTo>
                  <a:pt x="994139" y="1163403"/>
                </a:lnTo>
                <a:lnTo>
                  <a:pt x="1148151" y="1178021"/>
                </a:lnTo>
                <a:lnTo>
                  <a:pt x="1316159" y="1191203"/>
                </a:lnTo>
                <a:lnTo>
                  <a:pt x="1498175" y="1202583"/>
                </a:lnTo>
                <a:lnTo>
                  <a:pt x="1694187" y="1211866"/>
                </a:lnTo>
                <a:lnTo>
                  <a:pt x="1904193" y="1218889"/>
                </a:lnTo>
                <a:lnTo>
                  <a:pt x="2142216" y="1223880"/>
                </a:lnTo>
                <a:lnTo>
                  <a:pt x="2422225" y="1226738"/>
                </a:lnTo>
                <a:lnTo>
                  <a:pt x="2828255" y="1227665"/>
                </a:lnTo>
                <a:lnTo>
                  <a:pt x="3374291" y="1229240"/>
                </a:lnTo>
                <a:lnTo>
                  <a:pt x="3654300" y="1233024"/>
                </a:lnTo>
                <a:lnTo>
                  <a:pt x="3892322" y="1239108"/>
                </a:lnTo>
                <a:lnTo>
                  <a:pt x="4102329" y="1247363"/>
                </a:lnTo>
                <a:lnTo>
                  <a:pt x="4186339" y="1251554"/>
                </a:lnTo>
                <a:lnTo>
                  <a:pt x="4186339" y="1251554"/>
                </a:lnTo>
              </a:path>
            </a:pathLst>
          </a:custGeom>
          <a:noFill/>
          <a:ln w="19051" cap="sq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8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  <p:bldP spid="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ea typeface="Calibri" panose="020F0502020204030204" pitchFamily="34" charset="0"/>
              </a:rPr>
              <a:t>Contents</a:t>
            </a:r>
            <a:endParaRPr lang="ko-KR" altLang="en-US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Calibri" panose="020F0502020204030204" pitchFamily="34" charset="0"/>
              </a:rPr>
              <a:t>16</a:t>
            </a:fld>
            <a:endParaRPr lang="ko-KR" altLang="en-US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4F2424-A2F0-10CD-46A7-A49602ACE251}"/>
              </a:ext>
            </a:extLst>
          </p:cNvPr>
          <p:cNvSpPr/>
          <p:nvPr/>
        </p:nvSpPr>
        <p:spPr>
          <a:xfrm>
            <a:off x="2952285" y="1804957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Virtual memory background</a:t>
            </a:r>
            <a:endParaRPr lang="ko-KR" altLang="en-US" sz="3000" b="1">
              <a:solidFill>
                <a:srgbClr val="D9D9D9"/>
              </a:solidFill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2DCE60-CC6F-21CA-58E0-610A21F779A4}"/>
              </a:ext>
            </a:extLst>
          </p:cNvPr>
          <p:cNvSpPr/>
          <p:nvPr/>
        </p:nvSpPr>
        <p:spPr>
          <a:xfrm>
            <a:off x="2952285" y="5047900"/>
            <a:ext cx="6255955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ko-KR" altLang="en-US" sz="3000" b="1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6B7A89-6B72-6BD8-1E87-E9C8319ED0A0}"/>
              </a:ext>
            </a:extLst>
          </p:cNvPr>
          <p:cNvSpPr/>
          <p:nvPr/>
        </p:nvSpPr>
        <p:spPr>
          <a:xfrm>
            <a:off x="2952285" y="2885532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Key challenges &amp; Our goals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3B636-DC8B-336C-90E3-7FF5CC1EB9AB}"/>
              </a:ext>
            </a:extLst>
          </p:cNvPr>
          <p:cNvSpPr/>
          <p:nvPr/>
        </p:nvSpPr>
        <p:spPr>
          <a:xfrm>
            <a:off x="2952285" y="3966716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Distributed Page Table</a:t>
            </a:r>
            <a:endParaRPr lang="ko-KR" altLang="en-US" sz="30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0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>
            <a:extLst>
              <a:ext uri="{FF2B5EF4-FFF2-40B4-BE49-F238E27FC236}">
                <a16:creationId xmlns:a16="http://schemas.microsoft.com/office/drawing/2014/main" id="{99DC4557-0277-010A-DAB4-CA640A5611D8}"/>
              </a:ext>
            </a:extLst>
          </p:cNvPr>
          <p:cNvSpPr/>
          <p:nvPr/>
        </p:nvSpPr>
        <p:spPr>
          <a:xfrm>
            <a:off x="9167769" y="3204425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1EE04B6-9020-3970-4845-0328A8FCE507}"/>
              </a:ext>
            </a:extLst>
          </p:cNvPr>
          <p:cNvSpPr/>
          <p:nvPr/>
        </p:nvSpPr>
        <p:spPr>
          <a:xfrm>
            <a:off x="9180070" y="5083681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AA408D0-38BE-E26F-6D99-290547B9F2D6}"/>
              </a:ext>
            </a:extLst>
          </p:cNvPr>
          <p:cNvCxnSpPr>
            <a:cxnSpLocks/>
          </p:cNvCxnSpPr>
          <p:nvPr/>
        </p:nvCxnSpPr>
        <p:spPr>
          <a:xfrm>
            <a:off x="783186" y="3809317"/>
            <a:ext cx="106570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2FC7954-D320-9FBE-7168-D8A39ECD124D}"/>
              </a:ext>
            </a:extLst>
          </p:cNvPr>
          <p:cNvSpPr/>
          <p:nvPr/>
        </p:nvSpPr>
        <p:spPr>
          <a:xfrm>
            <a:off x="9171394" y="1623778"/>
            <a:ext cx="1400187" cy="4559698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ea typeface="+mn-ea"/>
                <a:cs typeface="Arial" panose="020B0604020202020204" pitchFamily="34" charset="0"/>
              </a:rPr>
              <a:t>DPT : Distributed Page Table</a:t>
            </a:r>
            <a:endParaRPr lang="ko-KR" altLang="en-US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17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63A378D1-B700-4718-B755-19F062D1EC74}"/>
              </a:ext>
            </a:extLst>
          </p:cNvPr>
          <p:cNvCxnSpPr>
            <a:cxnSpLocks/>
            <a:stCxn id="59" idx="2"/>
            <a:endCxn id="74" idx="0"/>
          </p:cNvCxnSpPr>
          <p:nvPr/>
        </p:nvCxnSpPr>
        <p:spPr>
          <a:xfrm flipH="1">
            <a:off x="3359663" y="4653388"/>
            <a:ext cx="521" cy="538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ACF9CFD-CFD9-910B-F1BF-3CCF9F057947}"/>
              </a:ext>
            </a:extLst>
          </p:cNvPr>
          <p:cNvSpPr/>
          <p:nvPr/>
        </p:nvSpPr>
        <p:spPr>
          <a:xfrm>
            <a:off x="2212682" y="4319577"/>
            <a:ext cx="491154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B293423-E9CE-7FDA-9266-BC64DF977D33}"/>
              </a:ext>
            </a:extLst>
          </p:cNvPr>
          <p:cNvSpPr/>
          <p:nvPr/>
        </p:nvSpPr>
        <p:spPr>
          <a:xfrm>
            <a:off x="5436758" y="4350355"/>
            <a:ext cx="97090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5A934A1-028B-E837-6CD2-4FA10F299B43}"/>
              </a:ext>
            </a:extLst>
          </p:cNvPr>
          <p:cNvSpPr/>
          <p:nvPr/>
        </p:nvSpPr>
        <p:spPr>
          <a:xfrm>
            <a:off x="2741112" y="4350355"/>
            <a:ext cx="123814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17B200B-FB02-0918-B9EA-3F9253C4F662}"/>
              </a:ext>
            </a:extLst>
          </p:cNvPr>
          <p:cNvSpPr/>
          <p:nvPr/>
        </p:nvSpPr>
        <p:spPr>
          <a:xfrm>
            <a:off x="3979266" y="4350355"/>
            <a:ext cx="145748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882F0CE-16C5-B9C1-E377-4DC9EBA55F6F}"/>
              </a:ext>
            </a:extLst>
          </p:cNvPr>
          <p:cNvSpPr/>
          <p:nvPr/>
        </p:nvSpPr>
        <p:spPr>
          <a:xfrm>
            <a:off x="8726131" y="1219606"/>
            <a:ext cx="2290716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Physical Memory Space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57E8526F-426A-D9EE-6194-060AFA8EDD49}"/>
              </a:ext>
            </a:extLst>
          </p:cNvPr>
          <p:cNvSpPr/>
          <p:nvPr/>
        </p:nvSpPr>
        <p:spPr>
          <a:xfrm>
            <a:off x="3146942" y="5191518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D71B5C93-9787-3FB4-FB7F-C3198ACFEC5B}"/>
              </a:ext>
            </a:extLst>
          </p:cNvPr>
          <p:cNvSpPr/>
          <p:nvPr/>
        </p:nvSpPr>
        <p:spPr>
          <a:xfrm>
            <a:off x="2741112" y="5948984"/>
            <a:ext cx="1892342" cy="303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50F3C263-4D93-E362-8254-4E137E4F768C}"/>
              </a:ext>
            </a:extLst>
          </p:cNvPr>
          <p:cNvGrpSpPr/>
          <p:nvPr/>
        </p:nvGrpSpPr>
        <p:grpSpPr>
          <a:xfrm>
            <a:off x="4633456" y="5948984"/>
            <a:ext cx="1774205" cy="303033"/>
            <a:chOff x="4461237" y="4510548"/>
            <a:chExt cx="1774205" cy="303033"/>
          </a:xfrm>
        </p:grpSpPr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EBC7DA3C-BDEB-1223-F74F-15487E365BA9}"/>
                </a:ext>
              </a:extLst>
            </p:cNvPr>
            <p:cNvSpPr/>
            <p:nvPr/>
          </p:nvSpPr>
          <p:spPr>
            <a:xfrm>
              <a:off x="5918721" y="4510548"/>
              <a:ext cx="316721" cy="303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616FDC3-9B24-B93D-6459-5610181FAB71}"/>
                </a:ext>
              </a:extLst>
            </p:cNvPr>
            <p:cNvSpPr/>
            <p:nvPr/>
          </p:nvSpPr>
          <p:spPr>
            <a:xfrm>
              <a:off x="4461237" y="4510548"/>
              <a:ext cx="1457482" cy="3030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PTE Offset</a:t>
              </a:r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1F8CC03A-E2E0-9649-E67B-49CBC7BD37EA}"/>
              </a:ext>
            </a:extLst>
          </p:cNvPr>
          <p:cNvSpPr/>
          <p:nvPr/>
        </p:nvSpPr>
        <p:spPr>
          <a:xfrm>
            <a:off x="1743953" y="5918206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cs typeface="Calibri" panose="020F0502020204030204" pitchFamily="34" charset="0"/>
              </a:rPr>
              <a:t>PTE address</a:t>
            </a:r>
            <a:endParaRPr lang="ko-KR" altLang="en-US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cxnSp>
        <p:nvCxnSpPr>
          <p:cNvPr id="105" name="연결선: 꺾임 104">
            <a:extLst>
              <a:ext uri="{FF2B5EF4-FFF2-40B4-BE49-F238E27FC236}">
                <a16:creationId xmlns:a16="http://schemas.microsoft.com/office/drawing/2014/main" id="{A9A26E20-C983-9AEF-FB52-1759154D62F7}"/>
              </a:ext>
            </a:extLst>
          </p:cNvPr>
          <p:cNvCxnSpPr>
            <a:cxnSpLocks/>
            <a:stCxn id="74" idx="4"/>
            <a:endCxn id="77" idx="0"/>
          </p:cNvCxnSpPr>
          <p:nvPr/>
        </p:nvCxnSpPr>
        <p:spPr>
          <a:xfrm rot="16200000" flipH="1">
            <a:off x="3357461" y="5619161"/>
            <a:ext cx="332025" cy="32762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7842E62B-8F16-7340-6CC8-2A1A3DBE4F9C}"/>
              </a:ext>
            </a:extLst>
          </p:cNvPr>
          <p:cNvCxnSpPr>
            <a:cxnSpLocks/>
            <a:stCxn id="60" idx="2"/>
            <a:endCxn id="78" idx="0"/>
          </p:cNvCxnSpPr>
          <p:nvPr/>
        </p:nvCxnSpPr>
        <p:spPr>
          <a:xfrm rot="16200000" flipH="1">
            <a:off x="4387304" y="4974091"/>
            <a:ext cx="1295596" cy="65419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1BFBC5-1541-A279-C074-50D351A83447}"/>
              </a:ext>
            </a:extLst>
          </p:cNvPr>
          <p:cNvSpPr/>
          <p:nvPr/>
        </p:nvSpPr>
        <p:spPr>
          <a:xfrm>
            <a:off x="9171394" y="4609849"/>
            <a:ext cx="1400187" cy="62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C8716FB-9CE0-E206-3A40-EA075955E8BF}"/>
              </a:ext>
            </a:extLst>
          </p:cNvPr>
          <p:cNvSpPr/>
          <p:nvPr/>
        </p:nvSpPr>
        <p:spPr>
          <a:xfrm>
            <a:off x="9171393" y="4609849"/>
            <a:ext cx="587673" cy="200922"/>
          </a:xfrm>
          <a:prstGeom prst="rect">
            <a:avLst/>
          </a:prstGeom>
          <a:solidFill>
            <a:srgbClr val="CAEE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DBA98BB4-3C03-8039-5067-D49847133FDB}"/>
              </a:ext>
            </a:extLst>
          </p:cNvPr>
          <p:cNvCxnSpPr>
            <a:cxnSpLocks/>
            <a:stCxn id="77" idx="2"/>
            <a:endCxn id="31" idx="1"/>
          </p:cNvCxnSpPr>
          <p:nvPr/>
        </p:nvCxnSpPr>
        <p:spPr>
          <a:xfrm rot="5400000" flipH="1" flipV="1">
            <a:off x="5925266" y="2997214"/>
            <a:ext cx="1016819" cy="5492787"/>
          </a:xfrm>
          <a:prstGeom prst="bentConnector4">
            <a:avLst>
              <a:gd name="adj1" fmla="val -36588"/>
              <a:gd name="adj2" fmla="val 80809"/>
            </a:avLst>
          </a:prstGeom>
          <a:ln w="28575">
            <a:solidFill>
              <a:srgbClr val="80D46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DA4821A0-0C08-4412-8C9C-2C8C45210821}"/>
              </a:ext>
            </a:extLst>
          </p:cNvPr>
          <p:cNvCxnSpPr>
            <a:cxnSpLocks/>
            <a:stCxn id="78" idx="2"/>
            <a:endCxn id="22" idx="1"/>
          </p:cNvCxnSpPr>
          <p:nvPr/>
        </p:nvCxnSpPr>
        <p:spPr>
          <a:xfrm rot="5400000" flipH="1" flipV="1">
            <a:off x="6495941" y="3576566"/>
            <a:ext cx="1541707" cy="3809196"/>
          </a:xfrm>
          <a:prstGeom prst="bentConnector4">
            <a:avLst>
              <a:gd name="adj1" fmla="val -11339"/>
              <a:gd name="adj2" fmla="val 59566"/>
            </a:avLst>
          </a:prstGeom>
          <a:ln w="28575">
            <a:solidFill>
              <a:srgbClr val="12B3EC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91368A0-E604-C01D-DE2E-95EEAD817CEB}"/>
              </a:ext>
            </a:extLst>
          </p:cNvPr>
          <p:cNvSpPr/>
          <p:nvPr/>
        </p:nvSpPr>
        <p:spPr>
          <a:xfrm>
            <a:off x="314664" y="3913206"/>
            <a:ext cx="201983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access</a:t>
            </a:r>
            <a:endParaRPr lang="ko-KR" altLang="en-US" sz="28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8968577-47E5-53FB-B99A-05F795E1AADA}"/>
              </a:ext>
            </a:extLst>
          </p:cNvPr>
          <p:cNvSpPr/>
          <p:nvPr/>
        </p:nvSpPr>
        <p:spPr>
          <a:xfrm>
            <a:off x="314664" y="1156939"/>
            <a:ext cx="325771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page allocation</a:t>
            </a:r>
            <a:endParaRPr lang="ko-KR" altLang="en-US" sz="28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315C181-4A14-23ED-DF94-9924135CDFDE}"/>
              </a:ext>
            </a:extLst>
          </p:cNvPr>
          <p:cNvCxnSpPr>
            <a:cxnSpLocks/>
            <a:stCxn id="47" idx="2"/>
            <a:endCxn id="53" idx="0"/>
          </p:cNvCxnSpPr>
          <p:nvPr/>
        </p:nvCxnSpPr>
        <p:spPr>
          <a:xfrm flipH="1">
            <a:off x="3359663" y="1920654"/>
            <a:ext cx="521" cy="507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3565BB-226D-D05E-5561-D566945664A1}"/>
              </a:ext>
            </a:extLst>
          </p:cNvPr>
          <p:cNvSpPr/>
          <p:nvPr/>
        </p:nvSpPr>
        <p:spPr>
          <a:xfrm>
            <a:off x="2212682" y="1586843"/>
            <a:ext cx="491154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B8D337F-2812-694C-79C7-27AE7139022F}"/>
              </a:ext>
            </a:extLst>
          </p:cNvPr>
          <p:cNvSpPr/>
          <p:nvPr/>
        </p:nvSpPr>
        <p:spPr>
          <a:xfrm>
            <a:off x="5436758" y="1617621"/>
            <a:ext cx="97090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3A2AEC4-4D13-0391-A37F-C8A4519E8A8D}"/>
              </a:ext>
            </a:extLst>
          </p:cNvPr>
          <p:cNvSpPr/>
          <p:nvPr/>
        </p:nvSpPr>
        <p:spPr>
          <a:xfrm>
            <a:off x="2741112" y="1617621"/>
            <a:ext cx="123814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6B95FD6-CD48-73F8-EDC7-76968D421AE7}"/>
              </a:ext>
            </a:extLst>
          </p:cNvPr>
          <p:cNvSpPr/>
          <p:nvPr/>
        </p:nvSpPr>
        <p:spPr>
          <a:xfrm>
            <a:off x="3979266" y="1617621"/>
            <a:ext cx="145748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B91CF50-DACD-5A4C-62CB-C0D9B41020E3}"/>
              </a:ext>
            </a:extLst>
          </p:cNvPr>
          <p:cNvSpPr/>
          <p:nvPr/>
        </p:nvSpPr>
        <p:spPr>
          <a:xfrm>
            <a:off x="3146942" y="2428192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936C696-1643-4A7F-9B84-A218E364678D}"/>
              </a:ext>
            </a:extLst>
          </p:cNvPr>
          <p:cNvSpPr/>
          <p:nvPr/>
        </p:nvSpPr>
        <p:spPr>
          <a:xfrm>
            <a:off x="2741112" y="3151611"/>
            <a:ext cx="1892342" cy="3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61587B9-B51E-ABA5-8A1B-98C52B9BC8AD}"/>
              </a:ext>
            </a:extLst>
          </p:cNvPr>
          <p:cNvSpPr/>
          <p:nvPr/>
        </p:nvSpPr>
        <p:spPr>
          <a:xfrm>
            <a:off x="4633454" y="3151611"/>
            <a:ext cx="177420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5AC2F755-DEF7-2BBB-795F-AB6BC0886215}"/>
              </a:ext>
            </a:extLst>
          </p:cNvPr>
          <p:cNvCxnSpPr>
            <a:cxnSpLocks/>
            <a:stCxn id="53" idx="4"/>
            <a:endCxn id="67" idx="0"/>
          </p:cNvCxnSpPr>
          <p:nvPr/>
        </p:nvCxnSpPr>
        <p:spPr>
          <a:xfrm rot="16200000" flipH="1">
            <a:off x="3374484" y="2838812"/>
            <a:ext cx="297978" cy="32762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연결선: 꺾임 74">
            <a:extLst>
              <a:ext uri="{FF2B5EF4-FFF2-40B4-BE49-F238E27FC236}">
                <a16:creationId xmlns:a16="http://schemas.microsoft.com/office/drawing/2014/main" id="{E09E4ADB-27C3-24F4-669E-4383BEA7A41C}"/>
              </a:ext>
            </a:extLst>
          </p:cNvPr>
          <p:cNvCxnSpPr>
            <a:cxnSpLocks/>
            <a:stCxn id="67" idx="2"/>
            <a:endCxn id="82" idx="1"/>
          </p:cNvCxnSpPr>
          <p:nvPr/>
        </p:nvCxnSpPr>
        <p:spPr>
          <a:xfrm rot="5400000" flipH="1" flipV="1">
            <a:off x="6378175" y="665050"/>
            <a:ext cx="98702" cy="5480486"/>
          </a:xfrm>
          <a:prstGeom prst="bentConnector4">
            <a:avLst>
              <a:gd name="adj1" fmla="val -231606"/>
              <a:gd name="adj2" fmla="val 58632"/>
            </a:avLst>
          </a:prstGeom>
          <a:ln w="28575">
            <a:solidFill>
              <a:srgbClr val="E76625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3B41D7EF-23F2-9882-FCA3-23B1C7691BF3}"/>
              </a:ext>
            </a:extLst>
          </p:cNvPr>
          <p:cNvSpPr/>
          <p:nvPr/>
        </p:nvSpPr>
        <p:spPr>
          <a:xfrm>
            <a:off x="9171394" y="2730864"/>
            <a:ext cx="1400187" cy="6253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E228B123-BCD2-2CB5-F5D5-8AD5BEE7C34D}"/>
              </a:ext>
            </a:extLst>
          </p:cNvPr>
          <p:cNvSpPr/>
          <p:nvPr/>
        </p:nvSpPr>
        <p:spPr>
          <a:xfrm>
            <a:off x="1713868" y="3090398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AE4EFDB-5162-B73C-FEE0-2D1FFCE26CFF}"/>
              </a:ext>
            </a:extLst>
          </p:cNvPr>
          <p:cNvSpPr/>
          <p:nvPr/>
        </p:nvSpPr>
        <p:spPr>
          <a:xfrm>
            <a:off x="2155229" y="2079965"/>
            <a:ext cx="779709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63028EEC-C00F-C928-FDFC-EAF616B24A8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34938" y="2231482"/>
            <a:ext cx="4247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5C9EF86-4AE1-0AA8-4EF1-4CB602D6A9BE}"/>
              </a:ext>
            </a:extLst>
          </p:cNvPr>
          <p:cNvSpPr/>
          <p:nvPr/>
        </p:nvSpPr>
        <p:spPr>
          <a:xfrm>
            <a:off x="2152823" y="4814621"/>
            <a:ext cx="779709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F0969E4-B5A5-F881-589B-0C40AD7EC7FC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932532" y="4966138"/>
            <a:ext cx="4247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EC5DEAE-FC3D-EBFA-D88C-990C518BB7D0}"/>
              </a:ext>
            </a:extLst>
          </p:cNvPr>
          <p:cNvSpPr/>
          <p:nvPr/>
        </p:nvSpPr>
        <p:spPr>
          <a:xfrm>
            <a:off x="9171394" y="2107483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Data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9D85D28-3103-D460-5C67-5523AC68EC88}"/>
              </a:ext>
            </a:extLst>
          </p:cNvPr>
          <p:cNvSpPr/>
          <p:nvPr/>
        </p:nvSpPr>
        <p:spPr>
          <a:xfrm>
            <a:off x="9171394" y="3357108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7A3D2D-EDDE-BEAD-5563-15FC036343CE}"/>
              </a:ext>
            </a:extLst>
          </p:cNvPr>
          <p:cNvSpPr/>
          <p:nvPr/>
        </p:nvSpPr>
        <p:spPr>
          <a:xfrm>
            <a:off x="9171394" y="3987877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Data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ADCD406-F7B9-BD32-1F13-32D49827105C}"/>
              </a:ext>
            </a:extLst>
          </p:cNvPr>
          <p:cNvSpPr/>
          <p:nvPr/>
        </p:nvSpPr>
        <p:spPr>
          <a:xfrm>
            <a:off x="9171394" y="4611183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58CF9A0-3C1F-955B-F936-358231257D03}"/>
              </a:ext>
            </a:extLst>
          </p:cNvPr>
          <p:cNvCxnSpPr/>
          <p:nvPr/>
        </p:nvCxnSpPr>
        <p:spPr>
          <a:xfrm>
            <a:off x="10688320" y="1666240"/>
            <a:ext cx="0" cy="447040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82EFA55-46A9-203E-C38C-FE4C2749A39D}"/>
              </a:ext>
            </a:extLst>
          </p:cNvPr>
          <p:cNvSpPr/>
          <p:nvPr/>
        </p:nvSpPr>
        <p:spPr>
          <a:xfrm rot="16200000">
            <a:off x="9589129" y="2512468"/>
            <a:ext cx="258572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cs typeface="Calibri" panose="020F0502020204030204" pitchFamily="34" charset="0"/>
              </a:rPr>
              <a:t>Range of hash function</a:t>
            </a:r>
            <a:endParaRPr lang="ko-KR" altLang="en-US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 animBg="1"/>
      <p:bldP spid="59" grpId="0" animBg="1"/>
      <p:bldP spid="60" grpId="0" animBg="1"/>
      <p:bldP spid="74" grpId="0" animBg="1"/>
      <p:bldP spid="77" grpId="0" animBg="1"/>
      <p:bldP spid="81" grpId="0"/>
      <p:bldP spid="21" grpId="0" animBg="1"/>
      <p:bldP spid="22" grpId="0" animBg="1"/>
      <p:bldP spid="41" grpId="0"/>
      <p:bldP spid="42" grpId="0"/>
      <p:bldP spid="45" grpId="0"/>
      <p:bldP spid="46" grpId="0" animBg="1"/>
      <p:bldP spid="47" grpId="0" animBg="1"/>
      <p:bldP spid="48" grpId="0" animBg="1"/>
      <p:bldP spid="53" grpId="0" animBg="1"/>
      <p:bldP spid="67" grpId="0" animBg="1"/>
      <p:bldP spid="69" grpId="0" animBg="1"/>
      <p:bldP spid="79" grpId="0" animBg="1"/>
      <p:bldP spid="87" grpId="0"/>
      <p:bldP spid="3" grpId="0" animBg="1"/>
      <p:bldP spid="25" grpId="0" animBg="1"/>
      <p:bldP spid="14" grpId="0" animBg="1"/>
      <p:bldP spid="15" grpId="0" animBg="1"/>
      <p:bldP spid="16" grpId="0" animBg="1"/>
      <p:bldP spid="33" grpId="0" animBg="1"/>
      <p:bldP spid="33" grpId="1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B85B5D1-DB3F-B234-7535-B0E45F650512}"/>
              </a:ext>
            </a:extLst>
          </p:cNvPr>
          <p:cNvCxnSpPr>
            <a:cxnSpLocks/>
          </p:cNvCxnSpPr>
          <p:nvPr/>
        </p:nvCxnSpPr>
        <p:spPr>
          <a:xfrm>
            <a:off x="571547" y="4127561"/>
            <a:ext cx="60449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04E6951-1B7E-3FB3-9617-C36CD12708B5}"/>
              </a:ext>
            </a:extLst>
          </p:cNvPr>
          <p:cNvSpPr/>
          <p:nvPr/>
        </p:nvSpPr>
        <p:spPr>
          <a:xfrm>
            <a:off x="9167769" y="3234365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99DC4557-0277-010A-DAB4-CA640A5611D8}"/>
              </a:ext>
            </a:extLst>
          </p:cNvPr>
          <p:cNvSpPr/>
          <p:nvPr/>
        </p:nvSpPr>
        <p:spPr>
          <a:xfrm>
            <a:off x="9167769" y="3175884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2FC7954-D320-9FBE-7168-D8A39ECD124D}"/>
              </a:ext>
            </a:extLst>
          </p:cNvPr>
          <p:cNvSpPr/>
          <p:nvPr/>
        </p:nvSpPr>
        <p:spPr>
          <a:xfrm>
            <a:off x="9171394" y="1623778"/>
            <a:ext cx="1400187" cy="4559698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ea typeface="+mn-ea"/>
                <a:cs typeface="Arial" panose="020B0604020202020204" pitchFamily="34" charset="0"/>
              </a:rPr>
              <a:t>DPT : Distributed Page Table</a:t>
            </a:r>
            <a:endParaRPr lang="ko-KR" altLang="en-US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18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882F0CE-16C5-B9C1-E377-4DC9EBA55F6F}"/>
              </a:ext>
            </a:extLst>
          </p:cNvPr>
          <p:cNvSpPr/>
          <p:nvPr/>
        </p:nvSpPr>
        <p:spPr>
          <a:xfrm>
            <a:off x="8726131" y="1219606"/>
            <a:ext cx="2290716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Physical Memory Space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8968577-47E5-53FB-B99A-05F795E1AADA}"/>
              </a:ext>
            </a:extLst>
          </p:cNvPr>
          <p:cNvSpPr/>
          <p:nvPr/>
        </p:nvSpPr>
        <p:spPr>
          <a:xfrm>
            <a:off x="349975" y="1158096"/>
            <a:ext cx="295799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page collision</a:t>
            </a:r>
            <a:endParaRPr lang="ko-KR" altLang="en-US" sz="28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315C181-4A14-23ED-DF94-9924135CDFDE}"/>
              </a:ext>
            </a:extLst>
          </p:cNvPr>
          <p:cNvCxnSpPr>
            <a:cxnSpLocks/>
            <a:stCxn id="47" idx="2"/>
            <a:endCxn id="53" idx="0"/>
          </p:cNvCxnSpPr>
          <p:nvPr/>
        </p:nvCxnSpPr>
        <p:spPr>
          <a:xfrm flipH="1">
            <a:off x="3359663" y="2006500"/>
            <a:ext cx="521" cy="390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3565BB-226D-D05E-5561-D566945664A1}"/>
              </a:ext>
            </a:extLst>
          </p:cNvPr>
          <p:cNvSpPr/>
          <p:nvPr/>
        </p:nvSpPr>
        <p:spPr>
          <a:xfrm>
            <a:off x="2091229" y="1672689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 - 1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B8D337F-2812-694C-79C7-27AE7139022F}"/>
              </a:ext>
            </a:extLst>
          </p:cNvPr>
          <p:cNvSpPr/>
          <p:nvPr/>
        </p:nvSpPr>
        <p:spPr>
          <a:xfrm>
            <a:off x="5436758" y="1703467"/>
            <a:ext cx="97090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3A2AEC4-4D13-0391-A37F-C8A4519E8A8D}"/>
              </a:ext>
            </a:extLst>
          </p:cNvPr>
          <p:cNvSpPr/>
          <p:nvPr/>
        </p:nvSpPr>
        <p:spPr>
          <a:xfrm>
            <a:off x="2741112" y="1703467"/>
            <a:ext cx="123814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6B95FD6-CD48-73F8-EDC7-76968D421AE7}"/>
              </a:ext>
            </a:extLst>
          </p:cNvPr>
          <p:cNvSpPr/>
          <p:nvPr/>
        </p:nvSpPr>
        <p:spPr>
          <a:xfrm>
            <a:off x="3979266" y="1703467"/>
            <a:ext cx="145748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B91CF50-DACD-5A4C-62CB-C0D9B41020E3}"/>
              </a:ext>
            </a:extLst>
          </p:cNvPr>
          <p:cNvSpPr/>
          <p:nvPr/>
        </p:nvSpPr>
        <p:spPr>
          <a:xfrm>
            <a:off x="3146942" y="2397441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936C696-1643-4A7F-9B84-A218E364678D}"/>
              </a:ext>
            </a:extLst>
          </p:cNvPr>
          <p:cNvSpPr/>
          <p:nvPr/>
        </p:nvSpPr>
        <p:spPr>
          <a:xfrm>
            <a:off x="2741112" y="3101183"/>
            <a:ext cx="1892342" cy="3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61587B9-B51E-ABA5-8A1B-98C52B9BC8AD}"/>
              </a:ext>
            </a:extLst>
          </p:cNvPr>
          <p:cNvSpPr/>
          <p:nvPr/>
        </p:nvSpPr>
        <p:spPr>
          <a:xfrm>
            <a:off x="4633454" y="3101183"/>
            <a:ext cx="177420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5AC2F755-DEF7-2BBB-795F-AB6BC0886215}"/>
              </a:ext>
            </a:extLst>
          </p:cNvPr>
          <p:cNvCxnSpPr>
            <a:cxnSpLocks/>
            <a:stCxn id="53" idx="4"/>
            <a:endCxn id="67" idx="0"/>
          </p:cNvCxnSpPr>
          <p:nvPr/>
        </p:nvCxnSpPr>
        <p:spPr>
          <a:xfrm rot="16200000" flipH="1">
            <a:off x="3384323" y="2798222"/>
            <a:ext cx="278301" cy="32762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연결선: 꺾임 74">
            <a:extLst>
              <a:ext uri="{FF2B5EF4-FFF2-40B4-BE49-F238E27FC236}">
                <a16:creationId xmlns:a16="http://schemas.microsoft.com/office/drawing/2014/main" id="{E09E4ADB-27C3-24F4-669E-4383BEA7A41C}"/>
              </a:ext>
            </a:extLst>
          </p:cNvPr>
          <p:cNvCxnSpPr>
            <a:cxnSpLocks/>
            <a:stCxn id="67" idx="2"/>
            <a:endCxn id="82" idx="1"/>
          </p:cNvCxnSpPr>
          <p:nvPr/>
        </p:nvCxnSpPr>
        <p:spPr>
          <a:xfrm rot="5400000" flipH="1" flipV="1">
            <a:off x="6389118" y="625566"/>
            <a:ext cx="76815" cy="5480486"/>
          </a:xfrm>
          <a:prstGeom prst="bentConnector4">
            <a:avLst>
              <a:gd name="adj1" fmla="val -542203"/>
              <a:gd name="adj2" fmla="val 58632"/>
            </a:avLst>
          </a:prstGeom>
          <a:ln w="28575">
            <a:solidFill>
              <a:srgbClr val="E76625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3B41D7EF-23F2-9882-FCA3-23B1C7691BF3}"/>
              </a:ext>
            </a:extLst>
          </p:cNvPr>
          <p:cNvSpPr/>
          <p:nvPr/>
        </p:nvSpPr>
        <p:spPr>
          <a:xfrm>
            <a:off x="9171394" y="2733570"/>
            <a:ext cx="1400187" cy="6253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E228B123-BCD2-2CB5-F5D5-8AD5BEE7C34D}"/>
              </a:ext>
            </a:extLst>
          </p:cNvPr>
          <p:cNvSpPr/>
          <p:nvPr/>
        </p:nvSpPr>
        <p:spPr>
          <a:xfrm>
            <a:off x="1713868" y="3039970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7D11607-A2C5-8038-BB88-C2BB5E5468B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358623" y="4536276"/>
            <a:ext cx="0" cy="590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8A4A549-9868-42AC-9ACE-63708CCAC24F}"/>
              </a:ext>
            </a:extLst>
          </p:cNvPr>
          <p:cNvSpPr/>
          <p:nvPr/>
        </p:nvSpPr>
        <p:spPr>
          <a:xfrm>
            <a:off x="2091229" y="4371449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 - 2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B899EC-3741-3F69-DCD2-24CCB028A1DF}"/>
              </a:ext>
            </a:extLst>
          </p:cNvPr>
          <p:cNvSpPr/>
          <p:nvPr/>
        </p:nvSpPr>
        <p:spPr>
          <a:xfrm>
            <a:off x="5436758" y="4402227"/>
            <a:ext cx="97090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4AD815-1BA1-8C04-0AFD-3A7339F84E83}"/>
              </a:ext>
            </a:extLst>
          </p:cNvPr>
          <p:cNvSpPr/>
          <p:nvPr/>
        </p:nvSpPr>
        <p:spPr>
          <a:xfrm>
            <a:off x="2741112" y="4402227"/>
            <a:ext cx="123814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2E52F0-B32F-EE89-66AE-B0F505990882}"/>
              </a:ext>
            </a:extLst>
          </p:cNvPr>
          <p:cNvSpPr/>
          <p:nvPr/>
        </p:nvSpPr>
        <p:spPr>
          <a:xfrm>
            <a:off x="3979266" y="4402227"/>
            <a:ext cx="145748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9DCA968-23BF-C9F5-2B8C-5BA86C18C25D}"/>
              </a:ext>
            </a:extLst>
          </p:cNvPr>
          <p:cNvSpPr/>
          <p:nvPr/>
        </p:nvSpPr>
        <p:spPr>
          <a:xfrm>
            <a:off x="3146943" y="5126534"/>
            <a:ext cx="423360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11E8664-7C70-40CB-5960-75A67220B921}"/>
              </a:ext>
            </a:extLst>
          </p:cNvPr>
          <p:cNvSpPr/>
          <p:nvPr/>
        </p:nvSpPr>
        <p:spPr>
          <a:xfrm>
            <a:off x="2741112" y="5832525"/>
            <a:ext cx="1892342" cy="303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39AF52D-DCB1-7702-7A2E-1CB326996547}"/>
              </a:ext>
            </a:extLst>
          </p:cNvPr>
          <p:cNvSpPr/>
          <p:nvPr/>
        </p:nvSpPr>
        <p:spPr>
          <a:xfrm>
            <a:off x="4633454" y="5832525"/>
            <a:ext cx="177420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68837EE5-E9C9-8795-543D-51746CBBF92C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rot="16200000" flipH="1">
            <a:off x="3382678" y="5527920"/>
            <a:ext cx="280550" cy="32866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C7322B8-08FA-6739-AD1A-0B8A393FC044}"/>
              </a:ext>
            </a:extLst>
          </p:cNvPr>
          <p:cNvSpPr/>
          <p:nvPr/>
        </p:nvSpPr>
        <p:spPr>
          <a:xfrm>
            <a:off x="1713868" y="5778593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69C463BC-E5A9-FF4E-7E3F-1B515E173DD0}"/>
              </a:ext>
            </a:extLst>
          </p:cNvPr>
          <p:cNvCxnSpPr>
            <a:cxnSpLocks/>
            <a:stCxn id="13" idx="2"/>
            <a:endCxn id="54" idx="1"/>
          </p:cNvCxnSpPr>
          <p:nvPr/>
        </p:nvCxnSpPr>
        <p:spPr>
          <a:xfrm rot="5400000" flipH="1" flipV="1">
            <a:off x="5052688" y="2020477"/>
            <a:ext cx="2749676" cy="5480486"/>
          </a:xfrm>
          <a:prstGeom prst="bentConnector4">
            <a:avLst>
              <a:gd name="adj1" fmla="val -8314"/>
              <a:gd name="adj2" fmla="val 73945"/>
            </a:avLst>
          </a:prstGeom>
          <a:ln w="28575">
            <a:solidFill>
              <a:srgbClr val="80D46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직각 삼각형 2">
            <a:extLst>
              <a:ext uri="{FF2B5EF4-FFF2-40B4-BE49-F238E27FC236}">
                <a16:creationId xmlns:a16="http://schemas.microsoft.com/office/drawing/2014/main" id="{83CB0FE3-C071-F3E9-524B-8A2865187FC2}"/>
              </a:ext>
            </a:extLst>
          </p:cNvPr>
          <p:cNvSpPr/>
          <p:nvPr/>
        </p:nvSpPr>
        <p:spPr>
          <a:xfrm flipH="1">
            <a:off x="9197306" y="2755684"/>
            <a:ext cx="1374275" cy="603235"/>
          </a:xfrm>
          <a:prstGeom prst="rtTriangle">
            <a:avLst/>
          </a:prstGeom>
          <a:solidFill>
            <a:srgbClr val="D9F2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FE35E97-8A7A-1143-0064-38103D164F65}"/>
              </a:ext>
            </a:extLst>
          </p:cNvPr>
          <p:cNvSpPr/>
          <p:nvPr/>
        </p:nvSpPr>
        <p:spPr>
          <a:xfrm>
            <a:off x="9171394" y="2735183"/>
            <a:ext cx="1400187" cy="625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B34F062-B1D0-C131-6A63-5B4BD168BE3D}"/>
              </a:ext>
            </a:extLst>
          </p:cNvPr>
          <p:cNvGrpSpPr/>
          <p:nvPr/>
        </p:nvGrpSpPr>
        <p:grpSpPr>
          <a:xfrm>
            <a:off x="7790003" y="2704066"/>
            <a:ext cx="1156193" cy="369332"/>
            <a:chOff x="2154217" y="3118103"/>
            <a:chExt cx="1156193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010844-8F65-5BAA-FF07-ABFF6FDA0993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번개 19">
              <a:extLst>
                <a:ext uri="{FF2B5EF4-FFF2-40B4-BE49-F238E27FC236}">
                  <a16:creationId xmlns:a16="http://schemas.microsoft.com/office/drawing/2014/main" id="{D56F0EE7-F525-6FCA-1395-1ED3CA0B350D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6E8E918-5C65-8A48-DDAD-00EF5F9C1102}"/>
              </a:ext>
            </a:extLst>
          </p:cNvPr>
          <p:cNvSpPr/>
          <p:nvPr/>
        </p:nvSpPr>
        <p:spPr>
          <a:xfrm>
            <a:off x="2148923" y="2116855"/>
            <a:ext cx="779709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2CEB52F-942F-4A93-5F88-EEB2CBD0B35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928632" y="2268372"/>
            <a:ext cx="4247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61A2D8E-A624-0E9B-4718-6A44A0519058}"/>
              </a:ext>
            </a:extLst>
          </p:cNvPr>
          <p:cNvSpPr/>
          <p:nvPr/>
        </p:nvSpPr>
        <p:spPr>
          <a:xfrm>
            <a:off x="2148923" y="4818153"/>
            <a:ext cx="779709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B7A8E24-2762-A20A-45F5-73204B7B6FBA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928632" y="4969670"/>
            <a:ext cx="4247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3C8FCE7-0CD7-459C-3981-78223A40605B}"/>
              </a:ext>
            </a:extLst>
          </p:cNvPr>
          <p:cNvSpPr/>
          <p:nvPr/>
        </p:nvSpPr>
        <p:spPr>
          <a:xfrm>
            <a:off x="9171394" y="3983103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Data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9F89C44-5BAE-91E6-43CA-036DF975E847}"/>
              </a:ext>
            </a:extLst>
          </p:cNvPr>
          <p:cNvSpPr/>
          <p:nvPr/>
        </p:nvSpPr>
        <p:spPr>
          <a:xfrm>
            <a:off x="9171394" y="3357754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…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EE4DFC9-6390-0374-E644-837B1CAB487E}"/>
              </a:ext>
            </a:extLst>
          </p:cNvPr>
          <p:cNvSpPr/>
          <p:nvPr/>
        </p:nvSpPr>
        <p:spPr>
          <a:xfrm>
            <a:off x="9013223" y="2564992"/>
            <a:ext cx="1742440" cy="9550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각 삼각형 39">
            <a:extLst>
              <a:ext uri="{FF2B5EF4-FFF2-40B4-BE49-F238E27FC236}">
                <a16:creationId xmlns:a16="http://schemas.microsoft.com/office/drawing/2014/main" id="{E44C1B83-8C90-68AF-97CD-4724EB4A6E7B}"/>
              </a:ext>
            </a:extLst>
          </p:cNvPr>
          <p:cNvSpPr/>
          <p:nvPr/>
        </p:nvSpPr>
        <p:spPr>
          <a:xfrm flipH="1">
            <a:off x="9197306" y="4005217"/>
            <a:ext cx="1374275" cy="603235"/>
          </a:xfrm>
          <a:prstGeom prst="rtTriangle">
            <a:avLst/>
          </a:prstGeom>
          <a:solidFill>
            <a:srgbClr val="D9F2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08B6950-32F5-7789-D3DD-F0BC59D7000D}"/>
              </a:ext>
            </a:extLst>
          </p:cNvPr>
          <p:cNvSpPr/>
          <p:nvPr/>
        </p:nvSpPr>
        <p:spPr>
          <a:xfrm>
            <a:off x="9171944" y="3983033"/>
            <a:ext cx="1400187" cy="625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Data page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E5ABEBA5-5F94-E46A-B5C1-F388F792FA73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 flipH="1" flipV="1">
            <a:off x="5663973" y="2631762"/>
            <a:ext cx="1527106" cy="5480486"/>
          </a:xfrm>
          <a:prstGeom prst="bentConnector4">
            <a:avLst>
              <a:gd name="adj1" fmla="val -14969"/>
              <a:gd name="adj2" fmla="val 73908"/>
            </a:avLst>
          </a:prstGeom>
          <a:ln w="28575">
            <a:solidFill>
              <a:srgbClr val="80D46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D2FE62-0307-6344-3730-0FB93248EFDC}"/>
              </a:ext>
            </a:extLst>
          </p:cNvPr>
          <p:cNvSpPr txBox="1"/>
          <p:nvPr/>
        </p:nvSpPr>
        <p:spPr>
          <a:xfrm>
            <a:off x="7371099" y="4307965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OR</a:t>
            </a:r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4251E33-533F-7CD7-1962-3A35C9B71EBC}"/>
              </a:ext>
            </a:extLst>
          </p:cNvPr>
          <p:cNvGrpSpPr/>
          <p:nvPr/>
        </p:nvGrpSpPr>
        <p:grpSpPr>
          <a:xfrm>
            <a:off x="7790003" y="3952423"/>
            <a:ext cx="1156193" cy="369332"/>
            <a:chOff x="2154217" y="3118103"/>
            <a:chExt cx="1156193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03E307-2B10-4E83-D3F1-0746AB8F2D45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34" name="번개 33">
              <a:extLst>
                <a:ext uri="{FF2B5EF4-FFF2-40B4-BE49-F238E27FC236}">
                  <a16:creationId xmlns:a16="http://schemas.microsoft.com/office/drawing/2014/main" id="{38C8E03A-E49C-AB0D-3E63-F542DFB23AF5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C8F3D61-5CBF-2ABE-6038-9A12D3E2F7DB}"/>
              </a:ext>
            </a:extLst>
          </p:cNvPr>
          <p:cNvSpPr/>
          <p:nvPr/>
        </p:nvSpPr>
        <p:spPr>
          <a:xfrm>
            <a:off x="9013223" y="3813349"/>
            <a:ext cx="1742440" cy="9550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1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 animBg="1"/>
      <p:bldP spid="47" grpId="0" animBg="1"/>
      <p:bldP spid="48" grpId="0" animBg="1"/>
      <p:bldP spid="53" grpId="0" animBg="1"/>
      <p:bldP spid="67" grpId="0" animBg="1"/>
      <p:bldP spid="69" grpId="0" animBg="1"/>
      <p:bldP spid="79" grpId="0" animBg="1"/>
      <p:bldP spid="87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3" grpId="0" animBg="1"/>
      <p:bldP spid="5" grpId="0"/>
      <p:bldP spid="21" grpId="0" animBg="1"/>
      <p:bldP spid="28" grpId="0" animBg="1"/>
      <p:bldP spid="8" grpId="0" animBg="1"/>
      <p:bldP spid="40" grpId="0" animBg="1"/>
      <p:bldP spid="41" grpId="0"/>
      <p:bldP spid="31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Proposed Resolving Collision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To resolve collisions, three methods are proposed: SOA, CVA, and CPD.</a:t>
            </a:r>
          </a:p>
          <a:p>
            <a:pPr marL="0" indent="0">
              <a:buNone/>
            </a:pPr>
            <a:endParaRPr lang="en-US" altLang="ko-KR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>
                <a:latin typeface="+mn-lt"/>
                <a:cs typeface="Arial" panose="020B0604020202020204" pitchFamily="34" charset="0"/>
              </a:rPr>
              <a:t>SOA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: </a:t>
            </a:r>
            <a:r>
              <a:rPr lang="en-US" altLang="ko-KR" err="1">
                <a:latin typeface="+mn-lt"/>
                <a:cs typeface="Arial" panose="020B0604020202020204" pitchFamily="34" charset="0"/>
              </a:rPr>
              <a:t>Strided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 Open Addressing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>
                <a:latin typeface="+mn-lt"/>
                <a:cs typeface="Arial" panose="020B0604020202020204" pitchFamily="34" charset="0"/>
              </a:rPr>
              <a:t>CVA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: Collision-aware Virtual Address Allocation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>
                <a:latin typeface="+mn-lt"/>
                <a:cs typeface="Arial" panose="020B0604020202020204" pitchFamily="34" charset="0"/>
              </a:rPr>
              <a:t>CPD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: Collided Page Displacement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Arial" panose="020B0604020202020204" pitchFamily="34" charset="0"/>
              </a:rPr>
              <a:t>19</a:t>
            </a:fld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Contents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4F2424-A2F0-10CD-46A7-A49602ACE251}"/>
              </a:ext>
            </a:extLst>
          </p:cNvPr>
          <p:cNvSpPr/>
          <p:nvPr/>
        </p:nvSpPr>
        <p:spPr>
          <a:xfrm>
            <a:off x="2952285" y="1804957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memory background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2DCE60-CC6F-21CA-58E0-610A21F779A4}"/>
              </a:ext>
            </a:extLst>
          </p:cNvPr>
          <p:cNvSpPr/>
          <p:nvPr/>
        </p:nvSpPr>
        <p:spPr>
          <a:xfrm>
            <a:off x="2952285" y="5047900"/>
            <a:ext cx="6255956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6B7A89-6B72-6BD8-1E87-E9C8319ED0A0}"/>
              </a:ext>
            </a:extLst>
          </p:cNvPr>
          <p:cNvSpPr/>
          <p:nvPr/>
        </p:nvSpPr>
        <p:spPr>
          <a:xfrm>
            <a:off x="2952285" y="2885532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challenges &amp; Our goals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3B636-DC8B-336C-90E3-7FF5CC1EB9AB}"/>
              </a:ext>
            </a:extLst>
          </p:cNvPr>
          <p:cNvSpPr/>
          <p:nvPr/>
        </p:nvSpPr>
        <p:spPr>
          <a:xfrm>
            <a:off x="2952285" y="3966716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Page Table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>
            <a:extLst>
              <a:ext uri="{FF2B5EF4-FFF2-40B4-BE49-F238E27FC236}">
                <a16:creationId xmlns:a16="http://schemas.microsoft.com/office/drawing/2014/main" id="{5605539D-8293-AFCB-3EDB-E47200950F49}"/>
              </a:ext>
            </a:extLst>
          </p:cNvPr>
          <p:cNvSpPr/>
          <p:nvPr/>
        </p:nvSpPr>
        <p:spPr>
          <a:xfrm>
            <a:off x="9167447" y="3732617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4778390-1732-368E-354C-0ABA64633705}"/>
              </a:ext>
            </a:extLst>
          </p:cNvPr>
          <p:cNvSpPr/>
          <p:nvPr/>
        </p:nvSpPr>
        <p:spPr>
          <a:xfrm>
            <a:off x="9167447" y="2490597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4620A3-ED9D-6980-1C5F-5007B0DCA5D3}"/>
              </a:ext>
            </a:extLst>
          </p:cNvPr>
          <p:cNvSpPr/>
          <p:nvPr/>
        </p:nvSpPr>
        <p:spPr>
          <a:xfrm>
            <a:off x="9167447" y="3102768"/>
            <a:ext cx="338506" cy="3030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6CA3ED-4F19-75C7-1433-0C73DC40B950}"/>
              </a:ext>
            </a:extLst>
          </p:cNvPr>
          <p:cNvSpPr/>
          <p:nvPr/>
        </p:nvSpPr>
        <p:spPr>
          <a:xfrm>
            <a:off x="9171394" y="1698500"/>
            <a:ext cx="1400187" cy="3773904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C4EC285-A09A-DD37-A736-158C2EAB5D6C}"/>
              </a:ext>
            </a:extLst>
          </p:cNvPr>
          <p:cNvSpPr/>
          <p:nvPr/>
        </p:nvSpPr>
        <p:spPr>
          <a:xfrm>
            <a:off x="9171394" y="2011943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cs typeface="Arial" panose="020B0604020202020204" pitchFamily="34" charset="0"/>
              </a:rPr>
              <a:t>SOA: </a:t>
            </a:r>
            <a:r>
              <a:rPr lang="en-US" altLang="ko-KR" err="1">
                <a:cs typeface="Arial" panose="020B0604020202020204" pitchFamily="34" charset="0"/>
              </a:rPr>
              <a:t>Strided</a:t>
            </a:r>
            <a:r>
              <a:rPr lang="en-US" altLang="ko-KR">
                <a:cs typeface="Arial" panose="020B0604020202020204" pitchFamily="34" charset="0"/>
              </a:rPr>
              <a:t> Open Addressing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9428ED1-B62C-0B24-C06E-997DA9D5FD2B}"/>
              </a:ext>
            </a:extLst>
          </p:cNvPr>
          <p:cNvSpPr/>
          <p:nvPr/>
        </p:nvSpPr>
        <p:spPr>
          <a:xfrm>
            <a:off x="8726131" y="1294328"/>
            <a:ext cx="2290716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2F49971-93C8-0FBC-24F4-3AE70D52E3A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2851663" y="2161651"/>
            <a:ext cx="521" cy="524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0EC0012-A06C-F661-D558-AE2DB1DCFC88}"/>
              </a:ext>
            </a:extLst>
          </p:cNvPr>
          <p:cNvSpPr/>
          <p:nvPr/>
        </p:nvSpPr>
        <p:spPr>
          <a:xfrm>
            <a:off x="1583229" y="1827840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FBA2490-B13C-BE08-C159-9041E5D8888D}"/>
              </a:ext>
            </a:extLst>
          </p:cNvPr>
          <p:cNvSpPr/>
          <p:nvPr/>
        </p:nvSpPr>
        <p:spPr>
          <a:xfrm>
            <a:off x="4928758" y="1858618"/>
            <a:ext cx="97090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A1D316-85E4-893C-70FA-84CE0D0FA7E6}"/>
              </a:ext>
            </a:extLst>
          </p:cNvPr>
          <p:cNvSpPr/>
          <p:nvPr/>
        </p:nvSpPr>
        <p:spPr>
          <a:xfrm>
            <a:off x="2233112" y="1858618"/>
            <a:ext cx="123814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A39300-CB88-C797-EE7F-D3EC5E427177}"/>
              </a:ext>
            </a:extLst>
          </p:cNvPr>
          <p:cNvSpPr/>
          <p:nvPr/>
        </p:nvSpPr>
        <p:spPr>
          <a:xfrm>
            <a:off x="3471266" y="1858618"/>
            <a:ext cx="145748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074F225-48B7-E222-19F7-5DBF65A20613}"/>
              </a:ext>
            </a:extLst>
          </p:cNvPr>
          <p:cNvSpPr/>
          <p:nvPr/>
        </p:nvSpPr>
        <p:spPr>
          <a:xfrm>
            <a:off x="2638942" y="2686630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5C7608B-9097-9612-6827-39A5E243E220}"/>
              </a:ext>
            </a:extLst>
          </p:cNvPr>
          <p:cNvSpPr/>
          <p:nvPr/>
        </p:nvSpPr>
        <p:spPr>
          <a:xfrm>
            <a:off x="2233112" y="3884134"/>
            <a:ext cx="1892342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7820A9-2C8B-96B5-D183-B89C3A0980D2}"/>
              </a:ext>
            </a:extLst>
          </p:cNvPr>
          <p:cNvSpPr/>
          <p:nvPr/>
        </p:nvSpPr>
        <p:spPr>
          <a:xfrm>
            <a:off x="4125454" y="3884134"/>
            <a:ext cx="177420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ABBE3013-F11C-C25D-EA4D-4D432E3CA33C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 rot="16200000" flipH="1">
            <a:off x="2629442" y="3334292"/>
            <a:ext cx="772063" cy="32762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C5A4C665-DE02-6128-8BAF-0E3BECD928E8}"/>
              </a:ext>
            </a:extLst>
          </p:cNvPr>
          <p:cNvCxnSpPr>
            <a:cxnSpLocks/>
            <a:stCxn id="15" idx="2"/>
            <a:endCxn id="57" idx="2"/>
          </p:cNvCxnSpPr>
          <p:nvPr/>
        </p:nvCxnSpPr>
        <p:spPr>
          <a:xfrm rot="16200000" flipH="1">
            <a:off x="5096753" y="2269697"/>
            <a:ext cx="661185" cy="4496124"/>
          </a:xfrm>
          <a:prstGeom prst="bentConnector3">
            <a:avLst>
              <a:gd name="adj1" fmla="val 134574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8F1E621-605D-E617-ED48-8B85A32150DD}"/>
              </a:ext>
            </a:extLst>
          </p:cNvPr>
          <p:cNvSpPr/>
          <p:nvPr/>
        </p:nvSpPr>
        <p:spPr>
          <a:xfrm>
            <a:off x="1205868" y="3822921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1951E01-AF9D-9B3E-9963-DD4B492A9DBF}"/>
              </a:ext>
            </a:extLst>
          </p:cNvPr>
          <p:cNvSpPr/>
          <p:nvPr/>
        </p:nvSpPr>
        <p:spPr>
          <a:xfrm>
            <a:off x="9171394" y="2636621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3CEE7CB-D500-5D7C-FBF7-1E0CD89556BB}"/>
              </a:ext>
            </a:extLst>
          </p:cNvPr>
          <p:cNvSpPr/>
          <p:nvPr/>
        </p:nvSpPr>
        <p:spPr>
          <a:xfrm>
            <a:off x="9171394" y="3259456"/>
            <a:ext cx="1400187" cy="6253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F249D61-DCA1-0F1D-9DB9-BEF2F780F575}"/>
              </a:ext>
            </a:extLst>
          </p:cNvPr>
          <p:cNvSpPr/>
          <p:nvPr/>
        </p:nvSpPr>
        <p:spPr>
          <a:xfrm>
            <a:off x="7127405" y="4076288"/>
            <a:ext cx="1096004" cy="772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Stride: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ko-K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Step: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49997333-8125-DE50-2870-D887FB12A5CB}"/>
              </a:ext>
            </a:extLst>
          </p:cNvPr>
          <p:cNvCxnSpPr>
            <a:cxnSpLocks/>
            <a:stCxn id="57" idx="0"/>
            <a:endCxn id="54" idx="1"/>
          </p:cNvCxnSpPr>
          <p:nvPr/>
        </p:nvCxnSpPr>
        <p:spPr>
          <a:xfrm rot="5400000" flipH="1" flipV="1">
            <a:off x="7704340" y="2613181"/>
            <a:ext cx="1434174" cy="1492040"/>
          </a:xfrm>
          <a:prstGeom prst="bentConnector2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5E9985A7-B8E1-90C1-E380-22442EE6506C}"/>
              </a:ext>
            </a:extLst>
          </p:cNvPr>
          <p:cNvCxnSpPr>
            <a:cxnSpLocks/>
            <a:stCxn id="57" idx="0"/>
            <a:endCxn id="6" idx="1"/>
          </p:cNvCxnSpPr>
          <p:nvPr/>
        </p:nvCxnSpPr>
        <p:spPr>
          <a:xfrm rot="5400000" flipH="1" flipV="1">
            <a:off x="8010426" y="2919267"/>
            <a:ext cx="822003" cy="1492040"/>
          </a:xfrm>
          <a:prstGeom prst="bentConnector2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연결선: 꺾임 78">
            <a:extLst>
              <a:ext uri="{FF2B5EF4-FFF2-40B4-BE49-F238E27FC236}">
                <a16:creationId xmlns:a16="http://schemas.microsoft.com/office/drawing/2014/main" id="{481C019D-4640-8AD5-10C5-BC2D8881898A}"/>
              </a:ext>
            </a:extLst>
          </p:cNvPr>
          <p:cNvCxnSpPr>
            <a:cxnSpLocks/>
            <a:stCxn id="57" idx="0"/>
            <a:endCxn id="80" idx="1"/>
          </p:cNvCxnSpPr>
          <p:nvPr/>
        </p:nvCxnSpPr>
        <p:spPr>
          <a:xfrm rot="5400000" flipH="1" flipV="1">
            <a:off x="8325350" y="3234191"/>
            <a:ext cx="192154" cy="1492040"/>
          </a:xfrm>
          <a:prstGeom prst="bentConnector2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9E7AB28-A030-FC5F-1234-F52A06A11485}"/>
              </a:ext>
            </a:extLst>
          </p:cNvPr>
          <p:cNvSpPr/>
          <p:nvPr/>
        </p:nvSpPr>
        <p:spPr>
          <a:xfrm>
            <a:off x="7126329" y="4073910"/>
            <a:ext cx="1096004" cy="772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Stride: </a:t>
            </a:r>
            <a:r>
              <a:rPr lang="en-US" altLang="ko-KR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Step: </a:t>
            </a:r>
            <a:r>
              <a:rPr lang="en-US" altLang="ko-KR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DE3D9F2-8105-A94A-9F1F-E31A2F4256C0}"/>
              </a:ext>
            </a:extLst>
          </p:cNvPr>
          <p:cNvSpPr/>
          <p:nvPr/>
        </p:nvSpPr>
        <p:spPr>
          <a:xfrm>
            <a:off x="7127652" y="4073910"/>
            <a:ext cx="1096004" cy="772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Stride: </a:t>
            </a:r>
            <a:r>
              <a:rPr lang="en-US" altLang="ko-KR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ko-KR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Step: </a:t>
            </a:r>
            <a:r>
              <a:rPr lang="en-US" altLang="ko-KR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44D451DB-9F72-99AC-5B38-42D72BC1E819}"/>
              </a:ext>
            </a:extLst>
          </p:cNvPr>
          <p:cNvGrpSpPr/>
          <p:nvPr/>
        </p:nvGrpSpPr>
        <p:grpSpPr>
          <a:xfrm>
            <a:off x="7903790" y="2193971"/>
            <a:ext cx="1156193" cy="369332"/>
            <a:chOff x="2154217" y="3118103"/>
            <a:chExt cx="1156193" cy="3693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759C930-4C5E-98F5-A99E-36D5A7DEC730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94" name="번개 93">
              <a:extLst>
                <a:ext uri="{FF2B5EF4-FFF2-40B4-BE49-F238E27FC236}">
                  <a16:creationId xmlns:a16="http://schemas.microsoft.com/office/drawing/2014/main" id="{D2F11658-EDE1-B433-0481-28F521645075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AD6D1C6B-748A-427F-F46C-EE8AF036493B}"/>
              </a:ext>
            </a:extLst>
          </p:cNvPr>
          <p:cNvGrpSpPr/>
          <p:nvPr/>
        </p:nvGrpSpPr>
        <p:grpSpPr>
          <a:xfrm>
            <a:off x="7903790" y="2793630"/>
            <a:ext cx="1156193" cy="369332"/>
            <a:chOff x="2154217" y="3118103"/>
            <a:chExt cx="1156193" cy="3693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385F651-6187-B363-5369-214337BF3013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97" name="번개 96">
              <a:extLst>
                <a:ext uri="{FF2B5EF4-FFF2-40B4-BE49-F238E27FC236}">
                  <a16:creationId xmlns:a16="http://schemas.microsoft.com/office/drawing/2014/main" id="{3D13995F-0A6E-B6A1-116F-578D2376F657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1D8EB94C-70F5-E86D-0C42-0C7AAD88D040}"/>
              </a:ext>
            </a:extLst>
          </p:cNvPr>
          <p:cNvSpPr/>
          <p:nvPr/>
        </p:nvSpPr>
        <p:spPr>
          <a:xfrm>
            <a:off x="9167806" y="3259943"/>
            <a:ext cx="1400187" cy="625349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F4FB24D3-9329-7360-77E2-C6756FCA870D}"/>
              </a:ext>
            </a:extLst>
          </p:cNvPr>
          <p:cNvSpPr/>
          <p:nvPr/>
        </p:nvSpPr>
        <p:spPr>
          <a:xfrm>
            <a:off x="8996680" y="3095530"/>
            <a:ext cx="1742440" cy="9550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54F3176-AE4A-B547-1464-62238EE7051F}"/>
              </a:ext>
            </a:extLst>
          </p:cNvPr>
          <p:cNvSpPr txBox="1"/>
          <p:nvPr/>
        </p:nvSpPr>
        <p:spPr>
          <a:xfrm>
            <a:off x="10488720" y="4104911"/>
            <a:ext cx="1451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Allocation!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F8BB0A0C-5332-C910-0C22-532EEE8B1711}"/>
              </a:ext>
            </a:extLst>
          </p:cNvPr>
          <p:cNvCxnSpPr>
            <a:cxnSpLocks/>
            <a:stCxn id="19" idx="3"/>
            <a:endCxn id="39" idx="3"/>
          </p:cNvCxnSpPr>
          <p:nvPr/>
        </p:nvCxnSpPr>
        <p:spPr>
          <a:xfrm>
            <a:off x="10571581" y="2324618"/>
            <a:ext cx="12700" cy="624678"/>
          </a:xfrm>
          <a:prstGeom prst="curvedConnector3">
            <a:avLst>
              <a:gd name="adj1" fmla="val 235031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852AEC-E3CC-F345-7D2D-D14B28542794}"/>
              </a:ext>
            </a:extLst>
          </p:cNvPr>
          <p:cNvSpPr txBox="1"/>
          <p:nvPr/>
        </p:nvSpPr>
        <p:spPr>
          <a:xfrm>
            <a:off x="10542970" y="1822841"/>
            <a:ext cx="145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err="1">
                <a:solidFill>
                  <a:srgbClr val="C00000"/>
                </a:solidFill>
                <a:ea typeface="Calibri" panose="020F0502020204030204" pitchFamily="34" charset="0"/>
              </a:rPr>
              <a:t>Strided</a:t>
            </a:r>
            <a:endParaRPr lang="en-US" altLang="ko-KR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searching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0369138F-C93E-61BF-3210-8903EAEB92CC}"/>
              </a:ext>
            </a:extLst>
          </p:cNvPr>
          <p:cNvCxnSpPr>
            <a:cxnSpLocks/>
            <a:stCxn id="19" idx="3"/>
            <a:endCxn id="98" idx="3"/>
          </p:cNvCxnSpPr>
          <p:nvPr/>
        </p:nvCxnSpPr>
        <p:spPr>
          <a:xfrm flipH="1">
            <a:off x="10567993" y="2324618"/>
            <a:ext cx="3588" cy="1248000"/>
          </a:xfrm>
          <a:prstGeom prst="curvedConnector3">
            <a:avLst>
              <a:gd name="adj1" fmla="val -637123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D18401-A59A-4A58-2107-22806BC06A5A}"/>
              </a:ext>
            </a:extLst>
          </p:cNvPr>
          <p:cNvSpPr txBox="1"/>
          <p:nvPr/>
        </p:nvSpPr>
        <p:spPr>
          <a:xfrm>
            <a:off x="8126078" y="3506917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Free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1B62563C-F6A3-5943-FA9A-6626643D8D78}"/>
              </a:ext>
            </a:extLst>
          </p:cNvPr>
          <p:cNvSpPr txBox="1">
            <a:spLocks/>
          </p:cNvSpPr>
          <p:nvPr/>
        </p:nvSpPr>
        <p:spPr>
          <a:xfrm>
            <a:off x="1157318" y="5779408"/>
            <a:ext cx="10958955" cy="70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ko-KR">
                <a:sym typeface="Wingdings" panose="05000000000000000000" pitchFamily="2" charset="2"/>
              </a:rPr>
              <a:t>Finding </a:t>
            </a:r>
            <a:r>
              <a:rPr lang="en-US" altLang="ko-KR"/>
              <a:t>free pages by following the </a:t>
            </a:r>
            <a:r>
              <a:rPr lang="en-US" altLang="ko-KR" b="1" i="1">
                <a:solidFill>
                  <a:srgbClr val="C00000"/>
                </a:solidFill>
              </a:rPr>
              <a:t>stride</a:t>
            </a:r>
            <a:r>
              <a:rPr lang="en-US" altLang="ko-KR" b="1">
                <a:solidFill>
                  <a:srgbClr val="C00000"/>
                </a:solidFill>
              </a:rPr>
              <a:t> and </a:t>
            </a:r>
            <a:r>
              <a:rPr lang="en-US" altLang="ko-KR" b="1" i="1">
                <a:solidFill>
                  <a:srgbClr val="C00000"/>
                </a:solidFill>
              </a:rPr>
              <a:t>step</a:t>
            </a:r>
            <a:r>
              <a:rPr lang="en-US" altLang="ko-KR" b="1">
                <a:solidFill>
                  <a:srgbClr val="C00000"/>
                </a:solidFill>
              </a:rPr>
              <a:t> </a:t>
            </a:r>
            <a:r>
              <a:rPr lang="en-US" altLang="ko-KR"/>
              <a:t>from the PFN.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26E8B32-B992-1085-8F5B-EB8EE6F63E16}"/>
              </a:ext>
            </a:extLst>
          </p:cNvPr>
          <p:cNvSpPr/>
          <p:nvPr/>
        </p:nvSpPr>
        <p:spPr>
          <a:xfrm>
            <a:off x="9171394" y="2011943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15C981A-C3E6-AFD1-014F-BB9951F88138}"/>
              </a:ext>
            </a:extLst>
          </p:cNvPr>
          <p:cNvSpPr/>
          <p:nvPr/>
        </p:nvSpPr>
        <p:spPr>
          <a:xfrm>
            <a:off x="9171394" y="2637479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199203E-F310-2691-424F-ACD490B8F706}"/>
              </a:ext>
            </a:extLst>
          </p:cNvPr>
          <p:cNvSpPr/>
          <p:nvPr/>
        </p:nvSpPr>
        <p:spPr>
          <a:xfrm>
            <a:off x="9171394" y="3262881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68C6A6C-4FA3-7362-1857-261534678B10}"/>
              </a:ext>
            </a:extLst>
          </p:cNvPr>
          <p:cNvSpPr/>
          <p:nvPr/>
        </p:nvSpPr>
        <p:spPr>
          <a:xfrm>
            <a:off x="9171394" y="3884992"/>
            <a:ext cx="1400187" cy="6253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36EB19F-AA44-20B9-1685-66B5F1F35E70}"/>
              </a:ext>
            </a:extLst>
          </p:cNvPr>
          <p:cNvGrpSpPr/>
          <p:nvPr/>
        </p:nvGrpSpPr>
        <p:grpSpPr>
          <a:xfrm>
            <a:off x="9167806" y="2015686"/>
            <a:ext cx="1400187" cy="2494655"/>
            <a:chOff x="6739919" y="2273216"/>
            <a:chExt cx="796529" cy="105104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54A8E6D-7E70-B78D-C227-BCEA93B2E444}"/>
                </a:ext>
              </a:extLst>
            </p:cNvPr>
            <p:cNvSpPr/>
            <p:nvPr/>
          </p:nvSpPr>
          <p:spPr>
            <a:xfrm>
              <a:off x="6739919" y="2536938"/>
              <a:ext cx="796529" cy="262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20C6FBF-6A26-F0F7-5DF3-CBE2AE3D9279}"/>
                </a:ext>
              </a:extLst>
            </p:cNvPr>
            <p:cNvSpPr/>
            <p:nvPr/>
          </p:nvSpPr>
          <p:spPr>
            <a:xfrm>
              <a:off x="6739919" y="2798925"/>
              <a:ext cx="796529" cy="262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4C6D7C4-5445-0DC6-0110-79B45EDC342C}"/>
                </a:ext>
              </a:extLst>
            </p:cNvPr>
            <p:cNvSpPr/>
            <p:nvPr/>
          </p:nvSpPr>
          <p:spPr>
            <a:xfrm>
              <a:off x="6739919" y="3061591"/>
              <a:ext cx="796529" cy="262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7F9387E-67AB-17B7-400C-CBD360D0240F}"/>
                </a:ext>
              </a:extLst>
            </p:cNvPr>
            <p:cNvSpPr/>
            <p:nvPr/>
          </p:nvSpPr>
          <p:spPr>
            <a:xfrm>
              <a:off x="6739919" y="2273216"/>
              <a:ext cx="796529" cy="262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Base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연결선: 구부러짐 36">
            <a:extLst>
              <a:ext uri="{FF2B5EF4-FFF2-40B4-BE49-F238E27FC236}">
                <a16:creationId xmlns:a16="http://schemas.microsoft.com/office/drawing/2014/main" id="{31DFB143-6705-0B52-BFBA-C8EDFB6CCA36}"/>
              </a:ext>
            </a:extLst>
          </p:cNvPr>
          <p:cNvCxnSpPr>
            <a:cxnSpLocks/>
            <a:stCxn id="29" idx="1"/>
            <a:endCxn id="19" idx="0"/>
          </p:cNvCxnSpPr>
          <p:nvPr/>
        </p:nvCxnSpPr>
        <p:spPr>
          <a:xfrm rot="10800000" flipH="1">
            <a:off x="9167806" y="2011944"/>
            <a:ext cx="703682" cy="315463"/>
          </a:xfrm>
          <a:prstGeom prst="curvedConnector4">
            <a:avLst>
              <a:gd name="adj1" fmla="val -14184"/>
              <a:gd name="adj2" fmla="val 2071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5FB1CF6-BF31-2D81-378F-C50881DA8AAF}"/>
              </a:ext>
            </a:extLst>
          </p:cNvPr>
          <p:cNvSpPr txBox="1"/>
          <p:nvPr/>
        </p:nvSpPr>
        <p:spPr>
          <a:xfrm>
            <a:off x="7991975" y="1595472"/>
            <a:ext cx="1843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Stride:</a:t>
            </a:r>
            <a:r>
              <a:rPr lang="ko-KR" altLang="en-US">
                <a:ea typeface="Calibri" panose="020F0502020204030204" pitchFamily="34" charset="0"/>
              </a:rPr>
              <a:t>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1</a:t>
            </a:r>
          </a:p>
          <a:p>
            <a:r>
              <a:rPr lang="en-US" altLang="ko-KR">
                <a:ea typeface="Calibri" panose="020F0502020204030204" pitchFamily="34" charset="0"/>
              </a:rPr>
              <a:t>Step: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0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5" name="연결선: 구부러짐 4">
            <a:extLst>
              <a:ext uri="{FF2B5EF4-FFF2-40B4-BE49-F238E27FC236}">
                <a16:creationId xmlns:a16="http://schemas.microsoft.com/office/drawing/2014/main" id="{474A1F92-759F-1314-807E-A8074A4870B6}"/>
              </a:ext>
            </a:extLst>
          </p:cNvPr>
          <p:cNvCxnSpPr>
            <a:cxnSpLocks/>
            <a:stCxn id="29" idx="1"/>
            <a:endCxn id="3" idx="1"/>
          </p:cNvCxnSpPr>
          <p:nvPr/>
        </p:nvCxnSpPr>
        <p:spPr>
          <a:xfrm rot="10800000" flipV="1">
            <a:off x="9167806" y="2327406"/>
            <a:ext cx="12700" cy="625946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C797FB7-C044-1B47-B3F3-B01637656085}"/>
              </a:ext>
            </a:extLst>
          </p:cNvPr>
          <p:cNvSpPr txBox="1"/>
          <p:nvPr/>
        </p:nvSpPr>
        <p:spPr>
          <a:xfrm>
            <a:off x="7991976" y="2163416"/>
            <a:ext cx="127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Stride:</a:t>
            </a:r>
            <a:r>
              <a:rPr lang="ko-KR" altLang="en-US">
                <a:ea typeface="Calibri" panose="020F0502020204030204" pitchFamily="34" charset="0"/>
              </a:rPr>
              <a:t>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1</a:t>
            </a:r>
          </a:p>
          <a:p>
            <a:r>
              <a:rPr lang="en-US" altLang="ko-KR">
                <a:ea typeface="Calibri" panose="020F0502020204030204" pitchFamily="34" charset="0"/>
              </a:rPr>
              <a:t>Step: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1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725909BF-8744-2902-5825-39D66A2F796F}"/>
              </a:ext>
            </a:extLst>
          </p:cNvPr>
          <p:cNvCxnSpPr>
            <a:cxnSpLocks/>
            <a:stCxn id="29" idx="1"/>
            <a:endCxn id="21" idx="1"/>
          </p:cNvCxnSpPr>
          <p:nvPr/>
        </p:nvCxnSpPr>
        <p:spPr>
          <a:xfrm rot="10800000" flipV="1">
            <a:off x="9167806" y="2327405"/>
            <a:ext cx="12700" cy="1247775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D35799-0EA9-EA81-2C8F-01E50130FD54}"/>
              </a:ext>
            </a:extLst>
          </p:cNvPr>
          <p:cNvSpPr txBox="1"/>
          <p:nvPr/>
        </p:nvSpPr>
        <p:spPr>
          <a:xfrm>
            <a:off x="7991976" y="2724924"/>
            <a:ext cx="127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Stride:</a:t>
            </a:r>
            <a:r>
              <a:rPr lang="ko-KR" altLang="en-US">
                <a:ea typeface="Calibri" panose="020F0502020204030204" pitchFamily="34" charset="0"/>
              </a:rPr>
              <a:t>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1</a:t>
            </a:r>
          </a:p>
          <a:p>
            <a:r>
              <a:rPr lang="en-US" altLang="ko-KR">
                <a:ea typeface="Calibri" panose="020F0502020204030204" pitchFamily="34" charset="0"/>
              </a:rPr>
              <a:t>Step: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2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F85910-5CC2-5494-ABAC-FACAE35E3889}"/>
              </a:ext>
            </a:extLst>
          </p:cNvPr>
          <p:cNvSpPr txBox="1"/>
          <p:nvPr/>
        </p:nvSpPr>
        <p:spPr>
          <a:xfrm>
            <a:off x="7991976" y="3257662"/>
            <a:ext cx="127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Stride:</a:t>
            </a:r>
            <a:r>
              <a:rPr lang="ko-KR" altLang="en-US">
                <a:ea typeface="Calibri" panose="020F0502020204030204" pitchFamily="34" charset="0"/>
              </a:rPr>
              <a:t>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1</a:t>
            </a:r>
          </a:p>
          <a:p>
            <a:r>
              <a:rPr lang="en-US" altLang="ko-KR">
                <a:ea typeface="Calibri" panose="020F0502020204030204" pitchFamily="34" charset="0"/>
              </a:rPr>
              <a:t>Step: </a:t>
            </a:r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3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885FC861-EC99-492E-4B69-5463BA43A546}"/>
              </a:ext>
            </a:extLst>
          </p:cNvPr>
          <p:cNvCxnSpPr>
            <a:cxnSpLocks/>
            <a:stCxn id="29" idx="1"/>
            <a:endCxn id="22" idx="1"/>
          </p:cNvCxnSpPr>
          <p:nvPr/>
        </p:nvCxnSpPr>
        <p:spPr>
          <a:xfrm rot="10800000" flipV="1">
            <a:off x="9167806" y="2327405"/>
            <a:ext cx="12700" cy="1871215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39" grpId="0" animBg="1"/>
      <p:bldP spid="53" grpId="0" animBg="1"/>
      <p:bldP spid="57" grpId="0" animBg="1"/>
      <p:bldP spid="90" grpId="0" animBg="1"/>
      <p:bldP spid="91" grpId="0" animBg="1"/>
      <p:bldP spid="98" grpId="0" animBg="1"/>
      <p:bldP spid="99" grpId="0" animBg="1"/>
      <p:bldP spid="101" grpId="0"/>
      <p:bldP spid="30" grpId="0"/>
      <p:bldP spid="40" grpId="0"/>
      <p:bldP spid="34" grpId="0" build="p"/>
      <p:bldP spid="52" grpId="0"/>
      <p:bldP spid="52" grpId="1"/>
      <p:bldP spid="52" grpId="2"/>
      <p:bldP spid="35" grpId="0"/>
      <p:bldP spid="35" grpId="1"/>
      <p:bldP spid="35" grpId="2"/>
      <p:bldP spid="41" grpId="0"/>
      <p:bldP spid="41" grpId="1"/>
      <p:bldP spid="41" grpId="2"/>
      <p:bldP spid="32" grpId="0"/>
      <p:bldP spid="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cs typeface="Arial" panose="020B0604020202020204" pitchFamily="34" charset="0"/>
              </a:rPr>
              <a:t>CVA: Collision-Aware Virtual Address Allocation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A7E40C8-C87D-B1D6-B66D-236CA23D0FE8}"/>
              </a:ext>
            </a:extLst>
          </p:cNvPr>
          <p:cNvSpPr/>
          <p:nvPr/>
        </p:nvSpPr>
        <p:spPr>
          <a:xfrm>
            <a:off x="9245479" y="1801020"/>
            <a:ext cx="1400187" cy="3666719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06DE61-DA34-33F4-D39A-19856D2D02A7}"/>
              </a:ext>
            </a:extLst>
          </p:cNvPr>
          <p:cNvSpPr/>
          <p:nvPr/>
        </p:nvSpPr>
        <p:spPr>
          <a:xfrm>
            <a:off x="8800216" y="1312033"/>
            <a:ext cx="2290716" cy="33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9EFE64B-E656-D32B-A0A3-5FDCD60E32FC}"/>
              </a:ext>
            </a:extLst>
          </p:cNvPr>
          <p:cNvSpPr/>
          <p:nvPr/>
        </p:nvSpPr>
        <p:spPr>
          <a:xfrm>
            <a:off x="1840908" y="1801020"/>
            <a:ext cx="1400187" cy="3666719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F3F63D-C01F-F524-748B-CB5B01E5AAE1}"/>
              </a:ext>
            </a:extLst>
          </p:cNvPr>
          <p:cNvSpPr/>
          <p:nvPr/>
        </p:nvSpPr>
        <p:spPr>
          <a:xfrm>
            <a:off x="1442358" y="1312033"/>
            <a:ext cx="2290716" cy="33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 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3419A1-F882-0747-A925-C3AE0ECE4727}"/>
              </a:ext>
            </a:extLst>
          </p:cNvPr>
          <p:cNvSpPr/>
          <p:nvPr/>
        </p:nvSpPr>
        <p:spPr>
          <a:xfrm>
            <a:off x="1840907" y="2031954"/>
            <a:ext cx="1400187" cy="1132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(2MB)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2F9A117-2EB0-F244-685E-F0AF9AF2BB81}"/>
              </a:ext>
            </a:extLst>
          </p:cNvPr>
          <p:cNvSpPr/>
          <p:nvPr/>
        </p:nvSpPr>
        <p:spPr>
          <a:xfrm>
            <a:off x="1840907" y="3164281"/>
            <a:ext cx="1400187" cy="1132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(2MB)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36080E9-2BAE-71DE-16D8-2E654EC3ADA6}"/>
              </a:ext>
            </a:extLst>
          </p:cNvPr>
          <p:cNvSpPr/>
          <p:nvPr/>
        </p:nvSpPr>
        <p:spPr>
          <a:xfrm>
            <a:off x="9245536" y="2031954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C353832-2B89-0582-BD00-0EC48F997A6D}"/>
              </a:ext>
            </a:extLst>
          </p:cNvPr>
          <p:cNvSpPr/>
          <p:nvPr/>
        </p:nvSpPr>
        <p:spPr>
          <a:xfrm>
            <a:off x="9245536" y="3585180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3E45F0-1496-C7BA-9397-6F355E309AB1}"/>
              </a:ext>
            </a:extLst>
          </p:cNvPr>
          <p:cNvSpPr/>
          <p:nvPr/>
        </p:nvSpPr>
        <p:spPr>
          <a:xfrm>
            <a:off x="4230294" y="2031954"/>
            <a:ext cx="1761595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3E6D6F0-85B4-BEC0-7C66-0E7A76F9F210}"/>
              </a:ext>
            </a:extLst>
          </p:cNvPr>
          <p:cNvSpPr/>
          <p:nvPr/>
        </p:nvSpPr>
        <p:spPr>
          <a:xfrm>
            <a:off x="5991946" y="2031954"/>
            <a:ext cx="933984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3D59BA-1878-7DD1-8312-39D4EFE1B30F}"/>
              </a:ext>
            </a:extLst>
          </p:cNvPr>
          <p:cNvSpPr/>
          <p:nvPr/>
        </p:nvSpPr>
        <p:spPr>
          <a:xfrm>
            <a:off x="4230294" y="3993575"/>
            <a:ext cx="1761595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 </a:t>
            </a:r>
            <a:r>
              <a:rPr lang="en-US" altLang="ko-KR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+ 1</a:t>
            </a:r>
            <a:endParaRPr lang="ko-KR" alt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6D561AE-807A-7378-AAEB-555D9AB1C04A}"/>
              </a:ext>
            </a:extLst>
          </p:cNvPr>
          <p:cNvSpPr/>
          <p:nvPr/>
        </p:nvSpPr>
        <p:spPr>
          <a:xfrm>
            <a:off x="5991946" y="3993575"/>
            <a:ext cx="933984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C5294DFE-F3BB-F1D9-7870-46D3541295B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3241094" y="2183471"/>
            <a:ext cx="989200" cy="4146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EDA7430D-3DB1-CF51-65AA-7F9DAFF86548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3241094" y="3730445"/>
            <a:ext cx="989200" cy="4146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타원 35">
            <a:extLst>
              <a:ext uri="{FF2B5EF4-FFF2-40B4-BE49-F238E27FC236}">
                <a16:creationId xmlns:a16="http://schemas.microsoft.com/office/drawing/2014/main" id="{E830E7A6-B697-AB3F-494D-0AF6828264CD}"/>
              </a:ext>
            </a:extLst>
          </p:cNvPr>
          <p:cNvSpPr/>
          <p:nvPr/>
        </p:nvSpPr>
        <p:spPr>
          <a:xfrm>
            <a:off x="7042744" y="2857211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03DF5DEA-CFB3-2C6E-9814-0DCC1B1BE1E6}"/>
              </a:ext>
            </a:extLst>
          </p:cNvPr>
          <p:cNvCxnSpPr>
            <a:cxnSpLocks/>
            <a:stCxn id="22" idx="2"/>
            <a:endCxn id="36" idx="2"/>
          </p:cNvCxnSpPr>
          <p:nvPr/>
        </p:nvCxnSpPr>
        <p:spPr>
          <a:xfrm rot="16200000" flipH="1">
            <a:off x="5709446" y="1736633"/>
            <a:ext cx="734945" cy="193165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96865401-FD9E-E6A9-991E-A2AD6DC5BCBC}"/>
              </a:ext>
            </a:extLst>
          </p:cNvPr>
          <p:cNvCxnSpPr>
            <a:cxnSpLocks/>
            <a:stCxn id="24" idx="0"/>
            <a:endCxn id="36" idx="2"/>
          </p:cNvCxnSpPr>
          <p:nvPr/>
        </p:nvCxnSpPr>
        <p:spPr>
          <a:xfrm rot="5400000" flipH="1" flipV="1">
            <a:off x="5615097" y="2565928"/>
            <a:ext cx="923643" cy="1931652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BBB0B7E1-FDF8-DA4F-6370-6811E46CC028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7468185" y="2657303"/>
            <a:ext cx="1777294" cy="4126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C78E154E-AAD6-7ABF-1253-BA0AECB1442B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7468185" y="3069932"/>
            <a:ext cx="1763270" cy="114059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32883A1-C7DF-130F-3DE3-6AE6BCFBBE94}"/>
              </a:ext>
            </a:extLst>
          </p:cNvPr>
          <p:cNvSpPr/>
          <p:nvPr/>
        </p:nvSpPr>
        <p:spPr>
          <a:xfrm>
            <a:off x="9068600" y="3406685"/>
            <a:ext cx="1742440" cy="9550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858CAF-C16F-42D3-D980-315E7917B884}"/>
              </a:ext>
            </a:extLst>
          </p:cNvPr>
          <p:cNvSpPr txBox="1"/>
          <p:nvPr/>
        </p:nvSpPr>
        <p:spPr>
          <a:xfrm>
            <a:off x="10502068" y="3005782"/>
            <a:ext cx="1451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Allocation!</a:t>
            </a:r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20874BBD-5263-66FC-CC64-FB105A204AB6}"/>
              </a:ext>
            </a:extLst>
          </p:cNvPr>
          <p:cNvGrpSpPr/>
          <p:nvPr/>
        </p:nvGrpSpPr>
        <p:grpSpPr>
          <a:xfrm>
            <a:off x="8000846" y="2197918"/>
            <a:ext cx="1156193" cy="369332"/>
            <a:chOff x="2154217" y="3118103"/>
            <a:chExt cx="1156193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F0F5F2-E50E-A637-0D53-923BEC71436D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62" name="번개 61">
              <a:extLst>
                <a:ext uri="{FF2B5EF4-FFF2-40B4-BE49-F238E27FC236}">
                  <a16:creationId xmlns:a16="http://schemas.microsoft.com/office/drawing/2014/main" id="{EE5FFC3B-28CA-6800-96AA-5FF95CB23A96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34EB1B85-04FC-74D4-43D9-973869AF05D1}"/>
              </a:ext>
            </a:extLst>
          </p:cNvPr>
          <p:cNvSpPr/>
          <p:nvPr/>
        </p:nvSpPr>
        <p:spPr>
          <a:xfrm>
            <a:off x="9245479" y="3586375"/>
            <a:ext cx="1400187" cy="625349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(4KB)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1D0C1D-352C-1344-04E0-AEB8478CC02F}"/>
              </a:ext>
            </a:extLst>
          </p:cNvPr>
          <p:cNvSpPr txBox="1"/>
          <p:nvPr/>
        </p:nvSpPr>
        <p:spPr>
          <a:xfrm>
            <a:off x="57289" y="2351540"/>
            <a:ext cx="1761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Search collision-</a:t>
            </a:r>
          </a:p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free region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70" name="연결선: 구부러짐 69">
            <a:extLst>
              <a:ext uri="{FF2B5EF4-FFF2-40B4-BE49-F238E27FC236}">
                <a16:creationId xmlns:a16="http://schemas.microsoft.com/office/drawing/2014/main" id="{F2989E2A-EFC1-7331-0528-2B5BA8ED3BE4}"/>
              </a:ext>
            </a:extLst>
          </p:cNvPr>
          <p:cNvCxnSpPr>
            <a:stCxn id="16" idx="1"/>
            <a:endCxn id="17" idx="1"/>
          </p:cNvCxnSpPr>
          <p:nvPr/>
        </p:nvCxnSpPr>
        <p:spPr>
          <a:xfrm rot="10800000" flipV="1">
            <a:off x="1840907" y="2598117"/>
            <a:ext cx="12700" cy="1132327"/>
          </a:xfrm>
          <a:prstGeom prst="curvedConnector3">
            <a:avLst>
              <a:gd name="adj1" fmla="val 303822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1CB34879-66FD-0B23-8E2A-512C10BFD170}"/>
              </a:ext>
            </a:extLst>
          </p:cNvPr>
          <p:cNvSpPr/>
          <p:nvPr/>
        </p:nvSpPr>
        <p:spPr>
          <a:xfrm>
            <a:off x="1853370" y="1901178"/>
            <a:ext cx="1373701" cy="125304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5E7C7D-5FBF-0378-DC19-866EA5D629F1}"/>
              </a:ext>
            </a:extLst>
          </p:cNvPr>
          <p:cNvSpPr txBox="1"/>
          <p:nvPr/>
        </p:nvSpPr>
        <p:spPr>
          <a:xfrm>
            <a:off x="3188528" y="4547887"/>
            <a:ext cx="3496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Use virtual address of this region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DDF8B2B-44C5-93E1-A18D-1F7BCE38B95B}"/>
              </a:ext>
            </a:extLst>
          </p:cNvPr>
          <p:cNvSpPr/>
          <p:nvPr/>
        </p:nvSpPr>
        <p:spPr>
          <a:xfrm>
            <a:off x="1657351" y="2966633"/>
            <a:ext cx="1761595" cy="150063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6F021AEE-74FF-D479-7742-AB29ECA31F9D}"/>
              </a:ext>
            </a:extLst>
          </p:cNvPr>
          <p:cNvSpPr/>
          <p:nvPr/>
        </p:nvSpPr>
        <p:spPr>
          <a:xfrm>
            <a:off x="3249879" y="1939117"/>
            <a:ext cx="966391" cy="68050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22DF3C7-E65D-11FE-5E3C-1F3E1F3675B5}"/>
              </a:ext>
            </a:extLst>
          </p:cNvPr>
          <p:cNvSpPr/>
          <p:nvPr/>
        </p:nvSpPr>
        <p:spPr>
          <a:xfrm>
            <a:off x="4213823" y="1687276"/>
            <a:ext cx="2792000" cy="68050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3449C-628F-484C-3EC8-B89CA079ABEF}"/>
              </a:ext>
            </a:extLst>
          </p:cNvPr>
          <p:cNvSpPr txBox="1"/>
          <p:nvPr/>
        </p:nvSpPr>
        <p:spPr>
          <a:xfrm>
            <a:off x="8264139" y="3847147"/>
            <a:ext cx="105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Free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427AF9F-817F-6A78-2518-7255E86F5C25}"/>
              </a:ext>
            </a:extLst>
          </p:cNvPr>
          <p:cNvSpPr txBox="1">
            <a:spLocks/>
          </p:cNvSpPr>
          <p:nvPr/>
        </p:nvSpPr>
        <p:spPr>
          <a:xfrm>
            <a:off x="1205868" y="5779408"/>
            <a:ext cx="10958955" cy="70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ko-KR"/>
              <a:t>Allocating a </a:t>
            </a:r>
            <a:r>
              <a:rPr lang="en-US" altLang="ko-KR" b="1">
                <a:solidFill>
                  <a:srgbClr val="C00000"/>
                </a:solidFill>
              </a:rPr>
              <a:t>virtual address region </a:t>
            </a:r>
            <a:r>
              <a:rPr lang="en-US" altLang="ko-KR"/>
              <a:t>where collisions do not occur.</a:t>
            </a: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58" grpId="0" animBg="1"/>
      <p:bldP spid="59" grpId="0"/>
      <p:bldP spid="63" grpId="0" animBg="1"/>
      <p:bldP spid="65" grpId="0"/>
      <p:bldP spid="65" grpId="1"/>
      <p:bldP spid="72" grpId="0" animBg="1"/>
      <p:bldP spid="73" grpId="0"/>
      <p:bldP spid="74" grpId="0" animBg="1"/>
      <p:bldP spid="75" grpId="0" animBg="1"/>
      <p:bldP spid="76" grpId="0" animBg="1"/>
      <p:bldP spid="7" grpId="0"/>
      <p:bldP spid="7" grpId="1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E54DD82C-3BC1-CCD1-CA92-72090256132E}"/>
              </a:ext>
            </a:extLst>
          </p:cNvPr>
          <p:cNvSpPr/>
          <p:nvPr/>
        </p:nvSpPr>
        <p:spPr>
          <a:xfrm>
            <a:off x="8071680" y="1694408"/>
            <a:ext cx="1400187" cy="3777996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A912FDA-9C7A-55E9-0A34-F75CEC4C181F}"/>
              </a:ext>
            </a:extLst>
          </p:cNvPr>
          <p:cNvSpPr/>
          <p:nvPr/>
        </p:nvSpPr>
        <p:spPr>
          <a:xfrm>
            <a:off x="8070779" y="2125336"/>
            <a:ext cx="1400187" cy="625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7F2E386D-D23C-3C18-45F3-80D8AE1F2373}"/>
              </a:ext>
            </a:extLst>
          </p:cNvPr>
          <p:cNvCxnSpPr>
            <a:cxnSpLocks/>
            <a:stCxn id="49" idx="3"/>
            <a:endCxn id="103" idx="3"/>
          </p:cNvCxnSpPr>
          <p:nvPr/>
        </p:nvCxnSpPr>
        <p:spPr>
          <a:xfrm>
            <a:off x="9465831" y="2440767"/>
            <a:ext cx="6093" cy="1244641"/>
          </a:xfrm>
          <a:prstGeom prst="curvedConnector3">
            <a:avLst>
              <a:gd name="adj1" fmla="val 385184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CPD: Collided Page Displacement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BE3542C-FE8D-92EF-F69E-7C0150046369}"/>
              </a:ext>
            </a:extLst>
          </p:cNvPr>
          <p:cNvSpPr/>
          <p:nvPr/>
        </p:nvSpPr>
        <p:spPr>
          <a:xfrm>
            <a:off x="7626417" y="1205421"/>
            <a:ext cx="2290716" cy="33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3683B79-B2F9-F30C-11E0-1DF49C8CE17F}"/>
              </a:ext>
            </a:extLst>
          </p:cNvPr>
          <p:cNvSpPr/>
          <p:nvPr/>
        </p:nvSpPr>
        <p:spPr>
          <a:xfrm>
            <a:off x="8071737" y="2750905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95F91C6-5D67-4048-A646-20B7D900F339}"/>
              </a:ext>
            </a:extLst>
          </p:cNvPr>
          <p:cNvSpPr/>
          <p:nvPr/>
        </p:nvSpPr>
        <p:spPr>
          <a:xfrm>
            <a:off x="2151468" y="1986056"/>
            <a:ext cx="1761595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8FFF392-AFAB-B695-B216-2C9DC4F3A6BD}"/>
              </a:ext>
            </a:extLst>
          </p:cNvPr>
          <p:cNvSpPr/>
          <p:nvPr/>
        </p:nvSpPr>
        <p:spPr>
          <a:xfrm>
            <a:off x="3913120" y="1986056"/>
            <a:ext cx="933984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5B883B4B-7E9C-828B-9352-07929F04AC97}"/>
              </a:ext>
            </a:extLst>
          </p:cNvPr>
          <p:cNvSpPr/>
          <p:nvPr/>
        </p:nvSpPr>
        <p:spPr>
          <a:xfrm>
            <a:off x="2819544" y="2928649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B6BE92AB-6D57-0B91-F20A-0EB5523296B5}"/>
              </a:ext>
            </a:extLst>
          </p:cNvPr>
          <p:cNvGrpSpPr/>
          <p:nvPr/>
        </p:nvGrpSpPr>
        <p:grpSpPr>
          <a:xfrm>
            <a:off x="6827047" y="2294056"/>
            <a:ext cx="1156193" cy="369332"/>
            <a:chOff x="2154217" y="3118103"/>
            <a:chExt cx="1156193" cy="3693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7CEA1A-2A6F-241C-366C-985839A78E79}"/>
                </a:ext>
              </a:extLst>
            </p:cNvPr>
            <p:cNvSpPr txBox="1"/>
            <p:nvPr/>
          </p:nvSpPr>
          <p:spPr>
            <a:xfrm>
              <a:off x="2154217" y="3118103"/>
              <a:ext cx="10557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>
                  <a:solidFill>
                    <a:srgbClr val="C00000"/>
                  </a:solidFill>
                  <a:ea typeface="Calibri" panose="020F0502020204030204" pitchFamily="34" charset="0"/>
                </a:rPr>
                <a:t>Collision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66" name="번개 65">
              <a:extLst>
                <a:ext uri="{FF2B5EF4-FFF2-40B4-BE49-F238E27FC236}">
                  <a16:creationId xmlns:a16="http://schemas.microsoft.com/office/drawing/2014/main" id="{CC10B26E-E169-5B89-B095-6C6309C2B3C1}"/>
                </a:ext>
              </a:extLst>
            </p:cNvPr>
            <p:cNvSpPr/>
            <p:nvPr/>
          </p:nvSpPr>
          <p:spPr>
            <a:xfrm>
              <a:off x="3070380" y="3138603"/>
              <a:ext cx="240030" cy="32550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590E67B4-32DA-5B54-B159-B9FB8EF99F1B}"/>
              </a:ext>
            </a:extLst>
          </p:cNvPr>
          <p:cNvSpPr/>
          <p:nvPr/>
        </p:nvSpPr>
        <p:spPr>
          <a:xfrm>
            <a:off x="1531012" y="1955278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0CF2F81-C862-5AF8-8EC8-08CDD5C1C802}"/>
              </a:ext>
            </a:extLst>
          </p:cNvPr>
          <p:cNvSpPr/>
          <p:nvPr/>
        </p:nvSpPr>
        <p:spPr>
          <a:xfrm>
            <a:off x="2151468" y="3993650"/>
            <a:ext cx="1761595" cy="3030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4BDED610-DE5B-369F-E0EB-CF4E2F1E69E5}"/>
              </a:ext>
            </a:extLst>
          </p:cNvPr>
          <p:cNvSpPr/>
          <p:nvPr/>
        </p:nvSpPr>
        <p:spPr>
          <a:xfrm>
            <a:off x="3913063" y="3993650"/>
            <a:ext cx="934042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E4856D44-66B8-4A0A-7C14-A0C94FDCA14C}"/>
              </a:ext>
            </a:extLst>
          </p:cNvPr>
          <p:cNvSpPr/>
          <p:nvPr/>
        </p:nvSpPr>
        <p:spPr>
          <a:xfrm>
            <a:off x="1124224" y="3932437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516D9A1F-3AA0-2BFA-7CB5-2F8E3B33E43A}"/>
              </a:ext>
            </a:extLst>
          </p:cNvPr>
          <p:cNvCxnSpPr>
            <a:cxnSpLocks/>
            <a:stCxn id="51" idx="2"/>
            <a:endCxn id="57" idx="0"/>
          </p:cNvCxnSpPr>
          <p:nvPr/>
        </p:nvCxnSpPr>
        <p:spPr>
          <a:xfrm flipH="1">
            <a:off x="3032265" y="2289089"/>
            <a:ext cx="1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3061AAEE-1DF5-915B-469B-43FA1BC23462}"/>
              </a:ext>
            </a:extLst>
          </p:cNvPr>
          <p:cNvCxnSpPr>
            <a:cxnSpLocks/>
            <a:stCxn id="57" idx="4"/>
            <a:endCxn id="76" idx="0"/>
          </p:cNvCxnSpPr>
          <p:nvPr/>
        </p:nvCxnSpPr>
        <p:spPr>
          <a:xfrm>
            <a:off x="3032265" y="3354090"/>
            <a:ext cx="1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연결선: 꺾임 96">
            <a:extLst>
              <a:ext uri="{FF2B5EF4-FFF2-40B4-BE49-F238E27FC236}">
                <a16:creationId xmlns:a16="http://schemas.microsoft.com/office/drawing/2014/main" id="{7D7CD7FD-65C7-F1BD-1DD8-197B33C87665}"/>
              </a:ext>
            </a:extLst>
          </p:cNvPr>
          <p:cNvCxnSpPr>
            <a:cxnSpLocks/>
            <a:stCxn id="76" idx="2"/>
          </p:cNvCxnSpPr>
          <p:nvPr/>
        </p:nvCxnSpPr>
        <p:spPr>
          <a:xfrm rot="5400000" flipH="1" flipV="1">
            <a:off x="4771879" y="1008952"/>
            <a:ext cx="1548118" cy="5027344"/>
          </a:xfrm>
          <a:prstGeom prst="bentConnector4">
            <a:avLst>
              <a:gd name="adj1" fmla="val -44733"/>
              <a:gd name="adj2" fmla="val 58760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6CFD4F97-155D-108C-7AE1-9E03E1FB9348}"/>
              </a:ext>
            </a:extLst>
          </p:cNvPr>
          <p:cNvSpPr/>
          <p:nvPr/>
        </p:nvSpPr>
        <p:spPr>
          <a:xfrm>
            <a:off x="8071737" y="3372733"/>
            <a:ext cx="1400187" cy="625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9BF11889-5D34-4D35-15BC-589CCA3A8BCA}"/>
              </a:ext>
            </a:extLst>
          </p:cNvPr>
          <p:cNvSpPr/>
          <p:nvPr/>
        </p:nvSpPr>
        <p:spPr>
          <a:xfrm>
            <a:off x="8071737" y="4311283"/>
            <a:ext cx="1400187" cy="62534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</a:t>
            </a:r>
          </a:p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Victim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7401668-10D7-04F3-6CA2-E731F893EA6B}"/>
              </a:ext>
            </a:extLst>
          </p:cNvPr>
          <p:cNvSpPr/>
          <p:nvPr/>
        </p:nvSpPr>
        <p:spPr>
          <a:xfrm>
            <a:off x="8065644" y="2128532"/>
            <a:ext cx="1400187" cy="625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6B6BD-5593-DBB2-867B-FE2B772C336F}"/>
              </a:ext>
            </a:extLst>
          </p:cNvPr>
          <p:cNvSpPr txBox="1"/>
          <p:nvPr/>
        </p:nvSpPr>
        <p:spPr>
          <a:xfrm>
            <a:off x="9591342" y="2237543"/>
            <a:ext cx="1280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Migration!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436804-ABBF-97E9-9819-D79E9848F2A5}"/>
              </a:ext>
            </a:extLst>
          </p:cNvPr>
          <p:cNvSpPr/>
          <p:nvPr/>
        </p:nvSpPr>
        <p:spPr>
          <a:xfrm>
            <a:off x="8065644" y="2128092"/>
            <a:ext cx="1400187" cy="625349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47C04C-31D7-4F23-0B4F-3F7E215FBDA6}"/>
              </a:ext>
            </a:extLst>
          </p:cNvPr>
          <p:cNvSpPr txBox="1"/>
          <p:nvPr/>
        </p:nvSpPr>
        <p:spPr>
          <a:xfrm>
            <a:off x="9356415" y="4423459"/>
            <a:ext cx="238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Update PTE of Victim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E5E8BE7-E466-5721-D30B-5AB1CAD83865}"/>
              </a:ext>
            </a:extLst>
          </p:cNvPr>
          <p:cNvSpPr/>
          <p:nvPr/>
        </p:nvSpPr>
        <p:spPr>
          <a:xfrm>
            <a:off x="8072581" y="3372044"/>
            <a:ext cx="1400187" cy="62534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E469E81-CB4D-5528-7225-C197EC441A89}"/>
              </a:ext>
            </a:extLst>
          </p:cNvPr>
          <p:cNvSpPr/>
          <p:nvPr/>
        </p:nvSpPr>
        <p:spPr>
          <a:xfrm>
            <a:off x="8066068" y="2123216"/>
            <a:ext cx="1400187" cy="625349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(4KB) 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CB29313-61BA-77DD-CF04-24DAC4A06E92}"/>
              </a:ext>
            </a:extLst>
          </p:cNvPr>
          <p:cNvSpPr/>
          <p:nvPr/>
        </p:nvSpPr>
        <p:spPr>
          <a:xfrm>
            <a:off x="7887721" y="1960535"/>
            <a:ext cx="1742440" cy="9550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3BE67-7FD2-FA47-0CBE-52D826E7FD80}"/>
              </a:ext>
            </a:extLst>
          </p:cNvPr>
          <p:cNvSpPr txBox="1"/>
          <p:nvPr/>
        </p:nvSpPr>
        <p:spPr>
          <a:xfrm>
            <a:off x="9321189" y="1559632"/>
            <a:ext cx="1451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Allocation!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AB609421-E1B0-BC19-C333-55EE4DE4C877}"/>
              </a:ext>
            </a:extLst>
          </p:cNvPr>
          <p:cNvSpPr txBox="1">
            <a:spLocks/>
          </p:cNvSpPr>
          <p:nvPr/>
        </p:nvSpPr>
        <p:spPr>
          <a:xfrm>
            <a:off x="961245" y="5779408"/>
            <a:ext cx="9981738" cy="70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ko-KR">
                <a:sym typeface="Wingdings" panose="05000000000000000000" pitchFamily="2" charset="2"/>
              </a:rPr>
              <a:t>B</a:t>
            </a:r>
            <a:r>
              <a:rPr lang="en-US" altLang="ko-KR"/>
              <a:t>y applying SOA and CVA first, the system </a:t>
            </a:r>
            <a:r>
              <a:rPr lang="en-US" altLang="ko-KR" b="1">
                <a:solidFill>
                  <a:srgbClr val="C00000"/>
                </a:solidFill>
              </a:rPr>
              <a:t>minimizes migrations.</a:t>
            </a:r>
            <a:endParaRPr lang="en-US" altLang="ko-KR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06875 0.04699 C 0.08398 0.05717 0.09193 0.07245 0.09193 0.08842 C 0.09193 0.10694 0.08398 0.12129 0.06901 0.13148 L 0.00013 0.18055 " pathEditMode="relative" rAng="5400000" ptsTypes="AAA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 animBg="1"/>
      <p:bldP spid="51" grpId="0" animBg="1"/>
      <p:bldP spid="52" grpId="0" animBg="1"/>
      <p:bldP spid="57" grpId="0" animBg="1"/>
      <p:bldP spid="75" grpId="0"/>
      <p:bldP spid="76" grpId="0" animBg="1"/>
      <p:bldP spid="77" grpId="0" animBg="1"/>
      <p:bldP spid="78" grpId="0"/>
      <p:bldP spid="103" grpId="0" animBg="1"/>
      <p:bldP spid="104" grpId="0" animBg="1"/>
      <p:bldP spid="3" grpId="0" animBg="1"/>
      <p:bldP spid="3" grpId="1" animBg="1"/>
      <p:bldP spid="10" grpId="0"/>
      <p:bldP spid="10" grpId="1"/>
      <p:bldP spid="49" grpId="0" animBg="1"/>
      <p:bldP spid="49" grpId="1" animBg="1"/>
      <p:bldP spid="20" grpId="0"/>
      <p:bldP spid="20" grpId="1"/>
      <p:bldP spid="22" grpId="0" animBg="1"/>
      <p:bldP spid="23" grpId="0" animBg="1"/>
      <p:bldP spid="24" grpId="0" animBg="1"/>
      <p:bldP spid="25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ea typeface="Calibri" panose="020F0502020204030204" pitchFamily="34" charset="0"/>
              </a:rPr>
              <a:t>Contents</a:t>
            </a:r>
            <a:endParaRPr lang="ko-KR" altLang="en-US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+mn-lt"/>
                <a:cs typeface="Calibri" panose="020F0502020204030204" pitchFamily="34" charset="0"/>
              </a:rPr>
              <a:t>23</a:t>
            </a:fld>
            <a:endParaRPr lang="ko-KR" altLang="en-US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4F2424-A2F0-10CD-46A7-A49602ACE251}"/>
              </a:ext>
            </a:extLst>
          </p:cNvPr>
          <p:cNvSpPr/>
          <p:nvPr/>
        </p:nvSpPr>
        <p:spPr>
          <a:xfrm>
            <a:off x="2952285" y="1804957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Virtual memory background</a:t>
            </a:r>
            <a:endParaRPr lang="ko-KR" altLang="en-US" sz="3000" b="1">
              <a:solidFill>
                <a:srgbClr val="D9D9D9"/>
              </a:solidFill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2DCE60-CC6F-21CA-58E0-610A21F779A4}"/>
              </a:ext>
            </a:extLst>
          </p:cNvPr>
          <p:cNvSpPr/>
          <p:nvPr/>
        </p:nvSpPr>
        <p:spPr>
          <a:xfrm>
            <a:off x="2920811" y="5047900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ko-KR" altLang="en-US" sz="3000" b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6B7A89-6B72-6BD8-1E87-E9C8319ED0A0}"/>
              </a:ext>
            </a:extLst>
          </p:cNvPr>
          <p:cNvSpPr/>
          <p:nvPr/>
        </p:nvSpPr>
        <p:spPr>
          <a:xfrm>
            <a:off x="2952285" y="2885532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Key challenges &amp; Our goals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3B636-DC8B-336C-90E3-7FF5CC1EB9AB}"/>
              </a:ext>
            </a:extLst>
          </p:cNvPr>
          <p:cNvSpPr/>
          <p:nvPr/>
        </p:nvSpPr>
        <p:spPr>
          <a:xfrm>
            <a:off x="2952285" y="3966716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Distributed Page Table</a:t>
            </a:r>
            <a:endParaRPr lang="ko-KR" altLang="en-US" sz="3000" b="1">
              <a:solidFill>
                <a:srgbClr val="D9D9D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7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Evaluation Methodology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Sniper multicore simulator</a:t>
            </a:r>
          </a:p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Virtuoso</a:t>
            </a:r>
            <a:r>
              <a:rPr lang="en-US" altLang="ko-KR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Open-source for Virtual memory research</a:t>
            </a:r>
          </a:p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Extended with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Page table walker, Migration overhead</a:t>
            </a:r>
          </a:p>
          <a:p>
            <a:pPr lvl="2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Page fault handling, Memory utilization</a:t>
            </a:r>
          </a:p>
          <a:p>
            <a:pPr marL="457200" lvl="1" indent="0">
              <a:buNone/>
            </a:pPr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Comparative analysis</a:t>
            </a:r>
          </a:p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RPT: Baseline with radix page table</a:t>
            </a:r>
          </a:p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ME-HPT</a:t>
            </a:r>
            <a:r>
              <a:rPr lang="en-US" altLang="ko-KR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: State-of-the-art hashed page table</a:t>
            </a:r>
          </a:p>
          <a:p>
            <a:pPr lvl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  <a:r>
              <a:rPr lang="en-US" altLang="ko-KR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: State-of-the-art large TLB coverage mechanism</a:t>
            </a:r>
          </a:p>
          <a:p>
            <a:pPr lvl="1"/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BA487F7-E1D1-17A4-8F54-367CD190D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34081"/>
              </p:ext>
            </p:extLst>
          </p:nvPr>
        </p:nvGraphicFramePr>
        <p:xfrm>
          <a:off x="7068708" y="1353642"/>
          <a:ext cx="4384513" cy="28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527">
                  <a:extLst>
                    <a:ext uri="{9D8B030D-6E8A-4147-A177-3AD203B41FA5}">
                      <a16:colId xmlns:a16="http://schemas.microsoft.com/office/drawing/2014/main" val="557988016"/>
                    </a:ext>
                  </a:extLst>
                </a:gridCol>
                <a:gridCol w="2452986">
                  <a:extLst>
                    <a:ext uri="{9D8B030D-6E8A-4147-A177-3AD203B41FA5}">
                      <a16:colId xmlns:a16="http://schemas.microsoft.com/office/drawing/2014/main" val="943826017"/>
                    </a:ext>
                  </a:extLst>
                </a:gridCol>
              </a:tblGrid>
              <a:tr h="3837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Component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Configuration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48553"/>
                  </a:ext>
                </a:extLst>
              </a:tr>
              <a:tr h="3837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CPU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4core, </a:t>
                      </a:r>
                      <a:r>
                        <a:rPr lang="en-US" altLang="ko-KR" err="1"/>
                        <a:t>OoO</a:t>
                      </a:r>
                      <a:r>
                        <a:rPr lang="en-US" altLang="ko-KR"/>
                        <a:t>, 2.66GHz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08099"/>
                  </a:ext>
                </a:extLst>
              </a:tr>
              <a:tr h="6715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L1 TLB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4KB : 64-entry</a:t>
                      </a:r>
                      <a:br>
                        <a:rPr lang="en-US" altLang="ko-KR"/>
                      </a:br>
                      <a:r>
                        <a:rPr lang="en-US" altLang="ko-KR"/>
                        <a:t>2MB : 32-entry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778464"/>
                  </a:ext>
                </a:extLst>
              </a:tr>
              <a:tr h="3837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L2 TLB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1536-entry, 12-way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15156"/>
                  </a:ext>
                </a:extLst>
              </a:tr>
              <a:tr h="3837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Memory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16GB, DDR4-3200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16281"/>
                  </a:ext>
                </a:extLst>
              </a:tr>
              <a:tr h="6715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Page Walk Cache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3-level split PWC, </a:t>
                      </a:r>
                      <a:br>
                        <a:rPr lang="en-US" altLang="ko-KR"/>
                      </a:br>
                      <a:r>
                        <a:rPr lang="en-US" altLang="ko-KR"/>
                        <a:t>16/16/32-entry, 4-way 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182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23E721-4481-1C89-7F4E-F0E5C1C5D788}"/>
              </a:ext>
            </a:extLst>
          </p:cNvPr>
          <p:cNvSpPr txBox="1"/>
          <p:nvPr/>
        </p:nvSpPr>
        <p:spPr>
          <a:xfrm>
            <a:off x="838200" y="5984914"/>
            <a:ext cx="3596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/>
              <a:t>[1] </a:t>
            </a:r>
            <a:r>
              <a:rPr lang="ko-KR" altLang="en-US" sz="1000">
                <a:hlinkClick r:id="rId3"/>
              </a:rPr>
              <a:t>https://github.com/CMU-SAFARI/Virtuoso</a:t>
            </a:r>
            <a:endParaRPr lang="en-US" altLang="ko-KR" sz="1000"/>
          </a:p>
          <a:p>
            <a:r>
              <a:rPr lang="en-US" altLang="ko-KR" sz="1000"/>
              <a:t>[2] Memory-Efficient Hashed Page Tables [HPCA 2023]</a:t>
            </a:r>
          </a:p>
          <a:p>
            <a:r>
              <a:rPr lang="en-US" altLang="ko-KR" sz="1000"/>
              <a:t>[3] Mosaic Pages: Big TLB Reach with Small Pages [ASPLOS 2023]</a:t>
            </a:r>
          </a:p>
        </p:txBody>
      </p:sp>
    </p:spTree>
    <p:extLst>
      <p:ext uri="{BB962C8B-B14F-4D97-AF65-F5344CB8AC3E}">
        <p14:creationId xmlns:p14="http://schemas.microsoft.com/office/powerpoint/2010/main" val="285107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Performance Results</a:t>
            </a:r>
            <a:endParaRPr lang="ko-KR" alt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9ABF73D5-FD2E-D808-3E42-7C08E6385A3B}"/>
              </a:ext>
            </a:extLst>
          </p:cNvPr>
          <p:cNvSpPr/>
          <p:nvPr/>
        </p:nvSpPr>
        <p:spPr>
          <a:xfrm>
            <a:off x="1802990" y="3538629"/>
            <a:ext cx="78554" cy="13979"/>
          </a:xfrm>
          <a:custGeom>
            <a:avLst/>
            <a:gdLst>
              <a:gd name="connsiteX0" fmla="*/ 44500 w 44449"/>
              <a:gd name="connsiteY0" fmla="*/ 117 h 9525"/>
              <a:gd name="connsiteX1" fmla="*/ 51 w 44449"/>
              <a:gd name="connsiteY1" fmla="*/ 117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49" h="9525">
                <a:moveTo>
                  <a:pt x="44500" y="117"/>
                </a:moveTo>
                <a:lnTo>
                  <a:pt x="51" y="117"/>
                </a:lnTo>
              </a:path>
            </a:pathLst>
          </a:custGeom>
          <a:solidFill>
            <a:srgbClr val="000000"/>
          </a:solidFill>
          <a:ln w="1016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584ABE17-484A-1DDE-36CF-D0C87E64BA98}"/>
              </a:ext>
            </a:extLst>
          </p:cNvPr>
          <p:cNvSpPr/>
          <p:nvPr/>
        </p:nvSpPr>
        <p:spPr>
          <a:xfrm>
            <a:off x="1881546" y="3208915"/>
            <a:ext cx="9081447" cy="13979"/>
          </a:xfrm>
          <a:custGeom>
            <a:avLst/>
            <a:gdLst>
              <a:gd name="connsiteX0" fmla="*/ 80 w 5138656"/>
              <a:gd name="connsiteY0" fmla="*/ 23 h 9525"/>
              <a:gd name="connsiteX1" fmla="*/ 5138737 w 5138656"/>
              <a:gd name="connsiteY1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23"/>
                </a:moveTo>
                <a:lnTo>
                  <a:pt x="5138737" y="23"/>
                </a:lnTo>
              </a:path>
            </a:pathLst>
          </a:custGeom>
          <a:noFill/>
          <a:ln w="3811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A78206F7-6DA4-60A5-9AD2-C41C8588D6FA}"/>
              </a:ext>
            </a:extLst>
          </p:cNvPr>
          <p:cNvSpPr/>
          <p:nvPr/>
        </p:nvSpPr>
        <p:spPr>
          <a:xfrm>
            <a:off x="1802990" y="3208915"/>
            <a:ext cx="78554" cy="13979"/>
          </a:xfrm>
          <a:custGeom>
            <a:avLst/>
            <a:gdLst>
              <a:gd name="connsiteX0" fmla="*/ 44500 w 44449"/>
              <a:gd name="connsiteY0" fmla="*/ 93 h 9525"/>
              <a:gd name="connsiteX1" fmla="*/ 51 w 44449"/>
              <a:gd name="connsiteY1" fmla="*/ 9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49" h="9525">
                <a:moveTo>
                  <a:pt x="44500" y="93"/>
                </a:moveTo>
                <a:lnTo>
                  <a:pt x="51" y="93"/>
                </a:lnTo>
              </a:path>
            </a:pathLst>
          </a:custGeom>
          <a:solidFill>
            <a:srgbClr val="000000"/>
          </a:solidFill>
          <a:ln w="1016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68ABB80C-CC8E-7020-6B36-D4E46B9DD481}"/>
              </a:ext>
            </a:extLst>
          </p:cNvPr>
          <p:cNvSpPr/>
          <p:nvPr/>
        </p:nvSpPr>
        <p:spPr>
          <a:xfrm>
            <a:off x="1881546" y="2879199"/>
            <a:ext cx="9081448" cy="13979"/>
          </a:xfrm>
          <a:custGeom>
            <a:avLst/>
            <a:gdLst>
              <a:gd name="connsiteX0" fmla="*/ 80 w 5138656"/>
              <a:gd name="connsiteY0" fmla="*/ 17 h 9525"/>
              <a:gd name="connsiteX1" fmla="*/ 5138737 w 5138656"/>
              <a:gd name="connsiteY1" fmla="*/ 17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17"/>
                </a:moveTo>
                <a:lnTo>
                  <a:pt x="5138737" y="17"/>
                </a:lnTo>
              </a:path>
            </a:pathLst>
          </a:custGeom>
          <a:noFill/>
          <a:ln w="3811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D3354F4A-7553-C80E-6562-211DA6FFF77E}"/>
              </a:ext>
            </a:extLst>
          </p:cNvPr>
          <p:cNvSpPr/>
          <p:nvPr/>
        </p:nvSpPr>
        <p:spPr>
          <a:xfrm>
            <a:off x="1802990" y="2879199"/>
            <a:ext cx="78554" cy="13979"/>
          </a:xfrm>
          <a:custGeom>
            <a:avLst/>
            <a:gdLst>
              <a:gd name="connsiteX0" fmla="*/ 44500 w 44449"/>
              <a:gd name="connsiteY0" fmla="*/ 70 h 9525"/>
              <a:gd name="connsiteX1" fmla="*/ 51 w 44449"/>
              <a:gd name="connsiteY1" fmla="*/ 7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49" h="9525">
                <a:moveTo>
                  <a:pt x="44500" y="70"/>
                </a:moveTo>
                <a:lnTo>
                  <a:pt x="51" y="70"/>
                </a:lnTo>
              </a:path>
            </a:pathLst>
          </a:custGeom>
          <a:solidFill>
            <a:srgbClr val="000000"/>
          </a:solidFill>
          <a:ln w="1016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3" name="자유형: 도형 82">
            <a:extLst>
              <a:ext uri="{FF2B5EF4-FFF2-40B4-BE49-F238E27FC236}">
                <a16:creationId xmlns:a16="http://schemas.microsoft.com/office/drawing/2014/main" id="{2AAA2999-12E6-5053-9BC0-D71599FEEAA3}"/>
              </a:ext>
            </a:extLst>
          </p:cNvPr>
          <p:cNvSpPr/>
          <p:nvPr/>
        </p:nvSpPr>
        <p:spPr>
          <a:xfrm>
            <a:off x="1881546" y="2549486"/>
            <a:ext cx="9081448" cy="13979"/>
          </a:xfrm>
          <a:custGeom>
            <a:avLst/>
            <a:gdLst>
              <a:gd name="connsiteX0" fmla="*/ 80 w 5138656"/>
              <a:gd name="connsiteY0" fmla="*/ 12 h 9525"/>
              <a:gd name="connsiteX1" fmla="*/ 5138737 w 5138656"/>
              <a:gd name="connsiteY1" fmla="*/ 1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12"/>
                </a:moveTo>
                <a:lnTo>
                  <a:pt x="5138737" y="12"/>
                </a:lnTo>
              </a:path>
            </a:pathLst>
          </a:custGeom>
          <a:noFill/>
          <a:ln w="3811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id="{1FBF5D79-019F-37CE-2288-C089AE896373}"/>
              </a:ext>
            </a:extLst>
          </p:cNvPr>
          <p:cNvSpPr/>
          <p:nvPr/>
        </p:nvSpPr>
        <p:spPr>
          <a:xfrm>
            <a:off x="1802990" y="2549486"/>
            <a:ext cx="78554" cy="13979"/>
          </a:xfrm>
          <a:custGeom>
            <a:avLst/>
            <a:gdLst>
              <a:gd name="connsiteX0" fmla="*/ 44500 w 44449"/>
              <a:gd name="connsiteY0" fmla="*/ 46 h 9525"/>
              <a:gd name="connsiteX1" fmla="*/ 51 w 44449"/>
              <a:gd name="connsiteY1" fmla="*/ 4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49" h="9525">
                <a:moveTo>
                  <a:pt x="44500" y="46"/>
                </a:moveTo>
                <a:lnTo>
                  <a:pt x="51" y="46"/>
                </a:lnTo>
              </a:path>
            </a:pathLst>
          </a:custGeom>
          <a:solidFill>
            <a:srgbClr val="000000"/>
          </a:solidFill>
          <a:ln w="1016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0" name="자유형: 도형 89">
            <a:extLst>
              <a:ext uri="{FF2B5EF4-FFF2-40B4-BE49-F238E27FC236}">
                <a16:creationId xmlns:a16="http://schemas.microsoft.com/office/drawing/2014/main" id="{322B586A-53CB-EBC2-5F39-FAB4D579000B}"/>
              </a:ext>
            </a:extLst>
          </p:cNvPr>
          <p:cNvSpPr/>
          <p:nvPr/>
        </p:nvSpPr>
        <p:spPr>
          <a:xfrm>
            <a:off x="1881546" y="2219772"/>
            <a:ext cx="9081448" cy="13979"/>
          </a:xfrm>
          <a:custGeom>
            <a:avLst/>
            <a:gdLst>
              <a:gd name="connsiteX0" fmla="*/ 80 w 5138656"/>
              <a:gd name="connsiteY0" fmla="*/ 6 h 9525"/>
              <a:gd name="connsiteX1" fmla="*/ 5138737 w 5138656"/>
              <a:gd name="connsiteY1" fmla="*/ 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6"/>
                </a:moveTo>
                <a:lnTo>
                  <a:pt x="5138737" y="6"/>
                </a:lnTo>
              </a:path>
            </a:pathLst>
          </a:custGeom>
          <a:noFill/>
          <a:ln w="3811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0505DCFE-52AF-9866-4A9A-D7122E356CDC}"/>
              </a:ext>
            </a:extLst>
          </p:cNvPr>
          <p:cNvSpPr/>
          <p:nvPr/>
        </p:nvSpPr>
        <p:spPr>
          <a:xfrm>
            <a:off x="1802990" y="2218184"/>
            <a:ext cx="78554" cy="13979"/>
          </a:xfrm>
          <a:custGeom>
            <a:avLst/>
            <a:gdLst>
              <a:gd name="connsiteX0" fmla="*/ 44500 w 44449"/>
              <a:gd name="connsiteY0" fmla="*/ 23 h 9525"/>
              <a:gd name="connsiteX1" fmla="*/ 51 w 44449"/>
              <a:gd name="connsiteY1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49" h="9525">
                <a:moveTo>
                  <a:pt x="44500" y="23"/>
                </a:moveTo>
                <a:lnTo>
                  <a:pt x="51" y="23"/>
                </a:lnTo>
              </a:path>
            </a:pathLst>
          </a:custGeom>
          <a:solidFill>
            <a:srgbClr val="000000"/>
          </a:solidFill>
          <a:ln w="1016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2" name="자유형: 도형 151">
            <a:extLst>
              <a:ext uri="{FF2B5EF4-FFF2-40B4-BE49-F238E27FC236}">
                <a16:creationId xmlns:a16="http://schemas.microsoft.com/office/drawing/2014/main" id="{DDB21EB0-49C7-7639-3ED7-0460DA11CF74}"/>
              </a:ext>
            </a:extLst>
          </p:cNvPr>
          <p:cNvSpPr/>
          <p:nvPr/>
        </p:nvSpPr>
        <p:spPr>
          <a:xfrm>
            <a:off x="1883425" y="2219771"/>
            <a:ext cx="16835" cy="1317338"/>
          </a:xfrm>
          <a:custGeom>
            <a:avLst/>
            <a:gdLst>
              <a:gd name="connsiteX0" fmla="*/ 13 w 9525"/>
              <a:gd name="connsiteY0" fmla="*/ 898642 h 898624"/>
              <a:gd name="connsiteX1" fmla="*/ 13 w 9525"/>
              <a:gd name="connsiteY1" fmla="*/ 17 h 8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98624">
                <a:moveTo>
                  <a:pt x="13" y="898642"/>
                </a:moveTo>
                <a:lnTo>
                  <a:pt x="13" y="17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3" name="자유형: 도형 152">
            <a:extLst>
              <a:ext uri="{FF2B5EF4-FFF2-40B4-BE49-F238E27FC236}">
                <a16:creationId xmlns:a16="http://schemas.microsoft.com/office/drawing/2014/main" id="{441C6A0A-9C96-F459-B61E-640F8A6B47C9}"/>
              </a:ext>
            </a:extLst>
          </p:cNvPr>
          <p:cNvSpPr/>
          <p:nvPr/>
        </p:nvSpPr>
        <p:spPr>
          <a:xfrm>
            <a:off x="10965906" y="2219771"/>
            <a:ext cx="16835" cy="1317338"/>
          </a:xfrm>
          <a:custGeom>
            <a:avLst/>
            <a:gdLst>
              <a:gd name="connsiteX0" fmla="*/ 148 w 9525"/>
              <a:gd name="connsiteY0" fmla="*/ 898642 h 898624"/>
              <a:gd name="connsiteX1" fmla="*/ 148 w 9525"/>
              <a:gd name="connsiteY1" fmla="*/ 17 h 8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98624">
                <a:moveTo>
                  <a:pt x="148" y="898642"/>
                </a:moveTo>
                <a:lnTo>
                  <a:pt x="148" y="17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7F57E1C-AFA2-6252-87A4-183F078417C4}"/>
              </a:ext>
            </a:extLst>
          </p:cNvPr>
          <p:cNvSpPr txBox="1"/>
          <p:nvPr/>
        </p:nvSpPr>
        <p:spPr>
          <a:xfrm>
            <a:off x="1279418" y="3336611"/>
            <a:ext cx="559467" cy="40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0.8</a:t>
            </a:r>
            <a:endParaRPr lang="ko-KR" alt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A8F650-A2AD-5E00-C3E5-B6455BC91C7B}"/>
              </a:ext>
            </a:extLst>
          </p:cNvPr>
          <p:cNvSpPr txBox="1"/>
          <p:nvPr/>
        </p:nvSpPr>
        <p:spPr>
          <a:xfrm>
            <a:off x="1279418" y="3002194"/>
            <a:ext cx="559467" cy="40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0.9</a:t>
            </a:r>
            <a:endParaRPr lang="ko-KR" alt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0F0E689-03D1-1A10-1567-95B88E58270B}"/>
              </a:ext>
            </a:extLst>
          </p:cNvPr>
          <p:cNvSpPr txBox="1"/>
          <p:nvPr/>
        </p:nvSpPr>
        <p:spPr>
          <a:xfrm>
            <a:off x="1279418" y="2678712"/>
            <a:ext cx="559467" cy="40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1.0</a:t>
            </a:r>
            <a:endParaRPr lang="ko-KR" alt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06F15E0-4057-BFE3-DA48-15A95D75BDA5}"/>
              </a:ext>
            </a:extLst>
          </p:cNvPr>
          <p:cNvSpPr txBox="1"/>
          <p:nvPr/>
        </p:nvSpPr>
        <p:spPr>
          <a:xfrm>
            <a:off x="1279418" y="2351853"/>
            <a:ext cx="559467" cy="40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1.1</a:t>
            </a:r>
            <a:endParaRPr lang="ko-KR" alt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DA2DE7A-202F-B708-1CF7-38CB9123E845}"/>
              </a:ext>
            </a:extLst>
          </p:cNvPr>
          <p:cNvSpPr txBox="1"/>
          <p:nvPr/>
        </p:nvSpPr>
        <p:spPr>
          <a:xfrm>
            <a:off x="1279418" y="2020660"/>
            <a:ext cx="559467" cy="40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1.2</a:t>
            </a:r>
            <a:endParaRPr lang="ko-KR" alt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4607691-CB90-C1F2-96D0-3291F26FE163}"/>
              </a:ext>
            </a:extLst>
          </p:cNvPr>
          <p:cNvSpPr txBox="1"/>
          <p:nvPr/>
        </p:nvSpPr>
        <p:spPr>
          <a:xfrm rot="16200000">
            <a:off x="567705" y="2685694"/>
            <a:ext cx="1095080" cy="433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Speedup</a:t>
            </a:r>
            <a:endParaRPr lang="ko-KR" altLang="en-US"/>
          </a:p>
        </p:txBody>
      </p:sp>
      <p:grpSp>
        <p:nvGrpSpPr>
          <p:cNvPr id="301" name="그룹 300">
            <a:extLst>
              <a:ext uri="{FF2B5EF4-FFF2-40B4-BE49-F238E27FC236}">
                <a16:creationId xmlns:a16="http://schemas.microsoft.com/office/drawing/2014/main" id="{59C51C4C-6D6C-6241-992C-070689A0C42F}"/>
              </a:ext>
            </a:extLst>
          </p:cNvPr>
          <p:cNvGrpSpPr/>
          <p:nvPr/>
        </p:nvGrpSpPr>
        <p:grpSpPr>
          <a:xfrm>
            <a:off x="1970589" y="1836396"/>
            <a:ext cx="8514080" cy="4339366"/>
            <a:chOff x="1970589" y="1836396"/>
            <a:chExt cx="8514080" cy="4339366"/>
          </a:xfrm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84552364-2F62-AFA2-6463-153C76C59309}"/>
                </a:ext>
              </a:extLst>
            </p:cNvPr>
            <p:cNvSpPr/>
            <p:nvPr/>
          </p:nvSpPr>
          <p:spPr>
            <a:xfrm>
              <a:off x="1970589" y="2878621"/>
              <a:ext cx="116798" cy="3297141"/>
            </a:xfrm>
            <a:custGeom>
              <a:avLst/>
              <a:gdLst>
                <a:gd name="connsiteX0" fmla="*/ 15 w 66089"/>
                <a:gd name="connsiteY0" fmla="*/ 2246611 h 2246563"/>
                <a:gd name="connsiteX1" fmla="*/ 66104 w 66089"/>
                <a:gd name="connsiteY1" fmla="*/ 2246611 h 2246563"/>
                <a:gd name="connsiteX2" fmla="*/ 66104 w 66089"/>
                <a:gd name="connsiteY2" fmla="*/ 47 h 2246563"/>
                <a:gd name="connsiteX3" fmla="*/ 15 w 66089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246563">
                  <a:moveTo>
                    <a:pt x="15" y="2246611"/>
                  </a:moveTo>
                  <a:lnTo>
                    <a:pt x="66104" y="2246611"/>
                  </a:lnTo>
                  <a:lnTo>
                    <a:pt x="66104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49CEDC4-8EE6-9097-3508-C7BE5775D281}"/>
                </a:ext>
              </a:extLst>
            </p:cNvPr>
            <p:cNvSpPr/>
            <p:nvPr/>
          </p:nvSpPr>
          <p:spPr>
            <a:xfrm>
              <a:off x="2733979" y="2878621"/>
              <a:ext cx="116798" cy="3297141"/>
            </a:xfrm>
            <a:custGeom>
              <a:avLst/>
              <a:gdLst>
                <a:gd name="connsiteX0" fmla="*/ 26 w 66089"/>
                <a:gd name="connsiteY0" fmla="*/ 2246611 h 2246563"/>
                <a:gd name="connsiteX1" fmla="*/ 66116 w 66089"/>
                <a:gd name="connsiteY1" fmla="*/ 2246611 h 2246563"/>
                <a:gd name="connsiteX2" fmla="*/ 66116 w 66089"/>
                <a:gd name="connsiteY2" fmla="*/ 47 h 2246563"/>
                <a:gd name="connsiteX3" fmla="*/ 26 w 66089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246563">
                  <a:moveTo>
                    <a:pt x="26" y="2246611"/>
                  </a:moveTo>
                  <a:lnTo>
                    <a:pt x="66116" y="2246611"/>
                  </a:lnTo>
                  <a:lnTo>
                    <a:pt x="66116" y="47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0C90E229-DEBB-06A0-96EC-54C29E6B87CA}"/>
                </a:ext>
              </a:extLst>
            </p:cNvPr>
            <p:cNvSpPr/>
            <p:nvPr/>
          </p:nvSpPr>
          <p:spPr>
            <a:xfrm>
              <a:off x="3497370" y="2878621"/>
              <a:ext cx="116800" cy="3297141"/>
            </a:xfrm>
            <a:custGeom>
              <a:avLst/>
              <a:gdLst>
                <a:gd name="connsiteX0" fmla="*/ 38 w 66090"/>
                <a:gd name="connsiteY0" fmla="*/ 2246611 h 2246563"/>
                <a:gd name="connsiteX1" fmla="*/ 66128 w 66090"/>
                <a:gd name="connsiteY1" fmla="*/ 2246611 h 2246563"/>
                <a:gd name="connsiteX2" fmla="*/ 66128 w 66090"/>
                <a:gd name="connsiteY2" fmla="*/ 47 h 2246563"/>
                <a:gd name="connsiteX3" fmla="*/ 38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38" y="2246611"/>
                  </a:moveTo>
                  <a:lnTo>
                    <a:pt x="66128" y="2246611"/>
                  </a:lnTo>
                  <a:lnTo>
                    <a:pt x="66128" y="47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11F72824-DA84-85A1-2533-DC0029ADE8F9}"/>
                </a:ext>
              </a:extLst>
            </p:cNvPr>
            <p:cNvSpPr/>
            <p:nvPr/>
          </p:nvSpPr>
          <p:spPr>
            <a:xfrm>
              <a:off x="4260751" y="2878621"/>
              <a:ext cx="116800" cy="3297141"/>
            </a:xfrm>
            <a:custGeom>
              <a:avLst/>
              <a:gdLst>
                <a:gd name="connsiteX0" fmla="*/ 49 w 66090"/>
                <a:gd name="connsiteY0" fmla="*/ 2246611 h 2246563"/>
                <a:gd name="connsiteX1" fmla="*/ 66140 w 66090"/>
                <a:gd name="connsiteY1" fmla="*/ 2246611 h 2246563"/>
                <a:gd name="connsiteX2" fmla="*/ 66140 w 66090"/>
                <a:gd name="connsiteY2" fmla="*/ 47 h 2246563"/>
                <a:gd name="connsiteX3" fmla="*/ 49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49" y="2246611"/>
                  </a:moveTo>
                  <a:lnTo>
                    <a:pt x="66140" y="2246611"/>
                  </a:lnTo>
                  <a:lnTo>
                    <a:pt x="66140" y="47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696F7DF-7415-0B3B-C06B-44F9AEB3DA8D}"/>
                </a:ext>
              </a:extLst>
            </p:cNvPr>
            <p:cNvSpPr/>
            <p:nvPr/>
          </p:nvSpPr>
          <p:spPr>
            <a:xfrm>
              <a:off x="5024154" y="2878621"/>
              <a:ext cx="116800" cy="3297141"/>
            </a:xfrm>
            <a:custGeom>
              <a:avLst/>
              <a:gdLst>
                <a:gd name="connsiteX0" fmla="*/ 60 w 66090"/>
                <a:gd name="connsiteY0" fmla="*/ 2246611 h 2246563"/>
                <a:gd name="connsiteX1" fmla="*/ 66151 w 66090"/>
                <a:gd name="connsiteY1" fmla="*/ 2246611 h 2246563"/>
                <a:gd name="connsiteX2" fmla="*/ 66151 w 66090"/>
                <a:gd name="connsiteY2" fmla="*/ 47 h 2246563"/>
                <a:gd name="connsiteX3" fmla="*/ 60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60" y="2246611"/>
                  </a:moveTo>
                  <a:lnTo>
                    <a:pt x="66151" y="2246611"/>
                  </a:lnTo>
                  <a:lnTo>
                    <a:pt x="66151" y="47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CC5798B1-9487-34F8-8B9C-90705B1DAF14}"/>
                </a:ext>
              </a:extLst>
            </p:cNvPr>
            <p:cNvSpPr/>
            <p:nvPr/>
          </p:nvSpPr>
          <p:spPr>
            <a:xfrm>
              <a:off x="5787535" y="2878621"/>
              <a:ext cx="116800" cy="3297141"/>
            </a:xfrm>
            <a:custGeom>
              <a:avLst/>
              <a:gdLst>
                <a:gd name="connsiteX0" fmla="*/ 72 w 66090"/>
                <a:gd name="connsiteY0" fmla="*/ 2246611 h 2246563"/>
                <a:gd name="connsiteX1" fmla="*/ 66162 w 66090"/>
                <a:gd name="connsiteY1" fmla="*/ 2246611 h 2246563"/>
                <a:gd name="connsiteX2" fmla="*/ 66162 w 66090"/>
                <a:gd name="connsiteY2" fmla="*/ 47 h 2246563"/>
                <a:gd name="connsiteX3" fmla="*/ 72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72" y="2246611"/>
                  </a:moveTo>
                  <a:lnTo>
                    <a:pt x="66162" y="2246611"/>
                  </a:lnTo>
                  <a:lnTo>
                    <a:pt x="66162" y="47"/>
                  </a:lnTo>
                  <a:lnTo>
                    <a:pt x="72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5D08DEC8-46BA-8B9F-634C-336A2EFCA64C}"/>
                </a:ext>
              </a:extLst>
            </p:cNvPr>
            <p:cNvSpPr/>
            <p:nvPr/>
          </p:nvSpPr>
          <p:spPr>
            <a:xfrm>
              <a:off x="6550917" y="2878621"/>
              <a:ext cx="116800" cy="3297141"/>
            </a:xfrm>
            <a:custGeom>
              <a:avLst/>
              <a:gdLst>
                <a:gd name="connsiteX0" fmla="*/ 83 w 66090"/>
                <a:gd name="connsiteY0" fmla="*/ 2246611 h 2246563"/>
                <a:gd name="connsiteX1" fmla="*/ 66174 w 66090"/>
                <a:gd name="connsiteY1" fmla="*/ 2246611 h 2246563"/>
                <a:gd name="connsiteX2" fmla="*/ 66174 w 66090"/>
                <a:gd name="connsiteY2" fmla="*/ 47 h 2246563"/>
                <a:gd name="connsiteX3" fmla="*/ 83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83" y="2246611"/>
                  </a:moveTo>
                  <a:lnTo>
                    <a:pt x="66174" y="2246611"/>
                  </a:lnTo>
                  <a:lnTo>
                    <a:pt x="66174" y="47"/>
                  </a:lnTo>
                  <a:lnTo>
                    <a:pt x="83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107020C7-6986-09BB-9E3E-3FBB15AD1E83}"/>
                </a:ext>
              </a:extLst>
            </p:cNvPr>
            <p:cNvSpPr/>
            <p:nvPr/>
          </p:nvSpPr>
          <p:spPr>
            <a:xfrm>
              <a:off x="7314321" y="2878621"/>
              <a:ext cx="116800" cy="3297141"/>
            </a:xfrm>
            <a:custGeom>
              <a:avLst/>
              <a:gdLst>
                <a:gd name="connsiteX0" fmla="*/ 94 w 66090"/>
                <a:gd name="connsiteY0" fmla="*/ 2246611 h 2246563"/>
                <a:gd name="connsiteX1" fmla="*/ 66185 w 66090"/>
                <a:gd name="connsiteY1" fmla="*/ 2246611 h 2246563"/>
                <a:gd name="connsiteX2" fmla="*/ 66185 w 66090"/>
                <a:gd name="connsiteY2" fmla="*/ 47 h 2246563"/>
                <a:gd name="connsiteX3" fmla="*/ 94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94" y="2246611"/>
                  </a:moveTo>
                  <a:lnTo>
                    <a:pt x="66185" y="2246611"/>
                  </a:lnTo>
                  <a:lnTo>
                    <a:pt x="66185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1D0D3BC-88DD-029F-EA9C-E541A65B050A}"/>
                </a:ext>
              </a:extLst>
            </p:cNvPr>
            <p:cNvSpPr/>
            <p:nvPr/>
          </p:nvSpPr>
          <p:spPr>
            <a:xfrm>
              <a:off x="8077702" y="2878621"/>
              <a:ext cx="116800" cy="3297141"/>
            </a:xfrm>
            <a:custGeom>
              <a:avLst/>
              <a:gdLst>
                <a:gd name="connsiteX0" fmla="*/ 106 w 66090"/>
                <a:gd name="connsiteY0" fmla="*/ 2246611 h 2246563"/>
                <a:gd name="connsiteX1" fmla="*/ 66196 w 66090"/>
                <a:gd name="connsiteY1" fmla="*/ 2246611 h 2246563"/>
                <a:gd name="connsiteX2" fmla="*/ 66196 w 66090"/>
                <a:gd name="connsiteY2" fmla="*/ 47 h 2246563"/>
                <a:gd name="connsiteX3" fmla="*/ 106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106" y="2246611"/>
                  </a:moveTo>
                  <a:lnTo>
                    <a:pt x="66196" y="2246611"/>
                  </a:lnTo>
                  <a:lnTo>
                    <a:pt x="66196" y="47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17A5F0E7-F6D0-5E79-C825-B85901ACB2A4}"/>
                </a:ext>
              </a:extLst>
            </p:cNvPr>
            <p:cNvSpPr/>
            <p:nvPr/>
          </p:nvSpPr>
          <p:spPr>
            <a:xfrm>
              <a:off x="8841105" y="2878621"/>
              <a:ext cx="116777" cy="3297141"/>
            </a:xfrm>
            <a:custGeom>
              <a:avLst/>
              <a:gdLst>
                <a:gd name="connsiteX0" fmla="*/ 117 w 66077"/>
                <a:gd name="connsiteY0" fmla="*/ 2246611 h 2246563"/>
                <a:gd name="connsiteX1" fmla="*/ 66195 w 66077"/>
                <a:gd name="connsiteY1" fmla="*/ 2246611 h 2246563"/>
                <a:gd name="connsiteX2" fmla="*/ 66195 w 66077"/>
                <a:gd name="connsiteY2" fmla="*/ 47 h 2246563"/>
                <a:gd name="connsiteX3" fmla="*/ 117 w 66077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77" h="2246563">
                  <a:moveTo>
                    <a:pt x="117" y="2246611"/>
                  </a:moveTo>
                  <a:lnTo>
                    <a:pt x="66195" y="2246611"/>
                  </a:lnTo>
                  <a:lnTo>
                    <a:pt x="66195" y="47"/>
                  </a:lnTo>
                  <a:lnTo>
                    <a:pt x="117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72EB60F1-29DB-CB31-120F-D61BC370DA52}"/>
                </a:ext>
              </a:extLst>
            </p:cNvPr>
            <p:cNvSpPr/>
            <p:nvPr/>
          </p:nvSpPr>
          <p:spPr>
            <a:xfrm>
              <a:off x="9604486" y="2878621"/>
              <a:ext cx="116800" cy="3297141"/>
            </a:xfrm>
            <a:custGeom>
              <a:avLst/>
              <a:gdLst>
                <a:gd name="connsiteX0" fmla="*/ 128 w 66090"/>
                <a:gd name="connsiteY0" fmla="*/ 2246611 h 2246563"/>
                <a:gd name="connsiteX1" fmla="*/ 66219 w 66090"/>
                <a:gd name="connsiteY1" fmla="*/ 2246611 h 2246563"/>
                <a:gd name="connsiteX2" fmla="*/ 66219 w 66090"/>
                <a:gd name="connsiteY2" fmla="*/ 47 h 2246563"/>
                <a:gd name="connsiteX3" fmla="*/ 128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128" y="2246611"/>
                  </a:moveTo>
                  <a:lnTo>
                    <a:pt x="66219" y="2246611"/>
                  </a:lnTo>
                  <a:lnTo>
                    <a:pt x="66219" y="47"/>
                  </a:lnTo>
                  <a:lnTo>
                    <a:pt x="128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49DEFA90-CAED-5C92-3D9F-4462A7A47E07}"/>
                </a:ext>
              </a:extLst>
            </p:cNvPr>
            <p:cNvSpPr/>
            <p:nvPr/>
          </p:nvSpPr>
          <p:spPr>
            <a:xfrm>
              <a:off x="10367869" y="2878621"/>
              <a:ext cx="116800" cy="3297141"/>
            </a:xfrm>
            <a:custGeom>
              <a:avLst/>
              <a:gdLst>
                <a:gd name="connsiteX0" fmla="*/ 140 w 66090"/>
                <a:gd name="connsiteY0" fmla="*/ 2246611 h 2246563"/>
                <a:gd name="connsiteX1" fmla="*/ 66230 w 66090"/>
                <a:gd name="connsiteY1" fmla="*/ 2246611 h 2246563"/>
                <a:gd name="connsiteX2" fmla="*/ 66230 w 66090"/>
                <a:gd name="connsiteY2" fmla="*/ 47 h 2246563"/>
                <a:gd name="connsiteX3" fmla="*/ 140 w 66090"/>
                <a:gd name="connsiteY3" fmla="*/ 47 h 22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6563">
                  <a:moveTo>
                    <a:pt x="140" y="2246611"/>
                  </a:moveTo>
                  <a:lnTo>
                    <a:pt x="66230" y="2246611"/>
                  </a:lnTo>
                  <a:lnTo>
                    <a:pt x="66230" y="47"/>
                  </a:lnTo>
                  <a:lnTo>
                    <a:pt x="140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35206B78-976E-6B1E-158E-147E744BB0FB}"/>
                </a:ext>
              </a:extLst>
            </p:cNvPr>
            <p:cNvSpPr/>
            <p:nvPr/>
          </p:nvSpPr>
          <p:spPr>
            <a:xfrm>
              <a:off x="3577113" y="1836396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096FC97E-256F-6612-8B54-74172FCEF941}"/>
              </a:ext>
            </a:extLst>
          </p:cNvPr>
          <p:cNvGrpSpPr/>
          <p:nvPr/>
        </p:nvGrpSpPr>
        <p:grpSpPr>
          <a:xfrm>
            <a:off x="2100364" y="1834955"/>
            <a:ext cx="8512175" cy="4342018"/>
            <a:chOff x="2100364" y="1834955"/>
            <a:chExt cx="8512175" cy="43420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9D150668-DCFC-98EB-0A3D-C5E1D786E50E}"/>
                </a:ext>
              </a:extLst>
            </p:cNvPr>
            <p:cNvSpPr/>
            <p:nvPr/>
          </p:nvSpPr>
          <p:spPr>
            <a:xfrm>
              <a:off x="2100364" y="2857016"/>
              <a:ext cx="116798" cy="3318748"/>
            </a:xfrm>
            <a:custGeom>
              <a:avLst/>
              <a:gdLst>
                <a:gd name="connsiteX0" fmla="*/ 17 w 66089"/>
                <a:gd name="connsiteY0" fmla="*/ 2261332 h 2261285"/>
                <a:gd name="connsiteX1" fmla="*/ 66106 w 66089"/>
                <a:gd name="connsiteY1" fmla="*/ 2261332 h 2261285"/>
                <a:gd name="connsiteX2" fmla="*/ 66106 w 66089"/>
                <a:gd name="connsiteY2" fmla="*/ 47 h 2261285"/>
                <a:gd name="connsiteX3" fmla="*/ 17 w 66089"/>
                <a:gd name="connsiteY3" fmla="*/ 47 h 226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261285">
                  <a:moveTo>
                    <a:pt x="17" y="2261332"/>
                  </a:moveTo>
                  <a:lnTo>
                    <a:pt x="66106" y="2261332"/>
                  </a:lnTo>
                  <a:lnTo>
                    <a:pt x="66106" y="47"/>
                  </a:lnTo>
                  <a:lnTo>
                    <a:pt x="17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125D8973-759D-7A1F-DCE2-1E989A2A1961}"/>
                </a:ext>
              </a:extLst>
            </p:cNvPr>
            <p:cNvSpPr/>
            <p:nvPr/>
          </p:nvSpPr>
          <p:spPr>
            <a:xfrm>
              <a:off x="2863756" y="2854637"/>
              <a:ext cx="116798" cy="3321125"/>
            </a:xfrm>
            <a:custGeom>
              <a:avLst/>
              <a:gdLst>
                <a:gd name="connsiteX0" fmla="*/ 28 w 66089"/>
                <a:gd name="connsiteY0" fmla="*/ 2262953 h 2262905"/>
                <a:gd name="connsiteX1" fmla="*/ 66118 w 66089"/>
                <a:gd name="connsiteY1" fmla="*/ 2262953 h 2262905"/>
                <a:gd name="connsiteX2" fmla="*/ 66118 w 66089"/>
                <a:gd name="connsiteY2" fmla="*/ 47 h 2262905"/>
                <a:gd name="connsiteX3" fmla="*/ 28 w 66089"/>
                <a:gd name="connsiteY3" fmla="*/ 47 h 226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262905">
                  <a:moveTo>
                    <a:pt x="28" y="2262953"/>
                  </a:moveTo>
                  <a:lnTo>
                    <a:pt x="66118" y="2262953"/>
                  </a:lnTo>
                  <a:lnTo>
                    <a:pt x="66118" y="47"/>
                  </a:lnTo>
                  <a:lnTo>
                    <a:pt x="28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6E7AC8C3-0BE5-0A32-3EF0-9D2865955231}"/>
                </a:ext>
              </a:extLst>
            </p:cNvPr>
            <p:cNvSpPr/>
            <p:nvPr/>
          </p:nvSpPr>
          <p:spPr>
            <a:xfrm>
              <a:off x="3627143" y="2862991"/>
              <a:ext cx="116800" cy="3312771"/>
            </a:xfrm>
            <a:custGeom>
              <a:avLst/>
              <a:gdLst>
                <a:gd name="connsiteX0" fmla="*/ 40 w 66090"/>
                <a:gd name="connsiteY0" fmla="*/ 2257261 h 2257213"/>
                <a:gd name="connsiteX1" fmla="*/ 66130 w 66090"/>
                <a:gd name="connsiteY1" fmla="*/ 2257261 h 2257213"/>
                <a:gd name="connsiteX2" fmla="*/ 66130 w 66090"/>
                <a:gd name="connsiteY2" fmla="*/ 47 h 2257213"/>
                <a:gd name="connsiteX3" fmla="*/ 40 w 66090"/>
                <a:gd name="connsiteY3" fmla="*/ 47 h 225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57213">
                  <a:moveTo>
                    <a:pt x="40" y="2257261"/>
                  </a:moveTo>
                  <a:lnTo>
                    <a:pt x="66130" y="2257261"/>
                  </a:lnTo>
                  <a:lnTo>
                    <a:pt x="66130" y="47"/>
                  </a:lnTo>
                  <a:lnTo>
                    <a:pt x="40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F8BD767E-F1B2-C029-5935-5DD74435867E}"/>
                </a:ext>
              </a:extLst>
            </p:cNvPr>
            <p:cNvSpPr/>
            <p:nvPr/>
          </p:nvSpPr>
          <p:spPr>
            <a:xfrm>
              <a:off x="4390524" y="2855105"/>
              <a:ext cx="116800" cy="3320658"/>
            </a:xfrm>
            <a:custGeom>
              <a:avLst/>
              <a:gdLst>
                <a:gd name="connsiteX0" fmla="*/ 51 w 66090"/>
                <a:gd name="connsiteY0" fmla="*/ 2262634 h 2262587"/>
                <a:gd name="connsiteX1" fmla="*/ 66141 w 66090"/>
                <a:gd name="connsiteY1" fmla="*/ 2262634 h 2262587"/>
                <a:gd name="connsiteX2" fmla="*/ 66141 w 66090"/>
                <a:gd name="connsiteY2" fmla="*/ 47 h 2262587"/>
                <a:gd name="connsiteX3" fmla="*/ 51 w 66090"/>
                <a:gd name="connsiteY3" fmla="*/ 47 h 226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62587">
                  <a:moveTo>
                    <a:pt x="51" y="2262634"/>
                  </a:moveTo>
                  <a:lnTo>
                    <a:pt x="66141" y="2262634"/>
                  </a:lnTo>
                  <a:lnTo>
                    <a:pt x="66141" y="47"/>
                  </a:lnTo>
                  <a:lnTo>
                    <a:pt x="51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71F3FEF8-2643-DCB1-8886-B6EB5716DC25}"/>
                </a:ext>
              </a:extLst>
            </p:cNvPr>
            <p:cNvSpPr/>
            <p:nvPr/>
          </p:nvSpPr>
          <p:spPr>
            <a:xfrm>
              <a:off x="5153928" y="2821875"/>
              <a:ext cx="116800" cy="3353887"/>
            </a:xfrm>
            <a:custGeom>
              <a:avLst/>
              <a:gdLst>
                <a:gd name="connsiteX0" fmla="*/ 62 w 66090"/>
                <a:gd name="connsiteY0" fmla="*/ 2285275 h 2285228"/>
                <a:gd name="connsiteX1" fmla="*/ 66153 w 66090"/>
                <a:gd name="connsiteY1" fmla="*/ 2285275 h 2285228"/>
                <a:gd name="connsiteX2" fmla="*/ 66153 w 66090"/>
                <a:gd name="connsiteY2" fmla="*/ 46 h 2285228"/>
                <a:gd name="connsiteX3" fmla="*/ 62 w 66090"/>
                <a:gd name="connsiteY3" fmla="*/ 46 h 228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85228">
                  <a:moveTo>
                    <a:pt x="62" y="2285275"/>
                  </a:moveTo>
                  <a:lnTo>
                    <a:pt x="66153" y="2285275"/>
                  </a:lnTo>
                  <a:lnTo>
                    <a:pt x="66153" y="46"/>
                  </a:lnTo>
                  <a:lnTo>
                    <a:pt x="62" y="46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2C2BBE3F-9C2B-354B-4EB2-8435A4DAF7C5}"/>
                </a:ext>
              </a:extLst>
            </p:cNvPr>
            <p:cNvSpPr/>
            <p:nvPr/>
          </p:nvSpPr>
          <p:spPr>
            <a:xfrm>
              <a:off x="5917308" y="2821872"/>
              <a:ext cx="116800" cy="3353892"/>
            </a:xfrm>
            <a:custGeom>
              <a:avLst/>
              <a:gdLst>
                <a:gd name="connsiteX0" fmla="*/ 74 w 66090"/>
                <a:gd name="connsiteY0" fmla="*/ 2285278 h 2285231"/>
                <a:gd name="connsiteX1" fmla="*/ 66164 w 66090"/>
                <a:gd name="connsiteY1" fmla="*/ 2285278 h 2285231"/>
                <a:gd name="connsiteX2" fmla="*/ 66164 w 66090"/>
                <a:gd name="connsiteY2" fmla="*/ 46 h 2285231"/>
                <a:gd name="connsiteX3" fmla="*/ 74 w 66090"/>
                <a:gd name="connsiteY3" fmla="*/ 46 h 22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85231">
                  <a:moveTo>
                    <a:pt x="74" y="2285278"/>
                  </a:moveTo>
                  <a:lnTo>
                    <a:pt x="66164" y="2285278"/>
                  </a:lnTo>
                  <a:lnTo>
                    <a:pt x="66164" y="46"/>
                  </a:lnTo>
                  <a:lnTo>
                    <a:pt x="74" y="46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75787444-3618-C5A4-855D-312C86A3C309}"/>
                </a:ext>
              </a:extLst>
            </p:cNvPr>
            <p:cNvSpPr/>
            <p:nvPr/>
          </p:nvSpPr>
          <p:spPr>
            <a:xfrm>
              <a:off x="6680714" y="2843756"/>
              <a:ext cx="116777" cy="3332008"/>
            </a:xfrm>
            <a:custGeom>
              <a:avLst/>
              <a:gdLst>
                <a:gd name="connsiteX0" fmla="*/ 85 w 66077"/>
                <a:gd name="connsiteY0" fmla="*/ 2270367 h 2270320"/>
                <a:gd name="connsiteX1" fmla="*/ 66163 w 66077"/>
                <a:gd name="connsiteY1" fmla="*/ 2270367 h 2270320"/>
                <a:gd name="connsiteX2" fmla="*/ 66163 w 66077"/>
                <a:gd name="connsiteY2" fmla="*/ 47 h 2270320"/>
                <a:gd name="connsiteX3" fmla="*/ 85 w 66077"/>
                <a:gd name="connsiteY3" fmla="*/ 47 h 227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77" h="2270320">
                  <a:moveTo>
                    <a:pt x="85" y="2270367"/>
                  </a:moveTo>
                  <a:lnTo>
                    <a:pt x="66163" y="2270367"/>
                  </a:lnTo>
                  <a:lnTo>
                    <a:pt x="66163" y="47"/>
                  </a:lnTo>
                  <a:lnTo>
                    <a:pt x="85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985C2666-BBD4-1FC6-4545-2090236CBABD}"/>
                </a:ext>
              </a:extLst>
            </p:cNvPr>
            <p:cNvSpPr/>
            <p:nvPr/>
          </p:nvSpPr>
          <p:spPr>
            <a:xfrm>
              <a:off x="7444095" y="2880374"/>
              <a:ext cx="116800" cy="3295389"/>
            </a:xfrm>
            <a:custGeom>
              <a:avLst/>
              <a:gdLst>
                <a:gd name="connsiteX0" fmla="*/ 96 w 66090"/>
                <a:gd name="connsiteY0" fmla="*/ 2245417 h 2245369"/>
                <a:gd name="connsiteX1" fmla="*/ 66187 w 66090"/>
                <a:gd name="connsiteY1" fmla="*/ 2245417 h 2245369"/>
                <a:gd name="connsiteX2" fmla="*/ 66187 w 66090"/>
                <a:gd name="connsiteY2" fmla="*/ 47 h 2245369"/>
                <a:gd name="connsiteX3" fmla="*/ 96 w 66090"/>
                <a:gd name="connsiteY3" fmla="*/ 47 h 22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45369">
                  <a:moveTo>
                    <a:pt x="96" y="2245417"/>
                  </a:moveTo>
                  <a:lnTo>
                    <a:pt x="66187" y="2245417"/>
                  </a:lnTo>
                  <a:lnTo>
                    <a:pt x="66187" y="47"/>
                  </a:lnTo>
                  <a:lnTo>
                    <a:pt x="96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B709A49E-8C11-2AD3-71D7-D491ECF6D0D1}"/>
                </a:ext>
              </a:extLst>
            </p:cNvPr>
            <p:cNvSpPr/>
            <p:nvPr/>
          </p:nvSpPr>
          <p:spPr>
            <a:xfrm>
              <a:off x="8207475" y="2833428"/>
              <a:ext cx="116800" cy="3342335"/>
            </a:xfrm>
            <a:custGeom>
              <a:avLst/>
              <a:gdLst>
                <a:gd name="connsiteX0" fmla="*/ 108 w 66090"/>
                <a:gd name="connsiteY0" fmla="*/ 2277404 h 2277357"/>
                <a:gd name="connsiteX1" fmla="*/ 66198 w 66090"/>
                <a:gd name="connsiteY1" fmla="*/ 2277404 h 2277357"/>
                <a:gd name="connsiteX2" fmla="*/ 66198 w 66090"/>
                <a:gd name="connsiteY2" fmla="*/ 47 h 2277357"/>
                <a:gd name="connsiteX3" fmla="*/ 108 w 66090"/>
                <a:gd name="connsiteY3" fmla="*/ 47 h 227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77357">
                  <a:moveTo>
                    <a:pt x="108" y="2277404"/>
                  </a:moveTo>
                  <a:lnTo>
                    <a:pt x="66198" y="2277404"/>
                  </a:lnTo>
                  <a:lnTo>
                    <a:pt x="66198" y="47"/>
                  </a:lnTo>
                  <a:lnTo>
                    <a:pt x="108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488CC45A-B03D-62EA-3EF0-C6D0C70E7236}"/>
                </a:ext>
              </a:extLst>
            </p:cNvPr>
            <p:cNvSpPr/>
            <p:nvPr/>
          </p:nvSpPr>
          <p:spPr>
            <a:xfrm>
              <a:off x="8970879" y="2856623"/>
              <a:ext cx="116800" cy="3319141"/>
            </a:xfrm>
            <a:custGeom>
              <a:avLst/>
              <a:gdLst>
                <a:gd name="connsiteX0" fmla="*/ 119 w 66090"/>
                <a:gd name="connsiteY0" fmla="*/ 2261600 h 2261553"/>
                <a:gd name="connsiteX1" fmla="*/ 66209 w 66090"/>
                <a:gd name="connsiteY1" fmla="*/ 2261600 h 2261553"/>
                <a:gd name="connsiteX2" fmla="*/ 66209 w 66090"/>
                <a:gd name="connsiteY2" fmla="*/ 47 h 2261553"/>
                <a:gd name="connsiteX3" fmla="*/ 119 w 66090"/>
                <a:gd name="connsiteY3" fmla="*/ 47 h 226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61553">
                  <a:moveTo>
                    <a:pt x="119" y="2261600"/>
                  </a:moveTo>
                  <a:lnTo>
                    <a:pt x="66209" y="2261600"/>
                  </a:lnTo>
                  <a:lnTo>
                    <a:pt x="66209" y="47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B85B957E-9FEC-84AF-D2AD-A0297F60A49E}"/>
                </a:ext>
              </a:extLst>
            </p:cNvPr>
            <p:cNvSpPr/>
            <p:nvPr/>
          </p:nvSpPr>
          <p:spPr>
            <a:xfrm>
              <a:off x="9734261" y="2798810"/>
              <a:ext cx="116800" cy="3376953"/>
            </a:xfrm>
            <a:custGeom>
              <a:avLst/>
              <a:gdLst>
                <a:gd name="connsiteX0" fmla="*/ 130 w 66090"/>
                <a:gd name="connsiteY0" fmla="*/ 2300991 h 2300944"/>
                <a:gd name="connsiteX1" fmla="*/ 66221 w 66090"/>
                <a:gd name="connsiteY1" fmla="*/ 2300991 h 2300944"/>
                <a:gd name="connsiteX2" fmla="*/ 66221 w 66090"/>
                <a:gd name="connsiteY2" fmla="*/ 46 h 2300944"/>
                <a:gd name="connsiteX3" fmla="*/ 130 w 66090"/>
                <a:gd name="connsiteY3" fmla="*/ 46 h 23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00944">
                  <a:moveTo>
                    <a:pt x="130" y="2300991"/>
                  </a:moveTo>
                  <a:lnTo>
                    <a:pt x="66221" y="2300991"/>
                  </a:lnTo>
                  <a:lnTo>
                    <a:pt x="66221" y="46"/>
                  </a:lnTo>
                  <a:lnTo>
                    <a:pt x="130" y="46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9127082C-2001-3068-75CD-B27D2630D494}"/>
                </a:ext>
              </a:extLst>
            </p:cNvPr>
            <p:cNvSpPr/>
            <p:nvPr/>
          </p:nvSpPr>
          <p:spPr>
            <a:xfrm>
              <a:off x="10495739" y="2845510"/>
              <a:ext cx="116800" cy="3331463"/>
            </a:xfrm>
            <a:custGeom>
              <a:avLst/>
              <a:gdLst>
                <a:gd name="connsiteX0" fmla="*/ 142 w 66090"/>
                <a:gd name="connsiteY0" fmla="*/ 2269996 h 2269949"/>
                <a:gd name="connsiteX1" fmla="*/ 66232 w 66090"/>
                <a:gd name="connsiteY1" fmla="*/ 2269996 h 2269949"/>
                <a:gd name="connsiteX2" fmla="*/ 66232 w 66090"/>
                <a:gd name="connsiteY2" fmla="*/ 47 h 2269949"/>
                <a:gd name="connsiteX3" fmla="*/ 142 w 66090"/>
                <a:gd name="connsiteY3" fmla="*/ 47 h 22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69949">
                  <a:moveTo>
                    <a:pt x="142" y="2269996"/>
                  </a:moveTo>
                  <a:lnTo>
                    <a:pt x="66232" y="2269996"/>
                  </a:lnTo>
                  <a:lnTo>
                    <a:pt x="66232" y="47"/>
                  </a:lnTo>
                  <a:lnTo>
                    <a:pt x="142" y="4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E015F41F-65FE-DB61-1FE5-12AB0E741592}"/>
                </a:ext>
              </a:extLst>
            </p:cNvPr>
            <p:cNvSpPr/>
            <p:nvPr/>
          </p:nvSpPr>
          <p:spPr>
            <a:xfrm>
              <a:off x="4674206" y="1834955"/>
              <a:ext cx="238260" cy="209361"/>
            </a:xfrm>
            <a:custGeom>
              <a:avLst/>
              <a:gdLst>
                <a:gd name="connsiteX0" fmla="*/ 54 w 304799"/>
                <a:gd name="connsiteY0" fmla="*/ 106679 h 106679"/>
                <a:gd name="connsiteX1" fmla="*/ 304853 w 304799"/>
                <a:gd name="connsiteY1" fmla="*/ 106679 h 106679"/>
                <a:gd name="connsiteX2" fmla="*/ 304853 w 304799"/>
                <a:gd name="connsiteY2" fmla="*/ -1 h 106679"/>
                <a:gd name="connsiteX3" fmla="*/ 54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54" y="106679"/>
                  </a:moveTo>
                  <a:lnTo>
                    <a:pt x="304853" y="106679"/>
                  </a:lnTo>
                  <a:lnTo>
                    <a:pt x="304853" y="-1"/>
                  </a:lnTo>
                  <a:lnTo>
                    <a:pt x="54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0B62C2B4-3571-077E-7B7D-4BD63BCE6EAA}"/>
              </a:ext>
            </a:extLst>
          </p:cNvPr>
          <p:cNvGrpSpPr/>
          <p:nvPr/>
        </p:nvGrpSpPr>
        <p:grpSpPr>
          <a:xfrm>
            <a:off x="2230141" y="1842309"/>
            <a:ext cx="8514075" cy="4333455"/>
            <a:chOff x="2230141" y="1842309"/>
            <a:chExt cx="8514075" cy="4333455"/>
          </a:xfrm>
        </p:grpSpPr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39477AA7-F140-1B51-E8C1-9D53E894D26E}"/>
                </a:ext>
              </a:extLst>
            </p:cNvPr>
            <p:cNvSpPr/>
            <p:nvPr/>
          </p:nvSpPr>
          <p:spPr>
            <a:xfrm>
              <a:off x="2230141" y="2919050"/>
              <a:ext cx="116798" cy="3256713"/>
            </a:xfrm>
            <a:custGeom>
              <a:avLst/>
              <a:gdLst>
                <a:gd name="connsiteX0" fmla="*/ 19 w 66089"/>
                <a:gd name="connsiteY0" fmla="*/ 2219065 h 2219017"/>
                <a:gd name="connsiteX1" fmla="*/ 66108 w 66089"/>
                <a:gd name="connsiteY1" fmla="*/ 2219065 h 2219017"/>
                <a:gd name="connsiteX2" fmla="*/ 66108 w 66089"/>
                <a:gd name="connsiteY2" fmla="*/ 47 h 2219017"/>
                <a:gd name="connsiteX3" fmla="*/ 19 w 66089"/>
                <a:gd name="connsiteY3" fmla="*/ 47 h 221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219017">
                  <a:moveTo>
                    <a:pt x="19" y="2219065"/>
                  </a:moveTo>
                  <a:lnTo>
                    <a:pt x="66108" y="2219065"/>
                  </a:lnTo>
                  <a:lnTo>
                    <a:pt x="66108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9E6DBCBA-860F-DD48-9FB8-0591EABCA424}"/>
                </a:ext>
              </a:extLst>
            </p:cNvPr>
            <p:cNvSpPr/>
            <p:nvPr/>
          </p:nvSpPr>
          <p:spPr>
            <a:xfrm>
              <a:off x="2993531" y="2743055"/>
              <a:ext cx="116798" cy="3432708"/>
            </a:xfrm>
            <a:custGeom>
              <a:avLst/>
              <a:gdLst>
                <a:gd name="connsiteX0" fmla="*/ 30 w 66089"/>
                <a:gd name="connsiteY0" fmla="*/ 2338980 h 2338934"/>
                <a:gd name="connsiteX1" fmla="*/ 66120 w 66089"/>
                <a:gd name="connsiteY1" fmla="*/ 2338980 h 2338934"/>
                <a:gd name="connsiteX2" fmla="*/ 66120 w 66089"/>
                <a:gd name="connsiteY2" fmla="*/ 46 h 2338934"/>
                <a:gd name="connsiteX3" fmla="*/ 30 w 66089"/>
                <a:gd name="connsiteY3" fmla="*/ 46 h 23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338934">
                  <a:moveTo>
                    <a:pt x="30" y="2338980"/>
                  </a:moveTo>
                  <a:lnTo>
                    <a:pt x="66120" y="2338980"/>
                  </a:lnTo>
                  <a:lnTo>
                    <a:pt x="6612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1F139DA-A1C1-B164-6A15-538B1AF3AB71}"/>
                </a:ext>
              </a:extLst>
            </p:cNvPr>
            <p:cNvSpPr/>
            <p:nvPr/>
          </p:nvSpPr>
          <p:spPr>
            <a:xfrm>
              <a:off x="3756917" y="2767156"/>
              <a:ext cx="116800" cy="3408608"/>
            </a:xfrm>
            <a:custGeom>
              <a:avLst/>
              <a:gdLst>
                <a:gd name="connsiteX0" fmla="*/ 41 w 66090"/>
                <a:gd name="connsiteY0" fmla="*/ 2322559 h 2322513"/>
                <a:gd name="connsiteX1" fmla="*/ 66132 w 66090"/>
                <a:gd name="connsiteY1" fmla="*/ 2322559 h 2322513"/>
                <a:gd name="connsiteX2" fmla="*/ 66132 w 66090"/>
                <a:gd name="connsiteY2" fmla="*/ 46 h 2322513"/>
                <a:gd name="connsiteX3" fmla="*/ 41 w 66090"/>
                <a:gd name="connsiteY3" fmla="*/ 46 h 23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22513">
                  <a:moveTo>
                    <a:pt x="41" y="2322559"/>
                  </a:moveTo>
                  <a:lnTo>
                    <a:pt x="66132" y="2322559"/>
                  </a:lnTo>
                  <a:lnTo>
                    <a:pt x="66132" y="46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AB2C45BD-BAF0-C093-F811-943D7E04859A}"/>
                </a:ext>
              </a:extLst>
            </p:cNvPr>
            <p:cNvSpPr/>
            <p:nvPr/>
          </p:nvSpPr>
          <p:spPr>
            <a:xfrm>
              <a:off x="4520321" y="2742787"/>
              <a:ext cx="116777" cy="3432977"/>
            </a:xfrm>
            <a:custGeom>
              <a:avLst/>
              <a:gdLst>
                <a:gd name="connsiteX0" fmla="*/ 53 w 66077"/>
                <a:gd name="connsiteY0" fmla="*/ 2339163 h 2339117"/>
                <a:gd name="connsiteX1" fmla="*/ 66131 w 66077"/>
                <a:gd name="connsiteY1" fmla="*/ 2339163 h 2339117"/>
                <a:gd name="connsiteX2" fmla="*/ 66131 w 66077"/>
                <a:gd name="connsiteY2" fmla="*/ 46 h 2339117"/>
                <a:gd name="connsiteX3" fmla="*/ 53 w 66077"/>
                <a:gd name="connsiteY3" fmla="*/ 46 h 23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77" h="2339117">
                  <a:moveTo>
                    <a:pt x="53" y="2339163"/>
                  </a:moveTo>
                  <a:lnTo>
                    <a:pt x="66131" y="2339163"/>
                  </a:lnTo>
                  <a:lnTo>
                    <a:pt x="66131" y="46"/>
                  </a:lnTo>
                  <a:lnTo>
                    <a:pt x="53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C1807C1E-B6F9-3714-3487-66305F0B9A5B}"/>
                </a:ext>
              </a:extLst>
            </p:cNvPr>
            <p:cNvSpPr/>
            <p:nvPr/>
          </p:nvSpPr>
          <p:spPr>
            <a:xfrm>
              <a:off x="5283701" y="2730974"/>
              <a:ext cx="116800" cy="3444790"/>
            </a:xfrm>
            <a:custGeom>
              <a:avLst/>
              <a:gdLst>
                <a:gd name="connsiteX0" fmla="*/ 64 w 66090"/>
                <a:gd name="connsiteY0" fmla="*/ 2347212 h 2347166"/>
                <a:gd name="connsiteX1" fmla="*/ 66155 w 66090"/>
                <a:gd name="connsiteY1" fmla="*/ 2347212 h 2347166"/>
                <a:gd name="connsiteX2" fmla="*/ 66155 w 66090"/>
                <a:gd name="connsiteY2" fmla="*/ 46 h 2347166"/>
                <a:gd name="connsiteX3" fmla="*/ 64 w 66090"/>
                <a:gd name="connsiteY3" fmla="*/ 46 h 23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47166">
                  <a:moveTo>
                    <a:pt x="64" y="2347212"/>
                  </a:moveTo>
                  <a:lnTo>
                    <a:pt x="66155" y="2347212"/>
                  </a:lnTo>
                  <a:lnTo>
                    <a:pt x="66155" y="46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F7D7FFBA-36AE-FD71-511C-03D29C17D8F6}"/>
                </a:ext>
              </a:extLst>
            </p:cNvPr>
            <p:cNvSpPr/>
            <p:nvPr/>
          </p:nvSpPr>
          <p:spPr>
            <a:xfrm>
              <a:off x="6047084" y="2730278"/>
              <a:ext cx="116800" cy="3445485"/>
            </a:xfrm>
            <a:custGeom>
              <a:avLst/>
              <a:gdLst>
                <a:gd name="connsiteX0" fmla="*/ 76 w 66090"/>
                <a:gd name="connsiteY0" fmla="*/ 2347686 h 2347640"/>
                <a:gd name="connsiteX1" fmla="*/ 66166 w 66090"/>
                <a:gd name="connsiteY1" fmla="*/ 2347686 h 2347640"/>
                <a:gd name="connsiteX2" fmla="*/ 66166 w 66090"/>
                <a:gd name="connsiteY2" fmla="*/ 46 h 2347640"/>
                <a:gd name="connsiteX3" fmla="*/ 76 w 66090"/>
                <a:gd name="connsiteY3" fmla="*/ 46 h 23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47640">
                  <a:moveTo>
                    <a:pt x="76" y="2347686"/>
                  </a:moveTo>
                  <a:lnTo>
                    <a:pt x="66166" y="2347686"/>
                  </a:lnTo>
                  <a:lnTo>
                    <a:pt x="66166" y="46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8F154BCC-C78B-AA8A-6747-A794D4685467}"/>
                </a:ext>
              </a:extLst>
            </p:cNvPr>
            <p:cNvSpPr/>
            <p:nvPr/>
          </p:nvSpPr>
          <p:spPr>
            <a:xfrm>
              <a:off x="6810487" y="2683783"/>
              <a:ext cx="116800" cy="3491980"/>
            </a:xfrm>
            <a:custGeom>
              <a:avLst/>
              <a:gdLst>
                <a:gd name="connsiteX0" fmla="*/ 87 w 66090"/>
                <a:gd name="connsiteY0" fmla="*/ 2379365 h 2379320"/>
                <a:gd name="connsiteX1" fmla="*/ 66177 w 66090"/>
                <a:gd name="connsiteY1" fmla="*/ 2379365 h 2379320"/>
                <a:gd name="connsiteX2" fmla="*/ 66177 w 66090"/>
                <a:gd name="connsiteY2" fmla="*/ 45 h 2379320"/>
                <a:gd name="connsiteX3" fmla="*/ 87 w 66090"/>
                <a:gd name="connsiteY3" fmla="*/ 45 h 23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79320">
                  <a:moveTo>
                    <a:pt x="87" y="2379365"/>
                  </a:moveTo>
                  <a:lnTo>
                    <a:pt x="66177" y="2379365"/>
                  </a:lnTo>
                  <a:lnTo>
                    <a:pt x="66177" y="45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EB0E1A9E-9CF5-A37F-81FA-4506FFD90627}"/>
                </a:ext>
              </a:extLst>
            </p:cNvPr>
            <p:cNvSpPr/>
            <p:nvPr/>
          </p:nvSpPr>
          <p:spPr>
            <a:xfrm>
              <a:off x="7573868" y="2671957"/>
              <a:ext cx="116800" cy="3503806"/>
            </a:xfrm>
            <a:custGeom>
              <a:avLst/>
              <a:gdLst>
                <a:gd name="connsiteX0" fmla="*/ 98 w 66090"/>
                <a:gd name="connsiteY0" fmla="*/ 2387423 h 2387378"/>
                <a:gd name="connsiteX1" fmla="*/ 66189 w 66090"/>
                <a:gd name="connsiteY1" fmla="*/ 2387423 h 2387378"/>
                <a:gd name="connsiteX2" fmla="*/ 66189 w 66090"/>
                <a:gd name="connsiteY2" fmla="*/ 45 h 2387378"/>
                <a:gd name="connsiteX3" fmla="*/ 98 w 66090"/>
                <a:gd name="connsiteY3" fmla="*/ 45 h 23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87378">
                  <a:moveTo>
                    <a:pt x="98" y="2387423"/>
                  </a:moveTo>
                  <a:lnTo>
                    <a:pt x="66189" y="2387423"/>
                  </a:lnTo>
                  <a:lnTo>
                    <a:pt x="66189" y="45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2F72D4C-95AC-7601-6D76-2E87ACA1D15E}"/>
                </a:ext>
              </a:extLst>
            </p:cNvPr>
            <p:cNvSpPr/>
            <p:nvPr/>
          </p:nvSpPr>
          <p:spPr>
            <a:xfrm>
              <a:off x="8337249" y="2694582"/>
              <a:ext cx="116800" cy="3481180"/>
            </a:xfrm>
            <a:custGeom>
              <a:avLst/>
              <a:gdLst>
                <a:gd name="connsiteX0" fmla="*/ 110 w 66090"/>
                <a:gd name="connsiteY0" fmla="*/ 2372007 h 2371961"/>
                <a:gd name="connsiteX1" fmla="*/ 66200 w 66090"/>
                <a:gd name="connsiteY1" fmla="*/ 2372007 h 2371961"/>
                <a:gd name="connsiteX2" fmla="*/ 66200 w 66090"/>
                <a:gd name="connsiteY2" fmla="*/ 45 h 2371961"/>
                <a:gd name="connsiteX3" fmla="*/ 110 w 66090"/>
                <a:gd name="connsiteY3" fmla="*/ 45 h 237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71961">
                  <a:moveTo>
                    <a:pt x="110" y="2372007"/>
                  </a:moveTo>
                  <a:lnTo>
                    <a:pt x="66200" y="2372007"/>
                  </a:lnTo>
                  <a:lnTo>
                    <a:pt x="66200" y="45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F0549D26-4F4B-58FE-7B47-9CF0CE43652A}"/>
                </a:ext>
              </a:extLst>
            </p:cNvPr>
            <p:cNvSpPr/>
            <p:nvPr/>
          </p:nvSpPr>
          <p:spPr>
            <a:xfrm>
              <a:off x="9100652" y="2842837"/>
              <a:ext cx="116800" cy="3332926"/>
            </a:xfrm>
            <a:custGeom>
              <a:avLst/>
              <a:gdLst>
                <a:gd name="connsiteX0" fmla="*/ 121 w 66090"/>
                <a:gd name="connsiteY0" fmla="*/ 2270993 h 2270946"/>
                <a:gd name="connsiteX1" fmla="*/ 66212 w 66090"/>
                <a:gd name="connsiteY1" fmla="*/ 2270993 h 2270946"/>
                <a:gd name="connsiteX2" fmla="*/ 66212 w 66090"/>
                <a:gd name="connsiteY2" fmla="*/ 47 h 2270946"/>
                <a:gd name="connsiteX3" fmla="*/ 121 w 66090"/>
                <a:gd name="connsiteY3" fmla="*/ 47 h 2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270946">
                  <a:moveTo>
                    <a:pt x="121" y="2270993"/>
                  </a:moveTo>
                  <a:lnTo>
                    <a:pt x="66212" y="2270993"/>
                  </a:lnTo>
                  <a:lnTo>
                    <a:pt x="66212" y="47"/>
                  </a:lnTo>
                  <a:lnTo>
                    <a:pt x="121" y="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F9C43AE7-84CF-6830-B6E6-30C404904C03}"/>
                </a:ext>
              </a:extLst>
            </p:cNvPr>
            <p:cNvSpPr/>
            <p:nvPr/>
          </p:nvSpPr>
          <p:spPr>
            <a:xfrm>
              <a:off x="9864035" y="2688044"/>
              <a:ext cx="116800" cy="3487718"/>
            </a:xfrm>
            <a:custGeom>
              <a:avLst/>
              <a:gdLst>
                <a:gd name="connsiteX0" fmla="*/ 132 w 66090"/>
                <a:gd name="connsiteY0" fmla="*/ 2376462 h 2376416"/>
                <a:gd name="connsiteX1" fmla="*/ 66223 w 66090"/>
                <a:gd name="connsiteY1" fmla="*/ 2376462 h 2376416"/>
                <a:gd name="connsiteX2" fmla="*/ 66223 w 66090"/>
                <a:gd name="connsiteY2" fmla="*/ 45 h 2376416"/>
                <a:gd name="connsiteX3" fmla="*/ 132 w 66090"/>
                <a:gd name="connsiteY3" fmla="*/ 45 h 237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76416">
                  <a:moveTo>
                    <a:pt x="132" y="2376462"/>
                  </a:moveTo>
                  <a:lnTo>
                    <a:pt x="66223" y="2376462"/>
                  </a:lnTo>
                  <a:lnTo>
                    <a:pt x="66223" y="45"/>
                  </a:lnTo>
                  <a:lnTo>
                    <a:pt x="132" y="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54984162-D7DB-C5EE-DB4D-964DD97260CF}"/>
                </a:ext>
              </a:extLst>
            </p:cNvPr>
            <p:cNvSpPr/>
            <p:nvPr/>
          </p:nvSpPr>
          <p:spPr>
            <a:xfrm>
              <a:off x="10627439" y="2747523"/>
              <a:ext cx="116777" cy="3428241"/>
            </a:xfrm>
            <a:custGeom>
              <a:avLst/>
              <a:gdLst>
                <a:gd name="connsiteX0" fmla="*/ 144 w 66077"/>
                <a:gd name="connsiteY0" fmla="*/ 2335936 h 2335890"/>
                <a:gd name="connsiteX1" fmla="*/ 66222 w 66077"/>
                <a:gd name="connsiteY1" fmla="*/ 2335936 h 2335890"/>
                <a:gd name="connsiteX2" fmla="*/ 66222 w 66077"/>
                <a:gd name="connsiteY2" fmla="*/ 46 h 2335890"/>
                <a:gd name="connsiteX3" fmla="*/ 144 w 66077"/>
                <a:gd name="connsiteY3" fmla="*/ 46 h 233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77" h="2335890">
                  <a:moveTo>
                    <a:pt x="144" y="2335936"/>
                  </a:moveTo>
                  <a:lnTo>
                    <a:pt x="66222" y="2335936"/>
                  </a:lnTo>
                  <a:lnTo>
                    <a:pt x="66222" y="46"/>
                  </a:lnTo>
                  <a:lnTo>
                    <a:pt x="144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50BAD7BF-EC44-B992-1084-1D1BC9FF57B0}"/>
                </a:ext>
              </a:extLst>
            </p:cNvPr>
            <p:cNvSpPr/>
            <p:nvPr/>
          </p:nvSpPr>
          <p:spPr>
            <a:xfrm>
              <a:off x="6329788" y="1842309"/>
              <a:ext cx="238260" cy="209500"/>
            </a:xfrm>
            <a:custGeom>
              <a:avLst/>
              <a:gdLst>
                <a:gd name="connsiteX0" fmla="*/ 88 w 304799"/>
                <a:gd name="connsiteY0" fmla="*/ 106679 h 106679"/>
                <a:gd name="connsiteX1" fmla="*/ 304888 w 304799"/>
                <a:gd name="connsiteY1" fmla="*/ 106679 h 106679"/>
                <a:gd name="connsiteX2" fmla="*/ 304888 w 304799"/>
                <a:gd name="connsiteY2" fmla="*/ -1 h 106679"/>
                <a:gd name="connsiteX3" fmla="*/ 88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88" y="106679"/>
                  </a:moveTo>
                  <a:lnTo>
                    <a:pt x="304888" y="106679"/>
                  </a:lnTo>
                  <a:lnTo>
                    <a:pt x="304888" y="-1"/>
                  </a:lnTo>
                  <a:lnTo>
                    <a:pt x="88" y="-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4EFB8D7-C762-87F3-5B04-D896F340903A}"/>
              </a:ext>
            </a:extLst>
          </p:cNvPr>
          <p:cNvGrpSpPr/>
          <p:nvPr/>
        </p:nvGrpSpPr>
        <p:grpSpPr>
          <a:xfrm>
            <a:off x="2359917" y="1769401"/>
            <a:ext cx="8514095" cy="4406363"/>
            <a:chOff x="2359917" y="1769401"/>
            <a:chExt cx="8514095" cy="4406363"/>
          </a:xfrm>
          <a:solidFill>
            <a:srgbClr val="FFC000"/>
          </a:solidFill>
        </p:grpSpPr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410EF391-80CC-AF74-EF86-C704DC825B61}"/>
                </a:ext>
              </a:extLst>
            </p:cNvPr>
            <p:cNvSpPr/>
            <p:nvPr/>
          </p:nvSpPr>
          <p:spPr>
            <a:xfrm>
              <a:off x="2359917" y="1769401"/>
              <a:ext cx="116798" cy="4406363"/>
            </a:xfrm>
            <a:custGeom>
              <a:avLst/>
              <a:gdLst>
                <a:gd name="connsiteX0" fmla="*/ 21 w 66089"/>
                <a:gd name="connsiteY0" fmla="*/ 3002387 h 3002350"/>
                <a:gd name="connsiteX1" fmla="*/ 66110 w 66089"/>
                <a:gd name="connsiteY1" fmla="*/ 3002387 h 3002350"/>
                <a:gd name="connsiteX2" fmla="*/ 66110 w 66089"/>
                <a:gd name="connsiteY2" fmla="*/ 37 h 3002350"/>
                <a:gd name="connsiteX3" fmla="*/ 21 w 66089"/>
                <a:gd name="connsiteY3" fmla="*/ 37 h 30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3002350">
                  <a:moveTo>
                    <a:pt x="21" y="3002387"/>
                  </a:moveTo>
                  <a:lnTo>
                    <a:pt x="66110" y="3002387"/>
                  </a:lnTo>
                  <a:lnTo>
                    <a:pt x="66110" y="37"/>
                  </a:lnTo>
                  <a:lnTo>
                    <a:pt x="21" y="37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84D8F8D7-547F-E3D0-7EBB-9966F42919B7}"/>
                </a:ext>
              </a:extLst>
            </p:cNvPr>
            <p:cNvSpPr/>
            <p:nvPr/>
          </p:nvSpPr>
          <p:spPr>
            <a:xfrm>
              <a:off x="3123308" y="2599388"/>
              <a:ext cx="116798" cy="3576375"/>
            </a:xfrm>
            <a:custGeom>
              <a:avLst/>
              <a:gdLst>
                <a:gd name="connsiteX0" fmla="*/ 32 w 66089"/>
                <a:gd name="connsiteY0" fmla="*/ 2436869 h 2436824"/>
                <a:gd name="connsiteX1" fmla="*/ 66121 w 66089"/>
                <a:gd name="connsiteY1" fmla="*/ 2436869 h 2436824"/>
                <a:gd name="connsiteX2" fmla="*/ 66121 w 66089"/>
                <a:gd name="connsiteY2" fmla="*/ 44 h 2436824"/>
                <a:gd name="connsiteX3" fmla="*/ 32 w 66089"/>
                <a:gd name="connsiteY3" fmla="*/ 44 h 243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89" h="2436824">
                  <a:moveTo>
                    <a:pt x="32" y="2436869"/>
                  </a:moveTo>
                  <a:lnTo>
                    <a:pt x="66121" y="2436869"/>
                  </a:lnTo>
                  <a:lnTo>
                    <a:pt x="66121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D1C99A53-5B2F-C1B5-E64C-D5004318491C}"/>
                </a:ext>
              </a:extLst>
            </p:cNvPr>
            <p:cNvSpPr/>
            <p:nvPr/>
          </p:nvSpPr>
          <p:spPr>
            <a:xfrm>
              <a:off x="3886690" y="2606546"/>
              <a:ext cx="116800" cy="3569218"/>
            </a:xfrm>
            <a:custGeom>
              <a:avLst/>
              <a:gdLst>
                <a:gd name="connsiteX0" fmla="*/ 43 w 66090"/>
                <a:gd name="connsiteY0" fmla="*/ 2431992 h 2431947"/>
                <a:gd name="connsiteX1" fmla="*/ 66134 w 66090"/>
                <a:gd name="connsiteY1" fmla="*/ 2431992 h 2431947"/>
                <a:gd name="connsiteX2" fmla="*/ 66134 w 66090"/>
                <a:gd name="connsiteY2" fmla="*/ 45 h 2431947"/>
                <a:gd name="connsiteX3" fmla="*/ 43 w 66090"/>
                <a:gd name="connsiteY3" fmla="*/ 45 h 24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431947">
                  <a:moveTo>
                    <a:pt x="43" y="2431992"/>
                  </a:moveTo>
                  <a:lnTo>
                    <a:pt x="66134" y="2431992"/>
                  </a:lnTo>
                  <a:lnTo>
                    <a:pt x="66134" y="45"/>
                  </a:lnTo>
                  <a:lnTo>
                    <a:pt x="43" y="45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FBEB356-E297-6BDD-D2CE-EAFD903E3DB3}"/>
                </a:ext>
              </a:extLst>
            </p:cNvPr>
            <p:cNvSpPr/>
            <p:nvPr/>
          </p:nvSpPr>
          <p:spPr>
            <a:xfrm>
              <a:off x="4650094" y="2597276"/>
              <a:ext cx="116800" cy="3578487"/>
            </a:xfrm>
            <a:custGeom>
              <a:avLst/>
              <a:gdLst>
                <a:gd name="connsiteX0" fmla="*/ 55 w 66090"/>
                <a:gd name="connsiteY0" fmla="*/ 2438308 h 2438263"/>
                <a:gd name="connsiteX1" fmla="*/ 66145 w 66090"/>
                <a:gd name="connsiteY1" fmla="*/ 2438308 h 2438263"/>
                <a:gd name="connsiteX2" fmla="*/ 66145 w 66090"/>
                <a:gd name="connsiteY2" fmla="*/ 44 h 2438263"/>
                <a:gd name="connsiteX3" fmla="*/ 55 w 66090"/>
                <a:gd name="connsiteY3" fmla="*/ 44 h 24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438263">
                  <a:moveTo>
                    <a:pt x="55" y="2438308"/>
                  </a:moveTo>
                  <a:lnTo>
                    <a:pt x="66145" y="2438308"/>
                  </a:lnTo>
                  <a:lnTo>
                    <a:pt x="66145" y="44"/>
                  </a:lnTo>
                  <a:lnTo>
                    <a:pt x="55" y="44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06EE3C6F-8334-BF69-6398-99A742C3D5FA}"/>
                </a:ext>
              </a:extLst>
            </p:cNvPr>
            <p:cNvSpPr/>
            <p:nvPr/>
          </p:nvSpPr>
          <p:spPr>
            <a:xfrm>
              <a:off x="5413477" y="2465725"/>
              <a:ext cx="116800" cy="3710039"/>
            </a:xfrm>
            <a:custGeom>
              <a:avLst/>
              <a:gdLst>
                <a:gd name="connsiteX0" fmla="*/ 66 w 66090"/>
                <a:gd name="connsiteY0" fmla="*/ 2527942 h 2527898"/>
                <a:gd name="connsiteX1" fmla="*/ 66157 w 66090"/>
                <a:gd name="connsiteY1" fmla="*/ 2527942 h 2527898"/>
                <a:gd name="connsiteX2" fmla="*/ 66157 w 66090"/>
                <a:gd name="connsiteY2" fmla="*/ 43 h 2527898"/>
                <a:gd name="connsiteX3" fmla="*/ 66 w 66090"/>
                <a:gd name="connsiteY3" fmla="*/ 43 h 252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527898">
                  <a:moveTo>
                    <a:pt x="66" y="2527942"/>
                  </a:moveTo>
                  <a:lnTo>
                    <a:pt x="66157" y="2527942"/>
                  </a:lnTo>
                  <a:lnTo>
                    <a:pt x="66157" y="43"/>
                  </a:lnTo>
                  <a:lnTo>
                    <a:pt x="66" y="43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2E360301-FDAB-E26B-124A-59BFA00CD2B0}"/>
                </a:ext>
              </a:extLst>
            </p:cNvPr>
            <p:cNvSpPr/>
            <p:nvPr/>
          </p:nvSpPr>
          <p:spPr>
            <a:xfrm>
              <a:off x="6176857" y="2464235"/>
              <a:ext cx="116800" cy="3711529"/>
            </a:xfrm>
            <a:custGeom>
              <a:avLst/>
              <a:gdLst>
                <a:gd name="connsiteX0" fmla="*/ 77 w 66090"/>
                <a:gd name="connsiteY0" fmla="*/ 2528956 h 2528913"/>
                <a:gd name="connsiteX1" fmla="*/ 66168 w 66090"/>
                <a:gd name="connsiteY1" fmla="*/ 2528956 h 2528913"/>
                <a:gd name="connsiteX2" fmla="*/ 66168 w 66090"/>
                <a:gd name="connsiteY2" fmla="*/ 43 h 2528913"/>
                <a:gd name="connsiteX3" fmla="*/ 77 w 66090"/>
                <a:gd name="connsiteY3" fmla="*/ 43 h 25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528913">
                  <a:moveTo>
                    <a:pt x="77" y="2528956"/>
                  </a:moveTo>
                  <a:lnTo>
                    <a:pt x="66168" y="2528956"/>
                  </a:lnTo>
                  <a:lnTo>
                    <a:pt x="66168" y="43"/>
                  </a:lnTo>
                  <a:lnTo>
                    <a:pt x="77" y="43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C12B1B6-076F-FDAB-0B7B-0CA9345B6207}"/>
                </a:ext>
              </a:extLst>
            </p:cNvPr>
            <p:cNvSpPr/>
            <p:nvPr/>
          </p:nvSpPr>
          <p:spPr>
            <a:xfrm>
              <a:off x="6940261" y="2530652"/>
              <a:ext cx="116800" cy="3645112"/>
            </a:xfrm>
            <a:custGeom>
              <a:avLst/>
              <a:gdLst>
                <a:gd name="connsiteX0" fmla="*/ 89 w 66090"/>
                <a:gd name="connsiteY0" fmla="*/ 2483703 h 2483659"/>
                <a:gd name="connsiteX1" fmla="*/ 66180 w 66090"/>
                <a:gd name="connsiteY1" fmla="*/ 2483703 h 2483659"/>
                <a:gd name="connsiteX2" fmla="*/ 66180 w 66090"/>
                <a:gd name="connsiteY2" fmla="*/ 44 h 2483659"/>
                <a:gd name="connsiteX3" fmla="*/ 89 w 66090"/>
                <a:gd name="connsiteY3" fmla="*/ 44 h 248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483659">
                  <a:moveTo>
                    <a:pt x="89" y="2483703"/>
                  </a:moveTo>
                  <a:lnTo>
                    <a:pt x="66180" y="2483703"/>
                  </a:lnTo>
                  <a:lnTo>
                    <a:pt x="66180" y="44"/>
                  </a:lnTo>
                  <a:lnTo>
                    <a:pt x="89" y="44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BF0F16AD-C20A-BBA0-5018-A9006922FC4E}"/>
                </a:ext>
              </a:extLst>
            </p:cNvPr>
            <p:cNvSpPr/>
            <p:nvPr/>
          </p:nvSpPr>
          <p:spPr>
            <a:xfrm>
              <a:off x="7703643" y="2615550"/>
              <a:ext cx="116800" cy="3560214"/>
            </a:xfrm>
            <a:custGeom>
              <a:avLst/>
              <a:gdLst>
                <a:gd name="connsiteX0" fmla="*/ 100 w 66090"/>
                <a:gd name="connsiteY0" fmla="*/ 2425857 h 2425812"/>
                <a:gd name="connsiteX1" fmla="*/ 66190 w 66090"/>
                <a:gd name="connsiteY1" fmla="*/ 2425857 h 2425812"/>
                <a:gd name="connsiteX2" fmla="*/ 66190 w 66090"/>
                <a:gd name="connsiteY2" fmla="*/ 45 h 2425812"/>
                <a:gd name="connsiteX3" fmla="*/ 100 w 66090"/>
                <a:gd name="connsiteY3" fmla="*/ 45 h 242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425812">
                  <a:moveTo>
                    <a:pt x="100" y="2425857"/>
                  </a:moveTo>
                  <a:lnTo>
                    <a:pt x="66190" y="2425857"/>
                  </a:lnTo>
                  <a:lnTo>
                    <a:pt x="66190" y="45"/>
                  </a:lnTo>
                  <a:lnTo>
                    <a:pt x="100" y="45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D24835EB-3D1A-0385-AE98-51AF4871F9E2}"/>
                </a:ext>
              </a:extLst>
            </p:cNvPr>
            <p:cNvSpPr/>
            <p:nvPr/>
          </p:nvSpPr>
          <p:spPr>
            <a:xfrm>
              <a:off x="8467024" y="2385521"/>
              <a:ext cx="116800" cy="3790242"/>
            </a:xfrm>
            <a:custGeom>
              <a:avLst/>
              <a:gdLst>
                <a:gd name="connsiteX0" fmla="*/ 111 w 66090"/>
                <a:gd name="connsiteY0" fmla="*/ 2582589 h 2582546"/>
                <a:gd name="connsiteX1" fmla="*/ 66202 w 66090"/>
                <a:gd name="connsiteY1" fmla="*/ 2582589 h 2582546"/>
                <a:gd name="connsiteX2" fmla="*/ 66202 w 66090"/>
                <a:gd name="connsiteY2" fmla="*/ 43 h 2582546"/>
                <a:gd name="connsiteX3" fmla="*/ 111 w 66090"/>
                <a:gd name="connsiteY3" fmla="*/ 43 h 258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582546">
                  <a:moveTo>
                    <a:pt x="111" y="2582589"/>
                  </a:moveTo>
                  <a:lnTo>
                    <a:pt x="66202" y="2582589"/>
                  </a:lnTo>
                  <a:lnTo>
                    <a:pt x="66202" y="43"/>
                  </a:lnTo>
                  <a:lnTo>
                    <a:pt x="111" y="43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3E3BCB9-1A36-64EB-DEA5-2A2AA70F8D72}"/>
                </a:ext>
              </a:extLst>
            </p:cNvPr>
            <p:cNvSpPr/>
            <p:nvPr/>
          </p:nvSpPr>
          <p:spPr>
            <a:xfrm>
              <a:off x="9230428" y="2680546"/>
              <a:ext cx="116800" cy="3495218"/>
            </a:xfrm>
            <a:custGeom>
              <a:avLst/>
              <a:gdLst>
                <a:gd name="connsiteX0" fmla="*/ 123 w 66090"/>
                <a:gd name="connsiteY0" fmla="*/ 2381571 h 2381526"/>
                <a:gd name="connsiteX1" fmla="*/ 66213 w 66090"/>
                <a:gd name="connsiteY1" fmla="*/ 2381571 h 2381526"/>
                <a:gd name="connsiteX2" fmla="*/ 66213 w 66090"/>
                <a:gd name="connsiteY2" fmla="*/ 45 h 2381526"/>
                <a:gd name="connsiteX3" fmla="*/ 123 w 66090"/>
                <a:gd name="connsiteY3" fmla="*/ 45 h 238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381526">
                  <a:moveTo>
                    <a:pt x="123" y="2381571"/>
                  </a:moveTo>
                  <a:lnTo>
                    <a:pt x="66213" y="2381571"/>
                  </a:lnTo>
                  <a:lnTo>
                    <a:pt x="66213" y="45"/>
                  </a:lnTo>
                  <a:lnTo>
                    <a:pt x="123" y="45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D44032CC-AE79-2670-311E-1B0EFA08790A}"/>
                </a:ext>
              </a:extLst>
            </p:cNvPr>
            <p:cNvSpPr/>
            <p:nvPr/>
          </p:nvSpPr>
          <p:spPr>
            <a:xfrm>
              <a:off x="9993808" y="2280023"/>
              <a:ext cx="116800" cy="3895741"/>
            </a:xfrm>
            <a:custGeom>
              <a:avLst/>
              <a:gdLst>
                <a:gd name="connsiteX0" fmla="*/ 134 w 66090"/>
                <a:gd name="connsiteY0" fmla="*/ 2654471 h 2654429"/>
                <a:gd name="connsiteX1" fmla="*/ 66225 w 66090"/>
                <a:gd name="connsiteY1" fmla="*/ 2654471 h 2654429"/>
                <a:gd name="connsiteX2" fmla="*/ 66225 w 66090"/>
                <a:gd name="connsiteY2" fmla="*/ 42 h 2654429"/>
                <a:gd name="connsiteX3" fmla="*/ 134 w 66090"/>
                <a:gd name="connsiteY3" fmla="*/ 42 h 265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654429">
                  <a:moveTo>
                    <a:pt x="134" y="2654471"/>
                  </a:moveTo>
                  <a:lnTo>
                    <a:pt x="66225" y="2654471"/>
                  </a:lnTo>
                  <a:lnTo>
                    <a:pt x="66225" y="42"/>
                  </a:lnTo>
                  <a:lnTo>
                    <a:pt x="134" y="42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06C81F22-8BD0-58B3-EE49-4FB0CED00AC3}"/>
                </a:ext>
              </a:extLst>
            </p:cNvPr>
            <p:cNvSpPr/>
            <p:nvPr/>
          </p:nvSpPr>
          <p:spPr>
            <a:xfrm>
              <a:off x="10757212" y="2461466"/>
              <a:ext cx="116800" cy="3714298"/>
            </a:xfrm>
            <a:custGeom>
              <a:avLst/>
              <a:gdLst>
                <a:gd name="connsiteX0" fmla="*/ 145 w 66090"/>
                <a:gd name="connsiteY0" fmla="*/ 2530844 h 2530800"/>
                <a:gd name="connsiteX1" fmla="*/ 66236 w 66090"/>
                <a:gd name="connsiteY1" fmla="*/ 2530844 h 2530800"/>
                <a:gd name="connsiteX2" fmla="*/ 66236 w 66090"/>
                <a:gd name="connsiteY2" fmla="*/ 43 h 2530800"/>
                <a:gd name="connsiteX3" fmla="*/ 145 w 66090"/>
                <a:gd name="connsiteY3" fmla="*/ 43 h 25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" h="2530800">
                  <a:moveTo>
                    <a:pt x="145" y="2530844"/>
                  </a:moveTo>
                  <a:lnTo>
                    <a:pt x="66236" y="2530844"/>
                  </a:lnTo>
                  <a:lnTo>
                    <a:pt x="66236" y="43"/>
                  </a:lnTo>
                  <a:lnTo>
                    <a:pt x="145" y="43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D39A4D2A-90F6-139D-5841-1B03753CD7BD}"/>
                </a:ext>
              </a:extLst>
            </p:cNvPr>
            <p:cNvSpPr/>
            <p:nvPr/>
          </p:nvSpPr>
          <p:spPr>
            <a:xfrm>
              <a:off x="8010051" y="1835205"/>
              <a:ext cx="238260" cy="209111"/>
            </a:xfrm>
            <a:custGeom>
              <a:avLst/>
              <a:gdLst>
                <a:gd name="connsiteX0" fmla="*/ 123 w 304799"/>
                <a:gd name="connsiteY0" fmla="*/ 106679 h 106679"/>
                <a:gd name="connsiteX1" fmla="*/ 304922 w 304799"/>
                <a:gd name="connsiteY1" fmla="*/ 106679 h 106679"/>
                <a:gd name="connsiteX2" fmla="*/ 304922 w 304799"/>
                <a:gd name="connsiteY2" fmla="*/ -1 h 106679"/>
                <a:gd name="connsiteX3" fmla="*/ 123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123" y="106679"/>
                  </a:moveTo>
                  <a:lnTo>
                    <a:pt x="304922" y="106679"/>
                  </a:lnTo>
                  <a:lnTo>
                    <a:pt x="304922" y="-1"/>
                  </a:lnTo>
                  <a:lnTo>
                    <a:pt x="123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1" name="TextBox 290">
            <a:extLst>
              <a:ext uri="{FF2B5EF4-FFF2-40B4-BE49-F238E27FC236}">
                <a16:creationId xmlns:a16="http://schemas.microsoft.com/office/drawing/2014/main" id="{94ED6B72-56DB-6366-3FF7-E0FA0917D75B}"/>
              </a:ext>
            </a:extLst>
          </p:cNvPr>
          <p:cNvSpPr txBox="1"/>
          <p:nvPr/>
        </p:nvSpPr>
        <p:spPr>
          <a:xfrm>
            <a:off x="3831022" y="1731030"/>
            <a:ext cx="758209" cy="40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RPT</a:t>
            </a:r>
            <a:endParaRPr lang="ko-KR" altLang="en-US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35CF5C7-DB63-7D50-E09B-AC1D72093C8F}"/>
              </a:ext>
            </a:extLst>
          </p:cNvPr>
          <p:cNvSpPr txBox="1"/>
          <p:nvPr/>
        </p:nvSpPr>
        <p:spPr>
          <a:xfrm>
            <a:off x="4991099" y="1738017"/>
            <a:ext cx="1249066" cy="40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MOSAIC</a:t>
            </a:r>
            <a:endParaRPr lang="ko-KR" altLang="en-US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F8FFC35-F717-7E17-A1FF-DCB39D9EA145}"/>
              </a:ext>
            </a:extLst>
          </p:cNvPr>
          <p:cNvSpPr txBox="1"/>
          <p:nvPr/>
        </p:nvSpPr>
        <p:spPr>
          <a:xfrm>
            <a:off x="6716027" y="1738017"/>
            <a:ext cx="1249066" cy="40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ME-HPT</a:t>
            </a:r>
            <a:endParaRPr lang="ko-KR" altLang="en-US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A740FFD-0ECA-94F8-A709-336178B90E05}"/>
              </a:ext>
            </a:extLst>
          </p:cNvPr>
          <p:cNvSpPr txBox="1"/>
          <p:nvPr/>
        </p:nvSpPr>
        <p:spPr>
          <a:xfrm>
            <a:off x="8333968" y="1738017"/>
            <a:ext cx="714429" cy="40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DPT</a:t>
            </a:r>
            <a:endParaRPr lang="ko-KR" altLang="en-US"/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6487620C-42A4-7B14-6CA6-5F5C43AE635F}"/>
              </a:ext>
            </a:extLst>
          </p:cNvPr>
          <p:cNvSpPr/>
          <p:nvPr/>
        </p:nvSpPr>
        <p:spPr>
          <a:xfrm>
            <a:off x="1891842" y="3549037"/>
            <a:ext cx="9375930" cy="275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87318D5-3339-C441-E090-E085D6A88244}"/>
              </a:ext>
            </a:extLst>
          </p:cNvPr>
          <p:cNvGrpSpPr/>
          <p:nvPr/>
        </p:nvGrpSpPr>
        <p:grpSpPr>
          <a:xfrm>
            <a:off x="1881546" y="3538629"/>
            <a:ext cx="9082487" cy="13979"/>
            <a:chOff x="1881546" y="3538629"/>
            <a:chExt cx="9082487" cy="13979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EAC005D5-2E5E-45FA-628D-9226F1D0B029}"/>
                </a:ext>
              </a:extLst>
            </p:cNvPr>
            <p:cNvSpPr/>
            <p:nvPr/>
          </p:nvSpPr>
          <p:spPr>
            <a:xfrm>
              <a:off x="1881546" y="3538629"/>
              <a:ext cx="9081447" cy="13979"/>
            </a:xfrm>
            <a:custGeom>
              <a:avLst/>
              <a:gdLst>
                <a:gd name="connsiteX0" fmla="*/ 80 w 5138656"/>
                <a:gd name="connsiteY0" fmla="*/ 29 h 9525"/>
                <a:gd name="connsiteX1" fmla="*/ 5138737 w 5138656"/>
                <a:gd name="connsiteY1" fmla="*/ 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29"/>
                  </a:moveTo>
                  <a:lnTo>
                    <a:pt x="5138737" y="29"/>
                  </a:lnTo>
                </a:path>
              </a:pathLst>
            </a:custGeom>
            <a:noFill/>
            <a:ln w="3811" cap="sq">
              <a:solidFill>
                <a:srgbClr val="B0B0B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F460F5EB-0FCE-E235-043F-43138983D572}"/>
                </a:ext>
              </a:extLst>
            </p:cNvPr>
            <p:cNvSpPr/>
            <p:nvPr/>
          </p:nvSpPr>
          <p:spPr>
            <a:xfrm>
              <a:off x="1881552" y="3538643"/>
              <a:ext cx="9082481" cy="13964"/>
            </a:xfrm>
            <a:custGeom>
              <a:avLst/>
              <a:gdLst>
                <a:gd name="connsiteX0" fmla="*/ 80 w 5138656"/>
                <a:gd name="connsiteY0" fmla="*/ 29 h 9525"/>
                <a:gd name="connsiteX1" fmla="*/ 5138737 w 5138656"/>
                <a:gd name="connsiteY1" fmla="*/ 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29"/>
                  </a:moveTo>
                  <a:lnTo>
                    <a:pt x="5138737" y="29"/>
                  </a:lnTo>
                </a:path>
              </a:pathLst>
            </a:custGeom>
            <a:noFill/>
            <a:ln w="1016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37AA2E4C-A051-11EB-DB4B-47FACFF2FB28}"/>
              </a:ext>
            </a:extLst>
          </p:cNvPr>
          <p:cNvSpPr/>
          <p:nvPr/>
        </p:nvSpPr>
        <p:spPr>
          <a:xfrm>
            <a:off x="1891843" y="1750115"/>
            <a:ext cx="1517611" cy="46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EBCF0FA-2F51-4B7A-9193-65691A69D6A4}"/>
              </a:ext>
            </a:extLst>
          </p:cNvPr>
          <p:cNvSpPr txBox="1"/>
          <p:nvPr/>
        </p:nvSpPr>
        <p:spPr>
          <a:xfrm>
            <a:off x="2195571" y="1985535"/>
            <a:ext cx="562288" cy="25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1.33</a:t>
            </a:r>
            <a:endParaRPr lang="ko-KR" altLang="en-US" sz="1200"/>
          </a:p>
        </p:txBody>
      </p:sp>
      <p:sp>
        <p:nvSpPr>
          <p:cNvPr id="155" name="자유형: 도형 154">
            <a:extLst>
              <a:ext uri="{FF2B5EF4-FFF2-40B4-BE49-F238E27FC236}">
                <a16:creationId xmlns:a16="http://schemas.microsoft.com/office/drawing/2014/main" id="{94689CC3-1330-876B-CDE2-10ACE35BEF9B}"/>
              </a:ext>
            </a:extLst>
          </p:cNvPr>
          <p:cNvSpPr/>
          <p:nvPr/>
        </p:nvSpPr>
        <p:spPr>
          <a:xfrm>
            <a:off x="1883425" y="2218183"/>
            <a:ext cx="9082481" cy="13964"/>
          </a:xfrm>
          <a:custGeom>
            <a:avLst/>
            <a:gdLst>
              <a:gd name="connsiteX0" fmla="*/ 80 w 5138656"/>
              <a:gd name="connsiteY0" fmla="*/ 6 h 9525"/>
              <a:gd name="connsiteX1" fmla="*/ 5138737 w 5138656"/>
              <a:gd name="connsiteY1" fmla="*/ 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6"/>
                </a:moveTo>
                <a:lnTo>
                  <a:pt x="5138737" y="6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C91BD107-D3A8-0903-4225-DC8AF77A18DB}"/>
              </a:ext>
            </a:extLst>
          </p:cNvPr>
          <p:cNvSpPr/>
          <p:nvPr/>
        </p:nvSpPr>
        <p:spPr>
          <a:xfrm>
            <a:off x="1874518" y="2226384"/>
            <a:ext cx="8379874" cy="1323244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화살표: 위쪽 310">
            <a:extLst>
              <a:ext uri="{FF2B5EF4-FFF2-40B4-BE49-F238E27FC236}">
                <a16:creationId xmlns:a16="http://schemas.microsoft.com/office/drawing/2014/main" id="{89307A47-0E40-9AE0-0842-CB1AED5F731A}"/>
              </a:ext>
            </a:extLst>
          </p:cNvPr>
          <p:cNvSpPr/>
          <p:nvPr/>
        </p:nvSpPr>
        <p:spPr>
          <a:xfrm>
            <a:off x="10617306" y="2477614"/>
            <a:ext cx="116777" cy="23707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A10B306-09D6-E94F-A7CF-1EBB77496101}"/>
              </a:ext>
            </a:extLst>
          </p:cNvPr>
          <p:cNvSpPr txBox="1"/>
          <p:nvPr/>
        </p:nvSpPr>
        <p:spPr>
          <a:xfrm>
            <a:off x="10388782" y="2163399"/>
            <a:ext cx="6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8.7%</a:t>
            </a:r>
            <a:endParaRPr lang="ko-KR" altLang="en-US" b="1"/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D29419C6-37E8-B568-27AC-45EF7EA8C8ED}"/>
              </a:ext>
            </a:extLst>
          </p:cNvPr>
          <p:cNvSpPr/>
          <p:nvPr/>
        </p:nvSpPr>
        <p:spPr>
          <a:xfrm>
            <a:off x="558698" y="4636402"/>
            <a:ext cx="10530819" cy="98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DPT achieved performance improvement of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12.6%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11.6%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8.7%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compared to RPT, MOSAIC, and ME-HPT, respectively.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C6C9B8D-EDD7-9C07-5128-1EEA62E8D9B4}"/>
              </a:ext>
            </a:extLst>
          </p:cNvPr>
          <p:cNvGrpSpPr/>
          <p:nvPr/>
        </p:nvGrpSpPr>
        <p:grpSpPr>
          <a:xfrm>
            <a:off x="2017419" y="3541461"/>
            <a:ext cx="9002764" cy="369332"/>
            <a:chOff x="2010347" y="4088193"/>
            <a:chExt cx="9002764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C6B7D-03AD-662D-CD8F-EA82E5EC67C8}"/>
                </a:ext>
              </a:extLst>
            </p:cNvPr>
            <p:cNvSpPr txBox="1"/>
            <p:nvPr/>
          </p:nvSpPr>
          <p:spPr>
            <a:xfrm>
              <a:off x="2010347" y="408819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BC</a:t>
              </a:r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0C7A79-2F26-4775-ED7A-CA0B8371ECF9}"/>
                </a:ext>
              </a:extLst>
            </p:cNvPr>
            <p:cNvSpPr txBox="1"/>
            <p:nvPr/>
          </p:nvSpPr>
          <p:spPr>
            <a:xfrm>
              <a:off x="2746903" y="4088193"/>
              <a:ext cx="518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BFS</a:t>
              </a:r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05C8E4-AFF9-96CE-4902-499D44A3C6E5}"/>
                </a:ext>
              </a:extLst>
            </p:cNvPr>
            <p:cNvSpPr txBox="1"/>
            <p:nvPr/>
          </p:nvSpPr>
          <p:spPr>
            <a:xfrm>
              <a:off x="3536182" y="408819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CC</a:t>
              </a:r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3F973-AF7E-9869-EEB0-CE736F1EE5CD}"/>
                </a:ext>
              </a:extLst>
            </p:cNvPr>
            <p:cNvSpPr txBox="1"/>
            <p:nvPr/>
          </p:nvSpPr>
          <p:spPr>
            <a:xfrm>
              <a:off x="4152877" y="4088193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DLRM</a:t>
              </a:r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11DEA-04B0-718B-C53C-8E9D9C2F77AD}"/>
                </a:ext>
              </a:extLst>
            </p:cNvPr>
            <p:cNvSpPr txBox="1"/>
            <p:nvPr/>
          </p:nvSpPr>
          <p:spPr>
            <a:xfrm>
              <a:off x="4984719" y="4088193"/>
              <a:ext cx="591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GEN</a:t>
              </a:r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35ECBB-6BF4-6704-DCDF-1AEECEC6700E}"/>
                </a:ext>
              </a:extLst>
            </p:cNvPr>
            <p:cNvSpPr txBox="1"/>
            <p:nvPr/>
          </p:nvSpPr>
          <p:spPr>
            <a:xfrm>
              <a:off x="5818935" y="4088193"/>
              <a:ext cx="453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GC</a:t>
              </a:r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1DB1E1-6772-401D-1842-0E3A0546C6DB}"/>
                </a:ext>
              </a:extLst>
            </p:cNvPr>
            <p:cNvSpPr txBox="1"/>
            <p:nvPr/>
          </p:nvSpPr>
          <p:spPr>
            <a:xfrm>
              <a:off x="6584443" y="408819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PR</a:t>
              </a:r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CB2833-9580-3630-D6B3-02E7B6B45E69}"/>
                </a:ext>
              </a:extLst>
            </p:cNvPr>
            <p:cNvSpPr txBox="1"/>
            <p:nvPr/>
          </p:nvSpPr>
          <p:spPr>
            <a:xfrm>
              <a:off x="7268700" y="4088193"/>
              <a:ext cx="60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RND</a:t>
              </a:r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6EC1CD-36E4-5800-0C1B-9C53E37A7663}"/>
                </a:ext>
              </a:extLst>
            </p:cNvPr>
            <p:cNvSpPr txBox="1"/>
            <p:nvPr/>
          </p:nvSpPr>
          <p:spPr>
            <a:xfrm>
              <a:off x="7995852" y="4088193"/>
              <a:ext cx="620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SSSP</a:t>
              </a:r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3A140F-AB95-CFD1-6BA3-22666F15822B}"/>
                </a:ext>
              </a:extLst>
            </p:cNvPr>
            <p:cNvSpPr txBox="1"/>
            <p:nvPr/>
          </p:nvSpPr>
          <p:spPr>
            <a:xfrm>
              <a:off x="8879967" y="4088193"/>
              <a:ext cx="415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TC</a:t>
              </a:r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8EE30F-ECE8-33EB-95EB-D23D5C4471CF}"/>
                </a:ext>
              </a:extLst>
            </p:cNvPr>
            <p:cNvSpPr txBox="1"/>
            <p:nvPr/>
          </p:nvSpPr>
          <p:spPr>
            <a:xfrm>
              <a:off x="9641230" y="4088193"/>
              <a:ext cx="40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XS</a:t>
              </a:r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5CC4CF-8972-F2A2-73F9-23D0DD72F88A}"/>
                </a:ext>
              </a:extLst>
            </p:cNvPr>
            <p:cNvSpPr txBox="1"/>
            <p:nvPr/>
          </p:nvSpPr>
          <p:spPr>
            <a:xfrm>
              <a:off x="10173394" y="4113591"/>
              <a:ext cx="839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GMEAN</a:t>
              </a:r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1895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11" grpId="0" animBg="1"/>
      <p:bldP spid="312" grpId="0"/>
      <p:bldP spid="3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j-lt"/>
                <a:cs typeface="Arial" panose="020B0604020202020204" pitchFamily="34" charset="0"/>
              </a:rPr>
              <a:t>Breakdown of Translation Requests</a:t>
            </a:r>
            <a:endParaRPr lang="ko-KR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BC1E3AA1-8ED1-0A83-4C27-C2D3F7ECCD2C}"/>
              </a:ext>
            </a:extLst>
          </p:cNvPr>
          <p:cNvSpPr txBox="1"/>
          <p:nvPr/>
        </p:nvSpPr>
        <p:spPr>
          <a:xfrm>
            <a:off x="1369861" y="3345747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0.0</a:t>
            </a:r>
            <a:endParaRPr lang="ko-KR" altLang="en-US"/>
          </a:p>
        </p:txBody>
      </p:sp>
      <p:grpSp>
        <p:nvGrpSpPr>
          <p:cNvPr id="458" name="그룹 457">
            <a:extLst>
              <a:ext uri="{FF2B5EF4-FFF2-40B4-BE49-F238E27FC236}">
                <a16:creationId xmlns:a16="http://schemas.microsoft.com/office/drawing/2014/main" id="{D83E7C46-CF48-7B50-E576-D90A018F08A0}"/>
              </a:ext>
            </a:extLst>
          </p:cNvPr>
          <p:cNvGrpSpPr/>
          <p:nvPr/>
        </p:nvGrpSpPr>
        <p:grpSpPr>
          <a:xfrm>
            <a:off x="1805215" y="2443013"/>
            <a:ext cx="9155092" cy="1113148"/>
            <a:chOff x="3701501" y="4707606"/>
            <a:chExt cx="5183106" cy="758379"/>
          </a:xfrm>
        </p:grpSpPr>
        <p:sp>
          <p:nvSpPr>
            <p:cNvPr id="607" name="자유형: 도형 606">
              <a:extLst>
                <a:ext uri="{FF2B5EF4-FFF2-40B4-BE49-F238E27FC236}">
                  <a16:creationId xmlns:a16="http://schemas.microsoft.com/office/drawing/2014/main" id="{E2937A9C-84F8-2485-502F-652ABDD2BE04}"/>
                </a:ext>
              </a:extLst>
            </p:cNvPr>
            <p:cNvSpPr/>
            <p:nvPr/>
          </p:nvSpPr>
          <p:spPr>
            <a:xfrm>
              <a:off x="3745951" y="5456460"/>
              <a:ext cx="5138656" cy="9525"/>
            </a:xfrm>
            <a:custGeom>
              <a:avLst/>
              <a:gdLst>
                <a:gd name="connsiteX0" fmla="*/ 80 w 5138656"/>
                <a:gd name="connsiteY0" fmla="*/ 29 h 9525"/>
                <a:gd name="connsiteX1" fmla="*/ 5138737 w 5138656"/>
                <a:gd name="connsiteY1" fmla="*/ 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29"/>
                  </a:moveTo>
                  <a:lnTo>
                    <a:pt x="5138737" y="29"/>
                  </a:lnTo>
                </a:path>
              </a:pathLst>
            </a:custGeom>
            <a:noFill/>
            <a:ln w="3811" cap="sq">
              <a:solidFill>
                <a:srgbClr val="B0B0B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8" name="자유형: 도형 607">
              <a:extLst>
                <a:ext uri="{FF2B5EF4-FFF2-40B4-BE49-F238E27FC236}">
                  <a16:creationId xmlns:a16="http://schemas.microsoft.com/office/drawing/2014/main" id="{D5E96AD5-872B-7F07-8088-E95EBD0658D2}"/>
                </a:ext>
              </a:extLst>
            </p:cNvPr>
            <p:cNvSpPr/>
            <p:nvPr/>
          </p:nvSpPr>
          <p:spPr>
            <a:xfrm>
              <a:off x="3701501" y="5456460"/>
              <a:ext cx="44449" cy="9525"/>
            </a:xfrm>
            <a:custGeom>
              <a:avLst/>
              <a:gdLst>
                <a:gd name="connsiteX0" fmla="*/ 44500 w 44449"/>
                <a:gd name="connsiteY0" fmla="*/ 117 h 9525"/>
                <a:gd name="connsiteX1" fmla="*/ 51 w 44449"/>
                <a:gd name="connsiteY1" fmla="*/ 1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00" y="117"/>
                  </a:moveTo>
                  <a:lnTo>
                    <a:pt x="51" y="117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9" name="자유형: 도형 608">
              <a:extLst>
                <a:ext uri="{FF2B5EF4-FFF2-40B4-BE49-F238E27FC236}">
                  <a16:creationId xmlns:a16="http://schemas.microsoft.com/office/drawing/2014/main" id="{19689F2D-F682-476A-D761-F635E45955AB}"/>
                </a:ext>
              </a:extLst>
            </p:cNvPr>
            <p:cNvSpPr/>
            <p:nvPr/>
          </p:nvSpPr>
          <p:spPr>
            <a:xfrm>
              <a:off x="3745951" y="5206842"/>
              <a:ext cx="5138656" cy="9525"/>
            </a:xfrm>
            <a:custGeom>
              <a:avLst/>
              <a:gdLst>
                <a:gd name="connsiteX0" fmla="*/ 80 w 5138656"/>
                <a:gd name="connsiteY0" fmla="*/ 23 h 9525"/>
                <a:gd name="connsiteX1" fmla="*/ 5138737 w 5138656"/>
                <a:gd name="connsiteY1" fmla="*/ 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23"/>
                  </a:moveTo>
                  <a:lnTo>
                    <a:pt x="5138737" y="23"/>
                  </a:lnTo>
                </a:path>
              </a:pathLst>
            </a:custGeom>
            <a:noFill/>
            <a:ln w="3811" cap="sq">
              <a:solidFill>
                <a:srgbClr val="B0B0B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0" name="자유형: 도형 609">
              <a:extLst>
                <a:ext uri="{FF2B5EF4-FFF2-40B4-BE49-F238E27FC236}">
                  <a16:creationId xmlns:a16="http://schemas.microsoft.com/office/drawing/2014/main" id="{6D7C18A0-66A8-AB26-4979-DC57D75D4BD0}"/>
                </a:ext>
              </a:extLst>
            </p:cNvPr>
            <p:cNvSpPr/>
            <p:nvPr/>
          </p:nvSpPr>
          <p:spPr>
            <a:xfrm>
              <a:off x="3701501" y="5206842"/>
              <a:ext cx="44449" cy="9525"/>
            </a:xfrm>
            <a:custGeom>
              <a:avLst/>
              <a:gdLst>
                <a:gd name="connsiteX0" fmla="*/ 44500 w 44449"/>
                <a:gd name="connsiteY0" fmla="*/ 91 h 9525"/>
                <a:gd name="connsiteX1" fmla="*/ 51 w 44449"/>
                <a:gd name="connsiteY1" fmla="*/ 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00" y="91"/>
                  </a:moveTo>
                  <a:lnTo>
                    <a:pt x="51" y="91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1" name="자유형: 도형 610">
              <a:extLst>
                <a:ext uri="{FF2B5EF4-FFF2-40B4-BE49-F238E27FC236}">
                  <a16:creationId xmlns:a16="http://schemas.microsoft.com/office/drawing/2014/main" id="{D6357C61-6E5A-4525-EA11-1081406B94D9}"/>
                </a:ext>
              </a:extLst>
            </p:cNvPr>
            <p:cNvSpPr/>
            <p:nvPr/>
          </p:nvSpPr>
          <p:spPr>
            <a:xfrm>
              <a:off x="3745951" y="4957224"/>
              <a:ext cx="5138656" cy="9525"/>
            </a:xfrm>
            <a:custGeom>
              <a:avLst/>
              <a:gdLst>
                <a:gd name="connsiteX0" fmla="*/ 80 w 5138656"/>
                <a:gd name="connsiteY0" fmla="*/ 16 h 9525"/>
                <a:gd name="connsiteX1" fmla="*/ 5138737 w 5138656"/>
                <a:gd name="connsiteY1" fmla="*/ 1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16"/>
                  </a:moveTo>
                  <a:lnTo>
                    <a:pt x="5138737" y="16"/>
                  </a:lnTo>
                </a:path>
              </a:pathLst>
            </a:custGeom>
            <a:noFill/>
            <a:ln w="3811" cap="sq">
              <a:solidFill>
                <a:srgbClr val="B0B0B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2" name="자유형: 도형 611">
              <a:extLst>
                <a:ext uri="{FF2B5EF4-FFF2-40B4-BE49-F238E27FC236}">
                  <a16:creationId xmlns:a16="http://schemas.microsoft.com/office/drawing/2014/main" id="{4E8443B7-A2DD-BE56-E142-22057878B061}"/>
                </a:ext>
              </a:extLst>
            </p:cNvPr>
            <p:cNvSpPr/>
            <p:nvPr/>
          </p:nvSpPr>
          <p:spPr>
            <a:xfrm>
              <a:off x="3701501" y="4957224"/>
              <a:ext cx="44449" cy="9525"/>
            </a:xfrm>
            <a:custGeom>
              <a:avLst/>
              <a:gdLst>
                <a:gd name="connsiteX0" fmla="*/ 44500 w 44449"/>
                <a:gd name="connsiteY0" fmla="*/ 65 h 9525"/>
                <a:gd name="connsiteX1" fmla="*/ 51 w 44449"/>
                <a:gd name="connsiteY1" fmla="*/ 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00" y="65"/>
                  </a:moveTo>
                  <a:lnTo>
                    <a:pt x="51" y="65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3" name="자유형: 도형 612">
              <a:extLst>
                <a:ext uri="{FF2B5EF4-FFF2-40B4-BE49-F238E27FC236}">
                  <a16:creationId xmlns:a16="http://schemas.microsoft.com/office/drawing/2014/main" id="{84CB1318-841F-5DF9-FA01-3244F3084B1C}"/>
                </a:ext>
              </a:extLst>
            </p:cNvPr>
            <p:cNvSpPr/>
            <p:nvPr/>
          </p:nvSpPr>
          <p:spPr>
            <a:xfrm>
              <a:off x="3745951" y="4707606"/>
              <a:ext cx="5138656" cy="9525"/>
            </a:xfrm>
            <a:custGeom>
              <a:avLst/>
              <a:gdLst>
                <a:gd name="connsiteX0" fmla="*/ 80 w 5138656"/>
                <a:gd name="connsiteY0" fmla="*/ 10 h 9525"/>
                <a:gd name="connsiteX1" fmla="*/ 5138737 w 5138656"/>
                <a:gd name="connsiteY1" fmla="*/ 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656" h="9525">
                  <a:moveTo>
                    <a:pt x="80" y="10"/>
                  </a:moveTo>
                  <a:lnTo>
                    <a:pt x="5138737" y="10"/>
                  </a:lnTo>
                </a:path>
              </a:pathLst>
            </a:custGeom>
            <a:noFill/>
            <a:ln w="3811" cap="sq">
              <a:solidFill>
                <a:srgbClr val="B0B0B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4" name="자유형: 도형 613">
              <a:extLst>
                <a:ext uri="{FF2B5EF4-FFF2-40B4-BE49-F238E27FC236}">
                  <a16:creationId xmlns:a16="http://schemas.microsoft.com/office/drawing/2014/main" id="{45E3EFBB-3788-5C74-30E3-C1631126B93B}"/>
                </a:ext>
              </a:extLst>
            </p:cNvPr>
            <p:cNvSpPr/>
            <p:nvPr/>
          </p:nvSpPr>
          <p:spPr>
            <a:xfrm>
              <a:off x="3701501" y="4707606"/>
              <a:ext cx="44449" cy="9525"/>
            </a:xfrm>
            <a:custGeom>
              <a:avLst/>
              <a:gdLst>
                <a:gd name="connsiteX0" fmla="*/ 44500 w 44449"/>
                <a:gd name="connsiteY0" fmla="*/ 38 h 9525"/>
                <a:gd name="connsiteX1" fmla="*/ 51 w 44449"/>
                <a:gd name="connsiteY1" fmla="*/ 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49" h="9525">
                  <a:moveTo>
                    <a:pt x="44500" y="38"/>
                  </a:moveTo>
                  <a:lnTo>
                    <a:pt x="51" y="38"/>
                  </a:lnTo>
                </a:path>
              </a:pathLst>
            </a:custGeom>
            <a:solidFill>
              <a:srgbClr val="000000"/>
            </a:solidFill>
            <a:ln w="1016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5" name="자유형: 도형 494">
            <a:extLst>
              <a:ext uri="{FF2B5EF4-FFF2-40B4-BE49-F238E27FC236}">
                <a16:creationId xmlns:a16="http://schemas.microsoft.com/office/drawing/2014/main" id="{63F07F44-B891-BCE5-196E-2AF249AB89ED}"/>
              </a:ext>
            </a:extLst>
          </p:cNvPr>
          <p:cNvSpPr/>
          <p:nvPr/>
        </p:nvSpPr>
        <p:spPr>
          <a:xfrm>
            <a:off x="1978323" y="2809267"/>
            <a:ext cx="152113" cy="13981"/>
          </a:xfrm>
          <a:custGeom>
            <a:avLst/>
            <a:gdLst>
              <a:gd name="connsiteX0" fmla="*/ 15 w 86118"/>
              <a:gd name="connsiteY0" fmla="*/ 16 h 9525"/>
              <a:gd name="connsiteX1" fmla="*/ 86134 w 86118"/>
              <a:gd name="connsiteY1" fmla="*/ 16 h 9525"/>
              <a:gd name="connsiteX2" fmla="*/ 86134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5" y="16"/>
                </a:moveTo>
                <a:lnTo>
                  <a:pt x="86134" y="16"/>
                </a:lnTo>
                <a:lnTo>
                  <a:pt x="86134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96" name="자유형: 도형 495">
            <a:extLst>
              <a:ext uri="{FF2B5EF4-FFF2-40B4-BE49-F238E27FC236}">
                <a16:creationId xmlns:a16="http://schemas.microsoft.com/office/drawing/2014/main" id="{482637EC-8265-9243-58CA-5B7EB7A8BE37}"/>
              </a:ext>
            </a:extLst>
          </p:cNvPr>
          <p:cNvSpPr/>
          <p:nvPr/>
        </p:nvSpPr>
        <p:spPr>
          <a:xfrm>
            <a:off x="2738888" y="2809267"/>
            <a:ext cx="152113" cy="13981"/>
          </a:xfrm>
          <a:custGeom>
            <a:avLst/>
            <a:gdLst>
              <a:gd name="connsiteX0" fmla="*/ 27 w 86118"/>
              <a:gd name="connsiteY0" fmla="*/ 16 h 9525"/>
              <a:gd name="connsiteX1" fmla="*/ 86145 w 86118"/>
              <a:gd name="connsiteY1" fmla="*/ 16 h 9525"/>
              <a:gd name="connsiteX2" fmla="*/ 86145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27" y="16"/>
                </a:moveTo>
                <a:lnTo>
                  <a:pt x="86145" y="16"/>
                </a:lnTo>
                <a:lnTo>
                  <a:pt x="86145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97" name="자유형: 도형 496">
            <a:extLst>
              <a:ext uri="{FF2B5EF4-FFF2-40B4-BE49-F238E27FC236}">
                <a16:creationId xmlns:a16="http://schemas.microsoft.com/office/drawing/2014/main" id="{CC50622D-E51C-69D5-EE3F-1FF160344A80}"/>
              </a:ext>
            </a:extLst>
          </p:cNvPr>
          <p:cNvSpPr/>
          <p:nvPr/>
        </p:nvSpPr>
        <p:spPr>
          <a:xfrm>
            <a:off x="3499457" y="2809267"/>
            <a:ext cx="152113" cy="13981"/>
          </a:xfrm>
          <a:custGeom>
            <a:avLst/>
            <a:gdLst>
              <a:gd name="connsiteX0" fmla="*/ 38 w 86118"/>
              <a:gd name="connsiteY0" fmla="*/ 16 h 9525"/>
              <a:gd name="connsiteX1" fmla="*/ 86156 w 86118"/>
              <a:gd name="connsiteY1" fmla="*/ 16 h 9525"/>
              <a:gd name="connsiteX2" fmla="*/ 86156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38" y="16"/>
                </a:moveTo>
                <a:lnTo>
                  <a:pt x="86156" y="16"/>
                </a:lnTo>
                <a:lnTo>
                  <a:pt x="86156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98" name="자유형: 도형 497">
            <a:extLst>
              <a:ext uri="{FF2B5EF4-FFF2-40B4-BE49-F238E27FC236}">
                <a16:creationId xmlns:a16="http://schemas.microsoft.com/office/drawing/2014/main" id="{72376022-C286-1505-EAEC-257CF418268A}"/>
              </a:ext>
            </a:extLst>
          </p:cNvPr>
          <p:cNvSpPr/>
          <p:nvPr/>
        </p:nvSpPr>
        <p:spPr>
          <a:xfrm>
            <a:off x="4260028" y="2809267"/>
            <a:ext cx="152113" cy="13981"/>
          </a:xfrm>
          <a:custGeom>
            <a:avLst/>
            <a:gdLst>
              <a:gd name="connsiteX0" fmla="*/ 49 w 86118"/>
              <a:gd name="connsiteY0" fmla="*/ 16 h 9525"/>
              <a:gd name="connsiteX1" fmla="*/ 86168 w 86118"/>
              <a:gd name="connsiteY1" fmla="*/ 16 h 9525"/>
              <a:gd name="connsiteX2" fmla="*/ 86168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49" y="16"/>
                </a:moveTo>
                <a:lnTo>
                  <a:pt x="86168" y="16"/>
                </a:lnTo>
                <a:lnTo>
                  <a:pt x="86168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99" name="자유형: 도형 498">
            <a:extLst>
              <a:ext uri="{FF2B5EF4-FFF2-40B4-BE49-F238E27FC236}">
                <a16:creationId xmlns:a16="http://schemas.microsoft.com/office/drawing/2014/main" id="{D10D6968-3D57-EF05-0B64-88543B6E39D5}"/>
              </a:ext>
            </a:extLst>
          </p:cNvPr>
          <p:cNvSpPr/>
          <p:nvPr/>
        </p:nvSpPr>
        <p:spPr>
          <a:xfrm>
            <a:off x="5020574" y="2809267"/>
            <a:ext cx="152113" cy="13981"/>
          </a:xfrm>
          <a:custGeom>
            <a:avLst/>
            <a:gdLst>
              <a:gd name="connsiteX0" fmla="*/ 60 w 86118"/>
              <a:gd name="connsiteY0" fmla="*/ 16 h 9525"/>
              <a:gd name="connsiteX1" fmla="*/ 86179 w 86118"/>
              <a:gd name="connsiteY1" fmla="*/ 16 h 9525"/>
              <a:gd name="connsiteX2" fmla="*/ 86179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60" y="16"/>
                </a:moveTo>
                <a:lnTo>
                  <a:pt x="86179" y="16"/>
                </a:lnTo>
                <a:lnTo>
                  <a:pt x="86179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0" name="자유형: 도형 499">
            <a:extLst>
              <a:ext uri="{FF2B5EF4-FFF2-40B4-BE49-F238E27FC236}">
                <a16:creationId xmlns:a16="http://schemas.microsoft.com/office/drawing/2014/main" id="{74EB8C5D-B336-6E39-D7DC-06A16A19813F}"/>
              </a:ext>
            </a:extLst>
          </p:cNvPr>
          <p:cNvSpPr/>
          <p:nvPr/>
        </p:nvSpPr>
        <p:spPr>
          <a:xfrm>
            <a:off x="5781144" y="2809267"/>
            <a:ext cx="152113" cy="13981"/>
          </a:xfrm>
          <a:custGeom>
            <a:avLst/>
            <a:gdLst>
              <a:gd name="connsiteX0" fmla="*/ 72 w 86118"/>
              <a:gd name="connsiteY0" fmla="*/ 16 h 9525"/>
              <a:gd name="connsiteX1" fmla="*/ 86190 w 86118"/>
              <a:gd name="connsiteY1" fmla="*/ 16 h 9525"/>
              <a:gd name="connsiteX2" fmla="*/ 86190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72" y="16"/>
                </a:moveTo>
                <a:lnTo>
                  <a:pt x="86190" y="16"/>
                </a:lnTo>
                <a:lnTo>
                  <a:pt x="86190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1" name="자유형: 도형 500">
            <a:extLst>
              <a:ext uri="{FF2B5EF4-FFF2-40B4-BE49-F238E27FC236}">
                <a16:creationId xmlns:a16="http://schemas.microsoft.com/office/drawing/2014/main" id="{5471FA9A-AF74-630A-86E3-2BA6BCB0B9B9}"/>
              </a:ext>
            </a:extLst>
          </p:cNvPr>
          <p:cNvSpPr/>
          <p:nvPr/>
        </p:nvSpPr>
        <p:spPr>
          <a:xfrm>
            <a:off x="6541713" y="2809267"/>
            <a:ext cx="152113" cy="13981"/>
          </a:xfrm>
          <a:custGeom>
            <a:avLst/>
            <a:gdLst>
              <a:gd name="connsiteX0" fmla="*/ 83 w 86118"/>
              <a:gd name="connsiteY0" fmla="*/ 16 h 9525"/>
              <a:gd name="connsiteX1" fmla="*/ 86202 w 86118"/>
              <a:gd name="connsiteY1" fmla="*/ 16 h 9525"/>
              <a:gd name="connsiteX2" fmla="*/ 86202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83" y="16"/>
                </a:moveTo>
                <a:lnTo>
                  <a:pt x="86202" y="16"/>
                </a:lnTo>
                <a:lnTo>
                  <a:pt x="86202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973A301E-5FBA-9E55-14D7-5E0F567FEB0A}"/>
              </a:ext>
            </a:extLst>
          </p:cNvPr>
          <p:cNvSpPr/>
          <p:nvPr/>
        </p:nvSpPr>
        <p:spPr>
          <a:xfrm>
            <a:off x="7302284" y="2809267"/>
            <a:ext cx="152113" cy="13981"/>
          </a:xfrm>
          <a:custGeom>
            <a:avLst/>
            <a:gdLst>
              <a:gd name="connsiteX0" fmla="*/ 94 w 86118"/>
              <a:gd name="connsiteY0" fmla="*/ 16 h 9525"/>
              <a:gd name="connsiteX1" fmla="*/ 86213 w 86118"/>
              <a:gd name="connsiteY1" fmla="*/ 16 h 9525"/>
              <a:gd name="connsiteX2" fmla="*/ 86213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94" y="16"/>
                </a:moveTo>
                <a:lnTo>
                  <a:pt x="86213" y="16"/>
                </a:lnTo>
                <a:lnTo>
                  <a:pt x="86213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3" name="자유형: 도형 502">
            <a:extLst>
              <a:ext uri="{FF2B5EF4-FFF2-40B4-BE49-F238E27FC236}">
                <a16:creationId xmlns:a16="http://schemas.microsoft.com/office/drawing/2014/main" id="{F0952E04-B110-BE68-6554-C89E44F860AD}"/>
              </a:ext>
            </a:extLst>
          </p:cNvPr>
          <p:cNvSpPr/>
          <p:nvPr/>
        </p:nvSpPr>
        <p:spPr>
          <a:xfrm>
            <a:off x="8062853" y="2809267"/>
            <a:ext cx="152113" cy="13981"/>
          </a:xfrm>
          <a:custGeom>
            <a:avLst/>
            <a:gdLst>
              <a:gd name="connsiteX0" fmla="*/ 106 w 86118"/>
              <a:gd name="connsiteY0" fmla="*/ 16 h 9525"/>
              <a:gd name="connsiteX1" fmla="*/ 86224 w 86118"/>
              <a:gd name="connsiteY1" fmla="*/ 16 h 9525"/>
              <a:gd name="connsiteX2" fmla="*/ 86224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06" y="16"/>
                </a:moveTo>
                <a:lnTo>
                  <a:pt x="86224" y="16"/>
                </a:lnTo>
                <a:lnTo>
                  <a:pt x="86224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4" name="자유형: 도형 503">
            <a:extLst>
              <a:ext uri="{FF2B5EF4-FFF2-40B4-BE49-F238E27FC236}">
                <a16:creationId xmlns:a16="http://schemas.microsoft.com/office/drawing/2014/main" id="{CFE42EB7-7600-A4EA-83B9-22A404176DA2}"/>
              </a:ext>
            </a:extLst>
          </p:cNvPr>
          <p:cNvSpPr/>
          <p:nvPr/>
        </p:nvSpPr>
        <p:spPr>
          <a:xfrm>
            <a:off x="8823423" y="2809267"/>
            <a:ext cx="152090" cy="13981"/>
          </a:xfrm>
          <a:custGeom>
            <a:avLst/>
            <a:gdLst>
              <a:gd name="connsiteX0" fmla="*/ 117 w 86105"/>
              <a:gd name="connsiteY0" fmla="*/ 16 h 9525"/>
              <a:gd name="connsiteX1" fmla="*/ 86223 w 86105"/>
              <a:gd name="connsiteY1" fmla="*/ 16 h 9525"/>
              <a:gd name="connsiteX2" fmla="*/ 86223 w 86105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5" h="9525">
                <a:moveTo>
                  <a:pt x="117" y="16"/>
                </a:moveTo>
                <a:lnTo>
                  <a:pt x="86223" y="16"/>
                </a:lnTo>
                <a:lnTo>
                  <a:pt x="86223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5" name="자유형: 도형 504">
            <a:extLst>
              <a:ext uri="{FF2B5EF4-FFF2-40B4-BE49-F238E27FC236}">
                <a16:creationId xmlns:a16="http://schemas.microsoft.com/office/drawing/2014/main" id="{A41DA38D-F0D7-EE3E-278D-FAC3E0C6CD5D}"/>
              </a:ext>
            </a:extLst>
          </p:cNvPr>
          <p:cNvSpPr/>
          <p:nvPr/>
        </p:nvSpPr>
        <p:spPr>
          <a:xfrm>
            <a:off x="9583969" y="2809267"/>
            <a:ext cx="152113" cy="13981"/>
          </a:xfrm>
          <a:custGeom>
            <a:avLst/>
            <a:gdLst>
              <a:gd name="connsiteX0" fmla="*/ 128 w 86118"/>
              <a:gd name="connsiteY0" fmla="*/ 16 h 9525"/>
              <a:gd name="connsiteX1" fmla="*/ 86247 w 86118"/>
              <a:gd name="connsiteY1" fmla="*/ 16 h 9525"/>
              <a:gd name="connsiteX2" fmla="*/ 86247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28" y="16"/>
                </a:moveTo>
                <a:lnTo>
                  <a:pt x="86247" y="16"/>
                </a:lnTo>
                <a:lnTo>
                  <a:pt x="86247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06" name="자유형: 도형 505">
            <a:extLst>
              <a:ext uri="{FF2B5EF4-FFF2-40B4-BE49-F238E27FC236}">
                <a16:creationId xmlns:a16="http://schemas.microsoft.com/office/drawing/2014/main" id="{929C63FF-5382-FBA7-40FF-B282989C8B42}"/>
              </a:ext>
            </a:extLst>
          </p:cNvPr>
          <p:cNvSpPr/>
          <p:nvPr/>
        </p:nvSpPr>
        <p:spPr>
          <a:xfrm>
            <a:off x="10344540" y="2809267"/>
            <a:ext cx="152113" cy="13981"/>
          </a:xfrm>
          <a:custGeom>
            <a:avLst/>
            <a:gdLst>
              <a:gd name="connsiteX0" fmla="*/ 140 w 86118"/>
              <a:gd name="connsiteY0" fmla="*/ 16 h 9525"/>
              <a:gd name="connsiteX1" fmla="*/ 86258 w 86118"/>
              <a:gd name="connsiteY1" fmla="*/ 16 h 9525"/>
              <a:gd name="connsiteX2" fmla="*/ 86258 w 86118"/>
              <a:gd name="connsiteY2" fmla="*/ 1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40" y="16"/>
                </a:moveTo>
                <a:lnTo>
                  <a:pt x="86258" y="16"/>
                </a:lnTo>
                <a:lnTo>
                  <a:pt x="86258" y="16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3" name="자유형: 도형 542">
            <a:extLst>
              <a:ext uri="{FF2B5EF4-FFF2-40B4-BE49-F238E27FC236}">
                <a16:creationId xmlns:a16="http://schemas.microsoft.com/office/drawing/2014/main" id="{304A358F-A8A9-5708-5C4E-FA3CE3132A2F}"/>
              </a:ext>
            </a:extLst>
          </p:cNvPr>
          <p:cNvSpPr/>
          <p:nvPr/>
        </p:nvSpPr>
        <p:spPr>
          <a:xfrm>
            <a:off x="2168463" y="2478062"/>
            <a:ext cx="152113" cy="13981"/>
          </a:xfrm>
          <a:custGeom>
            <a:avLst/>
            <a:gdLst>
              <a:gd name="connsiteX0" fmla="*/ 18 w 86118"/>
              <a:gd name="connsiteY0" fmla="*/ 10 h 9525"/>
              <a:gd name="connsiteX1" fmla="*/ 86137 w 86118"/>
              <a:gd name="connsiteY1" fmla="*/ 10 h 9525"/>
              <a:gd name="connsiteX2" fmla="*/ 86137 w 86118"/>
              <a:gd name="connsiteY2" fmla="*/ 1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8" y="10"/>
                </a:moveTo>
                <a:lnTo>
                  <a:pt x="86137" y="10"/>
                </a:lnTo>
                <a:lnTo>
                  <a:pt x="86137" y="10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4" name="자유형: 도형 543">
            <a:extLst>
              <a:ext uri="{FF2B5EF4-FFF2-40B4-BE49-F238E27FC236}">
                <a16:creationId xmlns:a16="http://schemas.microsoft.com/office/drawing/2014/main" id="{41BBFE4B-ABD9-3E0A-D749-A49A315FEB46}"/>
              </a:ext>
            </a:extLst>
          </p:cNvPr>
          <p:cNvSpPr/>
          <p:nvPr/>
        </p:nvSpPr>
        <p:spPr>
          <a:xfrm>
            <a:off x="2929029" y="2659546"/>
            <a:ext cx="152113" cy="13981"/>
          </a:xfrm>
          <a:custGeom>
            <a:avLst/>
            <a:gdLst>
              <a:gd name="connsiteX0" fmla="*/ 29 w 86118"/>
              <a:gd name="connsiteY0" fmla="*/ 13 h 9525"/>
              <a:gd name="connsiteX1" fmla="*/ 86148 w 86118"/>
              <a:gd name="connsiteY1" fmla="*/ 13 h 9525"/>
              <a:gd name="connsiteX2" fmla="*/ 86148 w 86118"/>
              <a:gd name="connsiteY2" fmla="*/ 1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29" y="13"/>
                </a:moveTo>
                <a:lnTo>
                  <a:pt x="86148" y="13"/>
                </a:lnTo>
                <a:lnTo>
                  <a:pt x="86148" y="1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5" name="자유형: 도형 544">
            <a:extLst>
              <a:ext uri="{FF2B5EF4-FFF2-40B4-BE49-F238E27FC236}">
                <a16:creationId xmlns:a16="http://schemas.microsoft.com/office/drawing/2014/main" id="{9591F0F3-AD4F-571B-364D-F61BF8DB4F2B}"/>
              </a:ext>
            </a:extLst>
          </p:cNvPr>
          <p:cNvSpPr/>
          <p:nvPr/>
        </p:nvSpPr>
        <p:spPr>
          <a:xfrm>
            <a:off x="3689594" y="2640794"/>
            <a:ext cx="152113" cy="13981"/>
          </a:xfrm>
          <a:custGeom>
            <a:avLst/>
            <a:gdLst>
              <a:gd name="connsiteX0" fmla="*/ 41 w 86118"/>
              <a:gd name="connsiteY0" fmla="*/ 13 h 9525"/>
              <a:gd name="connsiteX1" fmla="*/ 86159 w 86118"/>
              <a:gd name="connsiteY1" fmla="*/ 13 h 9525"/>
              <a:gd name="connsiteX2" fmla="*/ 86159 w 86118"/>
              <a:gd name="connsiteY2" fmla="*/ 1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41" y="13"/>
                </a:moveTo>
                <a:lnTo>
                  <a:pt x="86159" y="13"/>
                </a:lnTo>
                <a:lnTo>
                  <a:pt x="86159" y="1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6" name="자유형: 도형 545">
            <a:extLst>
              <a:ext uri="{FF2B5EF4-FFF2-40B4-BE49-F238E27FC236}">
                <a16:creationId xmlns:a16="http://schemas.microsoft.com/office/drawing/2014/main" id="{9B903BD8-CB96-B492-88E6-14509D3D8C28}"/>
              </a:ext>
            </a:extLst>
          </p:cNvPr>
          <p:cNvSpPr/>
          <p:nvPr/>
        </p:nvSpPr>
        <p:spPr>
          <a:xfrm>
            <a:off x="4450163" y="2659143"/>
            <a:ext cx="152113" cy="13981"/>
          </a:xfrm>
          <a:custGeom>
            <a:avLst/>
            <a:gdLst>
              <a:gd name="connsiteX0" fmla="*/ 52 w 86118"/>
              <a:gd name="connsiteY0" fmla="*/ 13 h 9525"/>
              <a:gd name="connsiteX1" fmla="*/ 86171 w 86118"/>
              <a:gd name="connsiteY1" fmla="*/ 13 h 9525"/>
              <a:gd name="connsiteX2" fmla="*/ 86171 w 86118"/>
              <a:gd name="connsiteY2" fmla="*/ 1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52" y="13"/>
                </a:moveTo>
                <a:lnTo>
                  <a:pt x="86171" y="13"/>
                </a:lnTo>
                <a:lnTo>
                  <a:pt x="86171" y="1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7" name="자유형: 도형 546">
            <a:extLst>
              <a:ext uri="{FF2B5EF4-FFF2-40B4-BE49-F238E27FC236}">
                <a16:creationId xmlns:a16="http://schemas.microsoft.com/office/drawing/2014/main" id="{A70EE8D6-627A-8937-5784-B41DC46C079E}"/>
              </a:ext>
            </a:extLst>
          </p:cNvPr>
          <p:cNvSpPr/>
          <p:nvPr/>
        </p:nvSpPr>
        <p:spPr>
          <a:xfrm>
            <a:off x="5210734" y="2749279"/>
            <a:ext cx="152113" cy="13981"/>
          </a:xfrm>
          <a:custGeom>
            <a:avLst/>
            <a:gdLst>
              <a:gd name="connsiteX0" fmla="*/ 63 w 86118"/>
              <a:gd name="connsiteY0" fmla="*/ 15 h 9525"/>
              <a:gd name="connsiteX1" fmla="*/ 86182 w 86118"/>
              <a:gd name="connsiteY1" fmla="*/ 15 h 9525"/>
              <a:gd name="connsiteX2" fmla="*/ 86182 w 86118"/>
              <a:gd name="connsiteY2" fmla="*/ 1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63" y="15"/>
                </a:moveTo>
                <a:lnTo>
                  <a:pt x="86182" y="15"/>
                </a:lnTo>
                <a:lnTo>
                  <a:pt x="86182" y="15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8" name="자유형: 도형 547">
            <a:extLst>
              <a:ext uri="{FF2B5EF4-FFF2-40B4-BE49-F238E27FC236}">
                <a16:creationId xmlns:a16="http://schemas.microsoft.com/office/drawing/2014/main" id="{E0AA88EF-DA7F-0E0F-36BB-3EC6E19D9ACC}"/>
              </a:ext>
            </a:extLst>
          </p:cNvPr>
          <p:cNvSpPr/>
          <p:nvPr/>
        </p:nvSpPr>
        <p:spPr>
          <a:xfrm>
            <a:off x="5971281" y="2752095"/>
            <a:ext cx="152113" cy="13981"/>
          </a:xfrm>
          <a:custGeom>
            <a:avLst/>
            <a:gdLst>
              <a:gd name="connsiteX0" fmla="*/ 75 w 86118"/>
              <a:gd name="connsiteY0" fmla="*/ 15 h 9525"/>
              <a:gd name="connsiteX1" fmla="*/ 86193 w 86118"/>
              <a:gd name="connsiteY1" fmla="*/ 15 h 9525"/>
              <a:gd name="connsiteX2" fmla="*/ 86193 w 86118"/>
              <a:gd name="connsiteY2" fmla="*/ 1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75" y="15"/>
                </a:moveTo>
                <a:lnTo>
                  <a:pt x="86193" y="15"/>
                </a:lnTo>
                <a:lnTo>
                  <a:pt x="86193" y="15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49" name="자유형: 도형 548">
            <a:extLst>
              <a:ext uri="{FF2B5EF4-FFF2-40B4-BE49-F238E27FC236}">
                <a16:creationId xmlns:a16="http://schemas.microsoft.com/office/drawing/2014/main" id="{54943652-26D1-208B-0F50-84B4877400F0}"/>
              </a:ext>
            </a:extLst>
          </p:cNvPr>
          <p:cNvSpPr/>
          <p:nvPr/>
        </p:nvSpPr>
        <p:spPr>
          <a:xfrm>
            <a:off x="6731850" y="2598764"/>
            <a:ext cx="152113" cy="13981"/>
          </a:xfrm>
          <a:custGeom>
            <a:avLst/>
            <a:gdLst>
              <a:gd name="connsiteX0" fmla="*/ 86 w 86118"/>
              <a:gd name="connsiteY0" fmla="*/ 12 h 9525"/>
              <a:gd name="connsiteX1" fmla="*/ 86204 w 86118"/>
              <a:gd name="connsiteY1" fmla="*/ 12 h 9525"/>
              <a:gd name="connsiteX2" fmla="*/ 86204 w 86118"/>
              <a:gd name="connsiteY2" fmla="*/ 1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86" y="12"/>
                </a:moveTo>
                <a:lnTo>
                  <a:pt x="86204" y="12"/>
                </a:lnTo>
                <a:lnTo>
                  <a:pt x="86204" y="1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0" name="자유형: 도형 549">
            <a:extLst>
              <a:ext uri="{FF2B5EF4-FFF2-40B4-BE49-F238E27FC236}">
                <a16:creationId xmlns:a16="http://schemas.microsoft.com/office/drawing/2014/main" id="{8621A9DD-5E47-0636-1D1B-C6CBA1E66D41}"/>
              </a:ext>
            </a:extLst>
          </p:cNvPr>
          <p:cNvSpPr/>
          <p:nvPr/>
        </p:nvSpPr>
        <p:spPr>
          <a:xfrm>
            <a:off x="7492421" y="2836509"/>
            <a:ext cx="152113" cy="13981"/>
          </a:xfrm>
          <a:custGeom>
            <a:avLst/>
            <a:gdLst>
              <a:gd name="connsiteX0" fmla="*/ 97 w 86118"/>
              <a:gd name="connsiteY0" fmla="*/ 17 h 9525"/>
              <a:gd name="connsiteX1" fmla="*/ 86216 w 86118"/>
              <a:gd name="connsiteY1" fmla="*/ 17 h 9525"/>
              <a:gd name="connsiteX2" fmla="*/ 86216 w 86118"/>
              <a:gd name="connsiteY2" fmla="*/ 17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97" y="17"/>
                </a:moveTo>
                <a:lnTo>
                  <a:pt x="86216" y="17"/>
                </a:lnTo>
                <a:lnTo>
                  <a:pt x="86216" y="17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1" name="자유형: 도형 550">
            <a:extLst>
              <a:ext uri="{FF2B5EF4-FFF2-40B4-BE49-F238E27FC236}">
                <a16:creationId xmlns:a16="http://schemas.microsoft.com/office/drawing/2014/main" id="{0F96F697-2225-BD6D-403A-106F8C0281A3}"/>
              </a:ext>
            </a:extLst>
          </p:cNvPr>
          <p:cNvSpPr/>
          <p:nvPr/>
        </p:nvSpPr>
        <p:spPr>
          <a:xfrm>
            <a:off x="8252990" y="2464902"/>
            <a:ext cx="152113" cy="13981"/>
          </a:xfrm>
          <a:custGeom>
            <a:avLst/>
            <a:gdLst>
              <a:gd name="connsiteX0" fmla="*/ 108 w 86118"/>
              <a:gd name="connsiteY0" fmla="*/ 10 h 9525"/>
              <a:gd name="connsiteX1" fmla="*/ 86227 w 86118"/>
              <a:gd name="connsiteY1" fmla="*/ 10 h 9525"/>
              <a:gd name="connsiteX2" fmla="*/ 86227 w 86118"/>
              <a:gd name="connsiteY2" fmla="*/ 1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08" y="10"/>
                </a:moveTo>
                <a:lnTo>
                  <a:pt x="86227" y="10"/>
                </a:lnTo>
                <a:lnTo>
                  <a:pt x="86227" y="10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2" name="자유형: 도형 551">
            <a:extLst>
              <a:ext uri="{FF2B5EF4-FFF2-40B4-BE49-F238E27FC236}">
                <a16:creationId xmlns:a16="http://schemas.microsoft.com/office/drawing/2014/main" id="{FCFEF03E-067A-80BA-0FFB-37191F928F97}"/>
              </a:ext>
            </a:extLst>
          </p:cNvPr>
          <p:cNvSpPr/>
          <p:nvPr/>
        </p:nvSpPr>
        <p:spPr>
          <a:xfrm>
            <a:off x="9013559" y="2697971"/>
            <a:ext cx="152113" cy="13981"/>
          </a:xfrm>
          <a:custGeom>
            <a:avLst/>
            <a:gdLst>
              <a:gd name="connsiteX0" fmla="*/ 120 w 86118"/>
              <a:gd name="connsiteY0" fmla="*/ 14 h 9525"/>
              <a:gd name="connsiteX1" fmla="*/ 86238 w 86118"/>
              <a:gd name="connsiteY1" fmla="*/ 14 h 9525"/>
              <a:gd name="connsiteX2" fmla="*/ 86238 w 86118"/>
              <a:gd name="connsiteY2" fmla="*/ 1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20" y="14"/>
                </a:moveTo>
                <a:lnTo>
                  <a:pt x="86238" y="14"/>
                </a:lnTo>
                <a:lnTo>
                  <a:pt x="86238" y="14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3" name="자유형: 도형 552">
            <a:extLst>
              <a:ext uri="{FF2B5EF4-FFF2-40B4-BE49-F238E27FC236}">
                <a16:creationId xmlns:a16="http://schemas.microsoft.com/office/drawing/2014/main" id="{4A2EF5FF-20A0-012F-4C20-C5593789CCAB}"/>
              </a:ext>
            </a:extLst>
          </p:cNvPr>
          <p:cNvSpPr/>
          <p:nvPr/>
        </p:nvSpPr>
        <p:spPr>
          <a:xfrm>
            <a:off x="9774129" y="2281267"/>
            <a:ext cx="152113" cy="13981"/>
          </a:xfrm>
          <a:custGeom>
            <a:avLst/>
            <a:gdLst>
              <a:gd name="connsiteX0" fmla="*/ 131 w 86118"/>
              <a:gd name="connsiteY0" fmla="*/ 7 h 9525"/>
              <a:gd name="connsiteX1" fmla="*/ 86250 w 86118"/>
              <a:gd name="connsiteY1" fmla="*/ 7 h 9525"/>
              <a:gd name="connsiteX2" fmla="*/ 86250 w 86118"/>
              <a:gd name="connsiteY2" fmla="*/ 7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31" y="7"/>
                </a:moveTo>
                <a:lnTo>
                  <a:pt x="86250" y="7"/>
                </a:lnTo>
                <a:lnTo>
                  <a:pt x="86250" y="7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4" name="자유형: 도형 553">
            <a:extLst>
              <a:ext uri="{FF2B5EF4-FFF2-40B4-BE49-F238E27FC236}">
                <a16:creationId xmlns:a16="http://schemas.microsoft.com/office/drawing/2014/main" id="{57B9AC3F-3E47-95B6-85A2-75B3A1F5863B}"/>
              </a:ext>
            </a:extLst>
          </p:cNvPr>
          <p:cNvSpPr/>
          <p:nvPr/>
        </p:nvSpPr>
        <p:spPr>
          <a:xfrm>
            <a:off x="10534675" y="2619847"/>
            <a:ext cx="152113" cy="13981"/>
          </a:xfrm>
          <a:custGeom>
            <a:avLst/>
            <a:gdLst>
              <a:gd name="connsiteX0" fmla="*/ 142 w 86118"/>
              <a:gd name="connsiteY0" fmla="*/ 13 h 9525"/>
              <a:gd name="connsiteX1" fmla="*/ 86261 w 86118"/>
              <a:gd name="connsiteY1" fmla="*/ 13 h 9525"/>
              <a:gd name="connsiteX2" fmla="*/ 86261 w 86118"/>
              <a:gd name="connsiteY2" fmla="*/ 1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42" y="13"/>
                </a:moveTo>
                <a:lnTo>
                  <a:pt x="86261" y="13"/>
                </a:lnTo>
                <a:lnTo>
                  <a:pt x="86261" y="1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1" name="자유형: 도형 590">
            <a:extLst>
              <a:ext uri="{FF2B5EF4-FFF2-40B4-BE49-F238E27FC236}">
                <a16:creationId xmlns:a16="http://schemas.microsoft.com/office/drawing/2014/main" id="{9C6E36FD-5601-4CAF-F8D2-FDE66652EDA1}"/>
              </a:ext>
            </a:extLst>
          </p:cNvPr>
          <p:cNvSpPr/>
          <p:nvPr/>
        </p:nvSpPr>
        <p:spPr>
          <a:xfrm>
            <a:off x="2358605" y="3038148"/>
            <a:ext cx="152113" cy="13981"/>
          </a:xfrm>
          <a:custGeom>
            <a:avLst/>
            <a:gdLst>
              <a:gd name="connsiteX0" fmla="*/ 21 w 86118"/>
              <a:gd name="connsiteY0" fmla="*/ 20 h 9525"/>
              <a:gd name="connsiteX1" fmla="*/ 86139 w 86118"/>
              <a:gd name="connsiteY1" fmla="*/ 20 h 9525"/>
              <a:gd name="connsiteX2" fmla="*/ 86139 w 86118"/>
              <a:gd name="connsiteY2" fmla="*/ 2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21" y="20"/>
                </a:moveTo>
                <a:lnTo>
                  <a:pt x="86139" y="20"/>
                </a:lnTo>
                <a:lnTo>
                  <a:pt x="86139" y="20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2" name="자유형: 도형 591">
            <a:extLst>
              <a:ext uri="{FF2B5EF4-FFF2-40B4-BE49-F238E27FC236}">
                <a16:creationId xmlns:a16="http://schemas.microsoft.com/office/drawing/2014/main" id="{074FCED7-0233-7253-FC20-284E6522A19F}"/>
              </a:ext>
            </a:extLst>
          </p:cNvPr>
          <p:cNvSpPr/>
          <p:nvPr/>
        </p:nvSpPr>
        <p:spPr>
          <a:xfrm>
            <a:off x="3119173" y="3164523"/>
            <a:ext cx="152111" cy="13981"/>
          </a:xfrm>
          <a:custGeom>
            <a:avLst/>
            <a:gdLst>
              <a:gd name="connsiteX0" fmla="*/ 32 w 86117"/>
              <a:gd name="connsiteY0" fmla="*/ 23 h 9525"/>
              <a:gd name="connsiteX1" fmla="*/ 86149 w 86117"/>
              <a:gd name="connsiteY1" fmla="*/ 23 h 9525"/>
              <a:gd name="connsiteX2" fmla="*/ 86149 w 86117"/>
              <a:gd name="connsiteY2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7" h="9525">
                <a:moveTo>
                  <a:pt x="32" y="23"/>
                </a:moveTo>
                <a:lnTo>
                  <a:pt x="86149" y="23"/>
                </a:lnTo>
                <a:lnTo>
                  <a:pt x="86149" y="2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3" name="자유형: 도형 592">
            <a:extLst>
              <a:ext uri="{FF2B5EF4-FFF2-40B4-BE49-F238E27FC236}">
                <a16:creationId xmlns:a16="http://schemas.microsoft.com/office/drawing/2014/main" id="{44F0B39A-D61F-17C7-0019-BC50CCFF2B57}"/>
              </a:ext>
            </a:extLst>
          </p:cNvPr>
          <p:cNvSpPr/>
          <p:nvPr/>
        </p:nvSpPr>
        <p:spPr>
          <a:xfrm>
            <a:off x="3879731" y="3157877"/>
            <a:ext cx="152113" cy="13981"/>
          </a:xfrm>
          <a:custGeom>
            <a:avLst/>
            <a:gdLst>
              <a:gd name="connsiteX0" fmla="*/ 43 w 86118"/>
              <a:gd name="connsiteY0" fmla="*/ 22 h 9525"/>
              <a:gd name="connsiteX1" fmla="*/ 86162 w 86118"/>
              <a:gd name="connsiteY1" fmla="*/ 22 h 9525"/>
              <a:gd name="connsiteX2" fmla="*/ 86162 w 86118"/>
              <a:gd name="connsiteY2" fmla="*/ 2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43" y="22"/>
                </a:moveTo>
                <a:lnTo>
                  <a:pt x="86162" y="22"/>
                </a:lnTo>
                <a:lnTo>
                  <a:pt x="86162" y="2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4" name="자유형: 도형 593">
            <a:extLst>
              <a:ext uri="{FF2B5EF4-FFF2-40B4-BE49-F238E27FC236}">
                <a16:creationId xmlns:a16="http://schemas.microsoft.com/office/drawing/2014/main" id="{B1F3653C-0438-989F-284F-2EEBE65773DC}"/>
              </a:ext>
            </a:extLst>
          </p:cNvPr>
          <p:cNvSpPr/>
          <p:nvPr/>
        </p:nvSpPr>
        <p:spPr>
          <a:xfrm>
            <a:off x="4640302" y="3164466"/>
            <a:ext cx="152113" cy="13981"/>
          </a:xfrm>
          <a:custGeom>
            <a:avLst/>
            <a:gdLst>
              <a:gd name="connsiteX0" fmla="*/ 55 w 86118"/>
              <a:gd name="connsiteY0" fmla="*/ 23 h 9525"/>
              <a:gd name="connsiteX1" fmla="*/ 86173 w 86118"/>
              <a:gd name="connsiteY1" fmla="*/ 23 h 9525"/>
              <a:gd name="connsiteX2" fmla="*/ 86173 w 86118"/>
              <a:gd name="connsiteY2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55" y="23"/>
                </a:moveTo>
                <a:lnTo>
                  <a:pt x="86173" y="23"/>
                </a:lnTo>
                <a:lnTo>
                  <a:pt x="86173" y="2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5" name="자유형: 도형 594">
            <a:extLst>
              <a:ext uri="{FF2B5EF4-FFF2-40B4-BE49-F238E27FC236}">
                <a16:creationId xmlns:a16="http://schemas.microsoft.com/office/drawing/2014/main" id="{9C417890-30A4-B36C-6794-864B3111DCAF}"/>
              </a:ext>
            </a:extLst>
          </p:cNvPr>
          <p:cNvSpPr/>
          <p:nvPr/>
        </p:nvSpPr>
        <p:spPr>
          <a:xfrm>
            <a:off x="5400870" y="3197641"/>
            <a:ext cx="152113" cy="13981"/>
          </a:xfrm>
          <a:custGeom>
            <a:avLst/>
            <a:gdLst>
              <a:gd name="connsiteX0" fmla="*/ 66 w 86118"/>
              <a:gd name="connsiteY0" fmla="*/ 23 h 9525"/>
              <a:gd name="connsiteX1" fmla="*/ 86184 w 86118"/>
              <a:gd name="connsiteY1" fmla="*/ 23 h 9525"/>
              <a:gd name="connsiteX2" fmla="*/ 86184 w 86118"/>
              <a:gd name="connsiteY2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66" y="23"/>
                </a:moveTo>
                <a:lnTo>
                  <a:pt x="86184" y="23"/>
                </a:lnTo>
                <a:lnTo>
                  <a:pt x="86184" y="2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6" name="자유형: 도형 595">
            <a:extLst>
              <a:ext uri="{FF2B5EF4-FFF2-40B4-BE49-F238E27FC236}">
                <a16:creationId xmlns:a16="http://schemas.microsoft.com/office/drawing/2014/main" id="{410D3212-CD81-AD55-3051-388F2EB14041}"/>
              </a:ext>
            </a:extLst>
          </p:cNvPr>
          <p:cNvSpPr/>
          <p:nvPr/>
        </p:nvSpPr>
        <p:spPr>
          <a:xfrm>
            <a:off x="6161439" y="3197638"/>
            <a:ext cx="152113" cy="13981"/>
          </a:xfrm>
          <a:custGeom>
            <a:avLst/>
            <a:gdLst>
              <a:gd name="connsiteX0" fmla="*/ 77 w 86118"/>
              <a:gd name="connsiteY0" fmla="*/ 23 h 9525"/>
              <a:gd name="connsiteX1" fmla="*/ 86196 w 86118"/>
              <a:gd name="connsiteY1" fmla="*/ 23 h 9525"/>
              <a:gd name="connsiteX2" fmla="*/ 86196 w 86118"/>
              <a:gd name="connsiteY2" fmla="*/ 2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77" y="23"/>
                </a:moveTo>
                <a:lnTo>
                  <a:pt x="86196" y="23"/>
                </a:lnTo>
                <a:lnTo>
                  <a:pt x="86196" y="23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7" name="자유형: 도형 596">
            <a:extLst>
              <a:ext uri="{FF2B5EF4-FFF2-40B4-BE49-F238E27FC236}">
                <a16:creationId xmlns:a16="http://schemas.microsoft.com/office/drawing/2014/main" id="{2C3032BB-5930-DAE4-04FA-FA0F65738469}"/>
              </a:ext>
            </a:extLst>
          </p:cNvPr>
          <p:cNvSpPr/>
          <p:nvPr/>
        </p:nvSpPr>
        <p:spPr>
          <a:xfrm>
            <a:off x="6922010" y="3124478"/>
            <a:ext cx="152090" cy="13981"/>
          </a:xfrm>
          <a:custGeom>
            <a:avLst/>
            <a:gdLst>
              <a:gd name="connsiteX0" fmla="*/ 89 w 86105"/>
              <a:gd name="connsiteY0" fmla="*/ 22 h 9525"/>
              <a:gd name="connsiteX1" fmla="*/ 86194 w 86105"/>
              <a:gd name="connsiteY1" fmla="*/ 22 h 9525"/>
              <a:gd name="connsiteX2" fmla="*/ 86194 w 86105"/>
              <a:gd name="connsiteY2" fmla="*/ 2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5" h="9525">
                <a:moveTo>
                  <a:pt x="89" y="22"/>
                </a:moveTo>
                <a:lnTo>
                  <a:pt x="86194" y="22"/>
                </a:lnTo>
                <a:lnTo>
                  <a:pt x="86194" y="2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8" name="자유형: 도형 597">
            <a:extLst>
              <a:ext uri="{FF2B5EF4-FFF2-40B4-BE49-F238E27FC236}">
                <a16:creationId xmlns:a16="http://schemas.microsoft.com/office/drawing/2014/main" id="{C626B5CA-4A02-CF58-DE08-D36EA293C780}"/>
              </a:ext>
            </a:extLst>
          </p:cNvPr>
          <p:cNvSpPr/>
          <p:nvPr/>
        </p:nvSpPr>
        <p:spPr>
          <a:xfrm>
            <a:off x="7682558" y="3163252"/>
            <a:ext cx="152113" cy="13981"/>
          </a:xfrm>
          <a:custGeom>
            <a:avLst/>
            <a:gdLst>
              <a:gd name="connsiteX0" fmla="*/ 100 w 86118"/>
              <a:gd name="connsiteY0" fmla="*/ 22 h 9525"/>
              <a:gd name="connsiteX1" fmla="*/ 86218 w 86118"/>
              <a:gd name="connsiteY1" fmla="*/ 22 h 9525"/>
              <a:gd name="connsiteX2" fmla="*/ 86218 w 86118"/>
              <a:gd name="connsiteY2" fmla="*/ 2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00" y="22"/>
                </a:moveTo>
                <a:lnTo>
                  <a:pt x="86218" y="22"/>
                </a:lnTo>
                <a:lnTo>
                  <a:pt x="86218" y="2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9" name="자유형: 도형 598">
            <a:extLst>
              <a:ext uri="{FF2B5EF4-FFF2-40B4-BE49-F238E27FC236}">
                <a16:creationId xmlns:a16="http://schemas.microsoft.com/office/drawing/2014/main" id="{AA3DE9F2-9B51-36E2-D3D2-DCA4F638AB1D}"/>
              </a:ext>
            </a:extLst>
          </p:cNvPr>
          <p:cNvSpPr/>
          <p:nvPr/>
        </p:nvSpPr>
        <p:spPr>
          <a:xfrm>
            <a:off x="8443127" y="3054780"/>
            <a:ext cx="152113" cy="13981"/>
          </a:xfrm>
          <a:custGeom>
            <a:avLst/>
            <a:gdLst>
              <a:gd name="connsiteX0" fmla="*/ 111 w 86118"/>
              <a:gd name="connsiteY0" fmla="*/ 21 h 9525"/>
              <a:gd name="connsiteX1" fmla="*/ 86230 w 86118"/>
              <a:gd name="connsiteY1" fmla="*/ 21 h 9525"/>
              <a:gd name="connsiteX2" fmla="*/ 86230 w 86118"/>
              <a:gd name="connsiteY2" fmla="*/ 2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11" y="21"/>
                </a:moveTo>
                <a:lnTo>
                  <a:pt x="86230" y="21"/>
                </a:lnTo>
                <a:lnTo>
                  <a:pt x="86230" y="21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0" name="자유형: 도형 599">
            <a:extLst>
              <a:ext uri="{FF2B5EF4-FFF2-40B4-BE49-F238E27FC236}">
                <a16:creationId xmlns:a16="http://schemas.microsoft.com/office/drawing/2014/main" id="{FDAFEB55-E4D9-3F26-0DC9-D50A4C246C5A}"/>
              </a:ext>
            </a:extLst>
          </p:cNvPr>
          <p:cNvSpPr/>
          <p:nvPr/>
        </p:nvSpPr>
        <p:spPr>
          <a:xfrm>
            <a:off x="9203696" y="3156475"/>
            <a:ext cx="152113" cy="13981"/>
          </a:xfrm>
          <a:custGeom>
            <a:avLst/>
            <a:gdLst>
              <a:gd name="connsiteX0" fmla="*/ 123 w 86118"/>
              <a:gd name="connsiteY0" fmla="*/ 22 h 9525"/>
              <a:gd name="connsiteX1" fmla="*/ 86241 w 86118"/>
              <a:gd name="connsiteY1" fmla="*/ 22 h 9525"/>
              <a:gd name="connsiteX2" fmla="*/ 86241 w 86118"/>
              <a:gd name="connsiteY2" fmla="*/ 2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23" y="22"/>
                </a:moveTo>
                <a:lnTo>
                  <a:pt x="86241" y="22"/>
                </a:lnTo>
                <a:lnTo>
                  <a:pt x="86241" y="2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1" name="자유형: 도형 600">
            <a:extLst>
              <a:ext uri="{FF2B5EF4-FFF2-40B4-BE49-F238E27FC236}">
                <a16:creationId xmlns:a16="http://schemas.microsoft.com/office/drawing/2014/main" id="{1614858D-85B6-E55E-720F-E9D5E685ABB5}"/>
              </a:ext>
            </a:extLst>
          </p:cNvPr>
          <p:cNvSpPr/>
          <p:nvPr/>
        </p:nvSpPr>
        <p:spPr>
          <a:xfrm>
            <a:off x="9964266" y="2994929"/>
            <a:ext cx="152113" cy="13981"/>
          </a:xfrm>
          <a:custGeom>
            <a:avLst/>
            <a:gdLst>
              <a:gd name="connsiteX0" fmla="*/ 134 w 86118"/>
              <a:gd name="connsiteY0" fmla="*/ 19 h 9525"/>
              <a:gd name="connsiteX1" fmla="*/ 86252 w 86118"/>
              <a:gd name="connsiteY1" fmla="*/ 19 h 9525"/>
              <a:gd name="connsiteX2" fmla="*/ 86252 w 86118"/>
              <a:gd name="connsiteY2" fmla="*/ 19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34" y="19"/>
                </a:moveTo>
                <a:lnTo>
                  <a:pt x="86252" y="19"/>
                </a:lnTo>
                <a:lnTo>
                  <a:pt x="86252" y="19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2" name="자유형: 도형 601">
            <a:extLst>
              <a:ext uri="{FF2B5EF4-FFF2-40B4-BE49-F238E27FC236}">
                <a16:creationId xmlns:a16="http://schemas.microsoft.com/office/drawing/2014/main" id="{7B9CDA64-FB18-ACEB-708B-18318456CAB1}"/>
              </a:ext>
            </a:extLst>
          </p:cNvPr>
          <p:cNvSpPr/>
          <p:nvPr/>
        </p:nvSpPr>
        <p:spPr>
          <a:xfrm>
            <a:off x="10724835" y="3128565"/>
            <a:ext cx="152113" cy="13981"/>
          </a:xfrm>
          <a:custGeom>
            <a:avLst/>
            <a:gdLst>
              <a:gd name="connsiteX0" fmla="*/ 145 w 86118"/>
              <a:gd name="connsiteY0" fmla="*/ 22 h 9525"/>
              <a:gd name="connsiteX1" fmla="*/ 86264 w 86118"/>
              <a:gd name="connsiteY1" fmla="*/ 22 h 9525"/>
              <a:gd name="connsiteX2" fmla="*/ 86264 w 86118"/>
              <a:gd name="connsiteY2" fmla="*/ 2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18" h="9525">
                <a:moveTo>
                  <a:pt x="145" y="22"/>
                </a:moveTo>
                <a:lnTo>
                  <a:pt x="86264" y="22"/>
                </a:lnTo>
                <a:lnTo>
                  <a:pt x="86264" y="22"/>
                </a:lnTo>
                <a:close/>
              </a:path>
            </a:pathLst>
          </a:custGeom>
          <a:solidFill>
            <a:srgbClr val="FFFFFF"/>
          </a:solidFill>
          <a:ln w="635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3" name="자유형: 도형 602">
            <a:extLst>
              <a:ext uri="{FF2B5EF4-FFF2-40B4-BE49-F238E27FC236}">
                <a16:creationId xmlns:a16="http://schemas.microsoft.com/office/drawing/2014/main" id="{0DB56912-9B58-9BF8-5465-C750F9284DF5}"/>
              </a:ext>
            </a:extLst>
          </p:cNvPr>
          <p:cNvSpPr/>
          <p:nvPr/>
        </p:nvSpPr>
        <p:spPr>
          <a:xfrm>
            <a:off x="1889338" y="2223044"/>
            <a:ext cx="16824" cy="1319000"/>
          </a:xfrm>
          <a:custGeom>
            <a:avLst/>
            <a:gdLst>
              <a:gd name="connsiteX0" fmla="*/ 13 w 9525"/>
              <a:gd name="connsiteY0" fmla="*/ 898642 h 898624"/>
              <a:gd name="connsiteX1" fmla="*/ 13 w 9525"/>
              <a:gd name="connsiteY1" fmla="*/ 17 h 8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98624">
                <a:moveTo>
                  <a:pt x="13" y="898642"/>
                </a:moveTo>
                <a:lnTo>
                  <a:pt x="13" y="17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4" name="자유형: 도형 603">
            <a:extLst>
              <a:ext uri="{FF2B5EF4-FFF2-40B4-BE49-F238E27FC236}">
                <a16:creationId xmlns:a16="http://schemas.microsoft.com/office/drawing/2014/main" id="{8FFFDA06-3034-EBBF-6473-5A4B141B77FA}"/>
              </a:ext>
            </a:extLst>
          </p:cNvPr>
          <p:cNvSpPr/>
          <p:nvPr/>
        </p:nvSpPr>
        <p:spPr>
          <a:xfrm>
            <a:off x="10965917" y="2223044"/>
            <a:ext cx="16824" cy="1319000"/>
          </a:xfrm>
          <a:custGeom>
            <a:avLst/>
            <a:gdLst>
              <a:gd name="connsiteX0" fmla="*/ 148 w 9525"/>
              <a:gd name="connsiteY0" fmla="*/ 898642 h 898624"/>
              <a:gd name="connsiteX1" fmla="*/ 148 w 9525"/>
              <a:gd name="connsiteY1" fmla="*/ 17 h 8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898624">
                <a:moveTo>
                  <a:pt x="148" y="898642"/>
                </a:moveTo>
                <a:lnTo>
                  <a:pt x="148" y="17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6" name="자유형: 도형 605">
            <a:extLst>
              <a:ext uri="{FF2B5EF4-FFF2-40B4-BE49-F238E27FC236}">
                <a16:creationId xmlns:a16="http://schemas.microsoft.com/office/drawing/2014/main" id="{4417ACDC-32E1-3426-7C63-D483F7805BA4}"/>
              </a:ext>
            </a:extLst>
          </p:cNvPr>
          <p:cNvSpPr/>
          <p:nvPr/>
        </p:nvSpPr>
        <p:spPr>
          <a:xfrm>
            <a:off x="1889338" y="2223044"/>
            <a:ext cx="9076578" cy="13981"/>
          </a:xfrm>
          <a:custGeom>
            <a:avLst/>
            <a:gdLst>
              <a:gd name="connsiteX0" fmla="*/ 80 w 5138656"/>
              <a:gd name="connsiteY0" fmla="*/ 6 h 9525"/>
              <a:gd name="connsiteX1" fmla="*/ 5138737 w 5138656"/>
              <a:gd name="connsiteY1" fmla="*/ 6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6"/>
                </a:moveTo>
                <a:lnTo>
                  <a:pt x="5138737" y="6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0CF235E7-E07A-0BB4-363B-E74EDF402063}"/>
              </a:ext>
            </a:extLst>
          </p:cNvPr>
          <p:cNvSpPr txBox="1"/>
          <p:nvPr/>
        </p:nvSpPr>
        <p:spPr>
          <a:xfrm>
            <a:off x="1374879" y="2981362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0.5</a:t>
            </a:r>
            <a:endParaRPr lang="ko-KR" altLang="en-US"/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26939A5E-E729-1252-0877-4E033FB44248}"/>
              </a:ext>
            </a:extLst>
          </p:cNvPr>
          <p:cNvSpPr txBox="1"/>
          <p:nvPr/>
        </p:nvSpPr>
        <p:spPr>
          <a:xfrm>
            <a:off x="1374879" y="2617463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1.0</a:t>
            </a:r>
            <a:endParaRPr lang="ko-KR" altLang="en-US"/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83B081C4-65BB-F788-F362-D8476308D164}"/>
              </a:ext>
            </a:extLst>
          </p:cNvPr>
          <p:cNvSpPr txBox="1"/>
          <p:nvPr/>
        </p:nvSpPr>
        <p:spPr>
          <a:xfrm>
            <a:off x="1374879" y="2257505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1.5</a:t>
            </a:r>
            <a:endParaRPr lang="ko-KR" altLang="en-US"/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C34C230E-A300-B125-D2AA-0C8311FD6027}"/>
              </a:ext>
            </a:extLst>
          </p:cNvPr>
          <p:cNvSpPr txBox="1"/>
          <p:nvPr/>
        </p:nvSpPr>
        <p:spPr>
          <a:xfrm rot="16200000">
            <a:off x="780314" y="2717887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Ratio</a:t>
            </a:r>
            <a:endParaRPr lang="ko-KR" altLang="en-US"/>
          </a:p>
        </p:txBody>
      </p:sp>
      <p:grpSp>
        <p:nvGrpSpPr>
          <p:cNvPr id="630" name="그룹 629">
            <a:extLst>
              <a:ext uri="{FF2B5EF4-FFF2-40B4-BE49-F238E27FC236}">
                <a16:creationId xmlns:a16="http://schemas.microsoft.com/office/drawing/2014/main" id="{DEE40B39-79CC-1672-C24B-BFDE691825EB}"/>
              </a:ext>
            </a:extLst>
          </p:cNvPr>
          <p:cNvGrpSpPr/>
          <p:nvPr/>
        </p:nvGrpSpPr>
        <p:grpSpPr>
          <a:xfrm>
            <a:off x="1915516" y="3547783"/>
            <a:ext cx="633941" cy="630002"/>
            <a:chOff x="1923323" y="3547783"/>
            <a:chExt cx="633941" cy="630002"/>
          </a:xfrm>
        </p:grpSpPr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681AE54F-9B54-BDB4-F764-EF1E76A620B4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83FF15C9-37E9-68D3-F4AC-ED5DBE277981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97519B01-7209-C2AD-39D1-E79BCE9CA843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647" name="그룹 646">
            <a:extLst>
              <a:ext uri="{FF2B5EF4-FFF2-40B4-BE49-F238E27FC236}">
                <a16:creationId xmlns:a16="http://schemas.microsoft.com/office/drawing/2014/main" id="{92481FB4-8CBF-31CF-F65B-6972CF56FDBC}"/>
              </a:ext>
            </a:extLst>
          </p:cNvPr>
          <p:cNvGrpSpPr/>
          <p:nvPr/>
        </p:nvGrpSpPr>
        <p:grpSpPr>
          <a:xfrm>
            <a:off x="2682320" y="3547783"/>
            <a:ext cx="633941" cy="630002"/>
            <a:chOff x="1923323" y="3547783"/>
            <a:chExt cx="633941" cy="630002"/>
          </a:xfrm>
        </p:grpSpPr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7585E3BA-267A-63C1-2480-B68DE6B550F2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9B9069EB-B359-D146-524E-D57F4BE9A0EA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7F7AF3BF-95E2-A25C-D18B-8407DDF7ACFF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651" name="그룹 650">
            <a:extLst>
              <a:ext uri="{FF2B5EF4-FFF2-40B4-BE49-F238E27FC236}">
                <a16:creationId xmlns:a16="http://schemas.microsoft.com/office/drawing/2014/main" id="{68082B2D-8599-991F-2F0F-E61FE00283C3}"/>
              </a:ext>
            </a:extLst>
          </p:cNvPr>
          <p:cNvGrpSpPr/>
          <p:nvPr/>
        </p:nvGrpSpPr>
        <p:grpSpPr>
          <a:xfrm>
            <a:off x="3444819" y="3547783"/>
            <a:ext cx="633941" cy="630002"/>
            <a:chOff x="1923323" y="3547783"/>
            <a:chExt cx="633941" cy="630002"/>
          </a:xfrm>
        </p:grpSpPr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4EEC0824-B5DD-B9BA-981D-8E2A2855DA70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60126D63-91E6-0E03-7518-683F6EE9BAA2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63BC167D-4B4E-676C-1CE9-658058794A9C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659" name="그룹 658">
            <a:extLst>
              <a:ext uri="{FF2B5EF4-FFF2-40B4-BE49-F238E27FC236}">
                <a16:creationId xmlns:a16="http://schemas.microsoft.com/office/drawing/2014/main" id="{C32708E9-93AC-CF4B-5DF6-1E5FD917F4A2}"/>
              </a:ext>
            </a:extLst>
          </p:cNvPr>
          <p:cNvGrpSpPr/>
          <p:nvPr/>
        </p:nvGrpSpPr>
        <p:grpSpPr>
          <a:xfrm>
            <a:off x="4197888" y="3547783"/>
            <a:ext cx="633941" cy="630002"/>
            <a:chOff x="1923323" y="3547783"/>
            <a:chExt cx="633941" cy="630002"/>
          </a:xfrm>
        </p:grpSpPr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B23D4000-2EBE-C28D-1D97-B4AB79CF4C21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1A6D69E1-D08E-2F6E-2146-263637F93DF9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C1682306-889D-62BB-6A10-9A2AB59CE961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663" name="그룹 662">
            <a:extLst>
              <a:ext uri="{FF2B5EF4-FFF2-40B4-BE49-F238E27FC236}">
                <a16:creationId xmlns:a16="http://schemas.microsoft.com/office/drawing/2014/main" id="{D3039597-5E75-9ECF-66AF-F9899CB227B0}"/>
              </a:ext>
            </a:extLst>
          </p:cNvPr>
          <p:cNvGrpSpPr/>
          <p:nvPr/>
        </p:nvGrpSpPr>
        <p:grpSpPr>
          <a:xfrm>
            <a:off x="4972323" y="3547783"/>
            <a:ext cx="633941" cy="630002"/>
            <a:chOff x="1923323" y="3547783"/>
            <a:chExt cx="633941" cy="630002"/>
          </a:xfrm>
        </p:grpSpPr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B2042C32-0415-44B1-7728-24393522218B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65" name="TextBox 664">
              <a:extLst>
                <a:ext uri="{FF2B5EF4-FFF2-40B4-BE49-F238E27FC236}">
                  <a16:creationId xmlns:a16="http://schemas.microsoft.com/office/drawing/2014/main" id="{79AC67FB-7C6C-6678-36A5-DEBF2F20051E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id="{9145303B-F795-92EE-98DD-18E4E0554168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671" name="그룹 670">
            <a:extLst>
              <a:ext uri="{FF2B5EF4-FFF2-40B4-BE49-F238E27FC236}">
                <a16:creationId xmlns:a16="http://schemas.microsoft.com/office/drawing/2014/main" id="{B8298D8B-D3D1-3A58-B945-3BF5B387CD1E}"/>
              </a:ext>
            </a:extLst>
          </p:cNvPr>
          <p:cNvGrpSpPr/>
          <p:nvPr/>
        </p:nvGrpSpPr>
        <p:grpSpPr>
          <a:xfrm>
            <a:off x="5720621" y="3547783"/>
            <a:ext cx="633941" cy="630002"/>
            <a:chOff x="1923323" y="3547783"/>
            <a:chExt cx="633941" cy="630002"/>
          </a:xfrm>
        </p:grpSpPr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E13DD29D-C34A-7CFC-858D-717DE4BE2D0A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81D5B408-30BF-0686-B838-C8A3850A6861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674" name="TextBox 673">
              <a:extLst>
                <a:ext uri="{FF2B5EF4-FFF2-40B4-BE49-F238E27FC236}">
                  <a16:creationId xmlns:a16="http://schemas.microsoft.com/office/drawing/2014/main" id="{16152EDF-1628-4782-CEF0-1BDE97E7CF33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B11CB3-B24A-3E87-EB28-7D5531382CA5}"/>
              </a:ext>
            </a:extLst>
          </p:cNvPr>
          <p:cNvGrpSpPr/>
          <p:nvPr/>
        </p:nvGrpSpPr>
        <p:grpSpPr>
          <a:xfrm>
            <a:off x="6479321" y="3547783"/>
            <a:ext cx="633941" cy="630002"/>
            <a:chOff x="1923323" y="3547783"/>
            <a:chExt cx="633941" cy="6300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28FD36-A04C-3F2E-3603-8B4B51F156FB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AA6D52-B41E-F167-60FB-AB0CB4DBC0A4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2F8D92-93E6-74B1-38B7-8D9261973300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29BAB0F0-6C7F-9354-0C81-F83B61A52EAA}"/>
              </a:ext>
            </a:extLst>
          </p:cNvPr>
          <p:cNvGrpSpPr/>
          <p:nvPr/>
        </p:nvGrpSpPr>
        <p:grpSpPr>
          <a:xfrm>
            <a:off x="7241579" y="3547783"/>
            <a:ext cx="633941" cy="630002"/>
            <a:chOff x="1923323" y="3547783"/>
            <a:chExt cx="633941" cy="6300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FAE205-2221-9EB7-0E8F-8AD390D4CFC6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71B4B9-08B4-F93E-3153-F45A8E0B1CA3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8C00C-8982-E42C-D4EE-E503FCCFFEB8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C7A5507-020A-4720-2E53-2028B819C631}"/>
              </a:ext>
            </a:extLst>
          </p:cNvPr>
          <p:cNvGrpSpPr/>
          <p:nvPr/>
        </p:nvGrpSpPr>
        <p:grpSpPr>
          <a:xfrm>
            <a:off x="8007784" y="3547783"/>
            <a:ext cx="633941" cy="630002"/>
            <a:chOff x="1923323" y="3547783"/>
            <a:chExt cx="633941" cy="6300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2342F9-24A2-ACD6-60E2-79DF4502F905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B6916-A798-CF99-7595-DC8E1FD5162B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DDBCD-C3B4-5CAD-ADE1-560760FFD81A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2AE4912-EC53-F87A-8ED3-2392773073D6}"/>
              </a:ext>
            </a:extLst>
          </p:cNvPr>
          <p:cNvGrpSpPr/>
          <p:nvPr/>
        </p:nvGrpSpPr>
        <p:grpSpPr>
          <a:xfrm>
            <a:off x="8761509" y="3547783"/>
            <a:ext cx="633941" cy="630002"/>
            <a:chOff x="1923323" y="3547783"/>
            <a:chExt cx="633941" cy="6300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D14AD6-6AC4-1355-7099-D7C93288B638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DA593-DB4B-BBC1-FE83-6BF46752F343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BC113-BF50-1C97-CA49-F838683AE49F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DC2FDF4-7E13-DFED-E3AF-ECD9E218DFD6}"/>
              </a:ext>
            </a:extLst>
          </p:cNvPr>
          <p:cNvGrpSpPr/>
          <p:nvPr/>
        </p:nvGrpSpPr>
        <p:grpSpPr>
          <a:xfrm>
            <a:off x="9522846" y="3547783"/>
            <a:ext cx="633941" cy="630002"/>
            <a:chOff x="1923323" y="3547783"/>
            <a:chExt cx="633941" cy="6300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0DA460-B873-E0BA-A7C7-A32B1F9840C9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DAFAD5-65C9-9047-4E3F-D22A667276C5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78535B-EA9C-D766-D40D-1833D8946944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94BC9E6-78B7-97CA-485B-6E77F5EA0505}"/>
              </a:ext>
            </a:extLst>
          </p:cNvPr>
          <p:cNvGrpSpPr/>
          <p:nvPr/>
        </p:nvGrpSpPr>
        <p:grpSpPr>
          <a:xfrm>
            <a:off x="10297134" y="3547783"/>
            <a:ext cx="633941" cy="630002"/>
            <a:chOff x="1923323" y="3547783"/>
            <a:chExt cx="633941" cy="630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F50587-3AA7-E6F2-6CA3-2C61F32ECEB2}"/>
                </a:ext>
              </a:extLst>
            </p:cNvPr>
            <p:cNvSpPr txBox="1"/>
            <p:nvPr/>
          </p:nvSpPr>
          <p:spPr>
            <a:xfrm rot="16200000">
              <a:off x="173143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RPT</a:t>
              </a:r>
              <a:endParaRPr lang="ko-KR" altLang="en-US" sz="1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97107C-E2F3-9642-C65C-864408FC017A}"/>
                </a:ext>
              </a:extLst>
            </p:cNvPr>
            <p:cNvSpPr txBox="1"/>
            <p:nvPr/>
          </p:nvSpPr>
          <p:spPr>
            <a:xfrm rot="16200000">
              <a:off x="1909544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ME-HPT</a:t>
              </a:r>
              <a:endParaRPr lang="ko-KR" altLang="en-US" sz="1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6910F7-E0E4-2AC1-784B-604316A5739F}"/>
                </a:ext>
              </a:extLst>
            </p:cNvPr>
            <p:cNvSpPr txBox="1"/>
            <p:nvPr/>
          </p:nvSpPr>
          <p:spPr>
            <a:xfrm rot="16200000">
              <a:off x="2119153" y="3739673"/>
              <a:ext cx="630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/>
                <a:t>DPT</a:t>
              </a:r>
              <a:endParaRPr lang="ko-KR" altLang="en-US" sz="1000"/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E814EF9-C4AB-5A69-7E11-ACA12BB7D06D}"/>
              </a:ext>
            </a:extLst>
          </p:cNvPr>
          <p:cNvCxnSpPr>
            <a:cxnSpLocks/>
          </p:cNvCxnSpPr>
          <p:nvPr/>
        </p:nvCxnSpPr>
        <p:spPr>
          <a:xfrm>
            <a:off x="2622700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20246AF4-BCBD-8B3D-88C5-751AD03DAE49}"/>
              </a:ext>
            </a:extLst>
          </p:cNvPr>
          <p:cNvCxnSpPr>
            <a:cxnSpLocks/>
          </p:cNvCxnSpPr>
          <p:nvPr/>
        </p:nvCxnSpPr>
        <p:spPr>
          <a:xfrm>
            <a:off x="1889226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15D510E-209D-9A54-D477-736CE3A71253}"/>
              </a:ext>
            </a:extLst>
          </p:cNvPr>
          <p:cNvCxnSpPr>
            <a:cxnSpLocks/>
          </p:cNvCxnSpPr>
          <p:nvPr/>
        </p:nvCxnSpPr>
        <p:spPr>
          <a:xfrm>
            <a:off x="3381525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B44B6FD-B87A-EEC0-664E-FB8B8024B8B0}"/>
              </a:ext>
            </a:extLst>
          </p:cNvPr>
          <p:cNvCxnSpPr>
            <a:cxnSpLocks/>
          </p:cNvCxnSpPr>
          <p:nvPr/>
        </p:nvCxnSpPr>
        <p:spPr>
          <a:xfrm>
            <a:off x="4143525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6AC6FAF7-D2A0-AE8A-434A-A522479E690A}"/>
              </a:ext>
            </a:extLst>
          </p:cNvPr>
          <p:cNvCxnSpPr>
            <a:cxnSpLocks/>
          </p:cNvCxnSpPr>
          <p:nvPr/>
        </p:nvCxnSpPr>
        <p:spPr>
          <a:xfrm>
            <a:off x="4905525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8F367925-3463-BB98-4924-8F173786E062}"/>
              </a:ext>
            </a:extLst>
          </p:cNvPr>
          <p:cNvCxnSpPr>
            <a:cxnSpLocks/>
          </p:cNvCxnSpPr>
          <p:nvPr/>
        </p:nvCxnSpPr>
        <p:spPr>
          <a:xfrm>
            <a:off x="5663292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AF9B28F-BD4D-D433-158D-0E7D5D4F8D6C}"/>
              </a:ext>
            </a:extLst>
          </p:cNvPr>
          <p:cNvCxnSpPr>
            <a:cxnSpLocks/>
          </p:cNvCxnSpPr>
          <p:nvPr/>
        </p:nvCxnSpPr>
        <p:spPr>
          <a:xfrm>
            <a:off x="6427408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D6091E4A-36B1-B664-38C3-090E1F6713CF}"/>
              </a:ext>
            </a:extLst>
          </p:cNvPr>
          <p:cNvCxnSpPr>
            <a:cxnSpLocks/>
          </p:cNvCxnSpPr>
          <p:nvPr/>
        </p:nvCxnSpPr>
        <p:spPr>
          <a:xfrm>
            <a:off x="7193641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4514B00B-4737-2014-2FD9-FA7267843D0E}"/>
              </a:ext>
            </a:extLst>
          </p:cNvPr>
          <p:cNvCxnSpPr>
            <a:cxnSpLocks/>
          </p:cNvCxnSpPr>
          <p:nvPr/>
        </p:nvCxnSpPr>
        <p:spPr>
          <a:xfrm>
            <a:off x="7947175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85C3992-C017-1916-CD62-246CD6EB174F}"/>
              </a:ext>
            </a:extLst>
          </p:cNvPr>
          <p:cNvCxnSpPr>
            <a:cxnSpLocks/>
          </p:cNvCxnSpPr>
          <p:nvPr/>
        </p:nvCxnSpPr>
        <p:spPr>
          <a:xfrm>
            <a:off x="8707058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2E0184DB-B413-4593-CED1-6084CE7A6298}"/>
              </a:ext>
            </a:extLst>
          </p:cNvPr>
          <p:cNvCxnSpPr>
            <a:cxnSpLocks/>
          </p:cNvCxnSpPr>
          <p:nvPr/>
        </p:nvCxnSpPr>
        <p:spPr>
          <a:xfrm>
            <a:off x="9469058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E994159D-A3E5-C79D-1909-1016D29B5AE6}"/>
              </a:ext>
            </a:extLst>
          </p:cNvPr>
          <p:cNvCxnSpPr>
            <a:cxnSpLocks/>
          </p:cNvCxnSpPr>
          <p:nvPr/>
        </p:nvCxnSpPr>
        <p:spPr>
          <a:xfrm>
            <a:off x="10233174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0748377-7595-0958-7441-C9B34272E4FF}"/>
              </a:ext>
            </a:extLst>
          </p:cNvPr>
          <p:cNvCxnSpPr>
            <a:cxnSpLocks/>
          </p:cNvCxnSpPr>
          <p:nvPr/>
        </p:nvCxnSpPr>
        <p:spPr>
          <a:xfrm>
            <a:off x="10967865" y="2222902"/>
            <a:ext cx="0" cy="21458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3FBF4B-83B2-44AF-1FA5-749D3467BF4B}"/>
              </a:ext>
            </a:extLst>
          </p:cNvPr>
          <p:cNvSpPr txBox="1"/>
          <p:nvPr/>
        </p:nvSpPr>
        <p:spPr>
          <a:xfrm>
            <a:off x="2010347" y="408819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BC</a:t>
            </a:r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FF9973-85BF-BC59-8502-15AB2FBF6BDA}"/>
              </a:ext>
            </a:extLst>
          </p:cNvPr>
          <p:cNvSpPr txBox="1"/>
          <p:nvPr/>
        </p:nvSpPr>
        <p:spPr>
          <a:xfrm>
            <a:off x="2746903" y="4088193"/>
            <a:ext cx="5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BFS</a:t>
            </a:r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F9C375-3108-AEBA-092A-E3C460D87B31}"/>
              </a:ext>
            </a:extLst>
          </p:cNvPr>
          <p:cNvSpPr txBox="1"/>
          <p:nvPr/>
        </p:nvSpPr>
        <p:spPr>
          <a:xfrm>
            <a:off x="3536182" y="408819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CC</a:t>
            </a:r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24EDB3-0D87-41F3-A268-3376EEA734B8}"/>
              </a:ext>
            </a:extLst>
          </p:cNvPr>
          <p:cNvSpPr txBox="1"/>
          <p:nvPr/>
        </p:nvSpPr>
        <p:spPr>
          <a:xfrm>
            <a:off x="4152877" y="408819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DLRM</a:t>
            </a:r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330648-EBCB-6456-1778-5C747EBC9064}"/>
              </a:ext>
            </a:extLst>
          </p:cNvPr>
          <p:cNvSpPr txBox="1"/>
          <p:nvPr/>
        </p:nvSpPr>
        <p:spPr>
          <a:xfrm>
            <a:off x="4984719" y="4088193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GEN</a:t>
            </a:r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42D8F-A5CC-08FE-768F-43071AF28DE9}"/>
              </a:ext>
            </a:extLst>
          </p:cNvPr>
          <p:cNvSpPr txBox="1"/>
          <p:nvPr/>
        </p:nvSpPr>
        <p:spPr>
          <a:xfrm>
            <a:off x="5818935" y="4088193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GC</a:t>
            </a:r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148704-E3C2-6411-FA2D-5819DA68FAE8}"/>
              </a:ext>
            </a:extLst>
          </p:cNvPr>
          <p:cNvSpPr txBox="1"/>
          <p:nvPr/>
        </p:nvSpPr>
        <p:spPr>
          <a:xfrm>
            <a:off x="6584443" y="40881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PR</a:t>
            </a:r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A709E0-3D4A-1D48-45F5-04C8C3EE7B9D}"/>
              </a:ext>
            </a:extLst>
          </p:cNvPr>
          <p:cNvSpPr txBox="1"/>
          <p:nvPr/>
        </p:nvSpPr>
        <p:spPr>
          <a:xfrm>
            <a:off x="7268700" y="4088193"/>
            <a:ext cx="60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RND</a:t>
            </a:r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5269B2-5FD1-29D8-949F-BF2BA1460F51}"/>
              </a:ext>
            </a:extLst>
          </p:cNvPr>
          <p:cNvSpPr txBox="1"/>
          <p:nvPr/>
        </p:nvSpPr>
        <p:spPr>
          <a:xfrm>
            <a:off x="7995852" y="4088193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SSSP</a:t>
            </a:r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86A3C1-9037-454F-CD9E-A24287642293}"/>
              </a:ext>
            </a:extLst>
          </p:cNvPr>
          <p:cNvSpPr txBox="1"/>
          <p:nvPr/>
        </p:nvSpPr>
        <p:spPr>
          <a:xfrm>
            <a:off x="8879967" y="4088193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TC</a:t>
            </a:r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03912A-37FD-3B67-360C-3C19327049C9}"/>
              </a:ext>
            </a:extLst>
          </p:cNvPr>
          <p:cNvSpPr txBox="1"/>
          <p:nvPr/>
        </p:nvSpPr>
        <p:spPr>
          <a:xfrm>
            <a:off x="9641230" y="4088193"/>
            <a:ext cx="40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XS</a:t>
            </a:r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C1C84B-0505-C4F8-475E-D8A9F188066C}"/>
              </a:ext>
            </a:extLst>
          </p:cNvPr>
          <p:cNvSpPr txBox="1"/>
          <p:nvPr/>
        </p:nvSpPr>
        <p:spPr>
          <a:xfrm>
            <a:off x="10173394" y="4113591"/>
            <a:ext cx="83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/>
              <a:t>GMEAN</a:t>
            </a:r>
            <a:endParaRPr lang="ko-KR" altLang="en-US" sz="1600"/>
          </a:p>
        </p:txBody>
      </p:sp>
      <p:grpSp>
        <p:nvGrpSpPr>
          <p:cNvPr id="453" name="그룹 452">
            <a:extLst>
              <a:ext uri="{FF2B5EF4-FFF2-40B4-BE49-F238E27FC236}">
                <a16:creationId xmlns:a16="http://schemas.microsoft.com/office/drawing/2014/main" id="{006F5B16-0E9F-E3F5-6EEE-3CAAC0889FB0}"/>
              </a:ext>
            </a:extLst>
          </p:cNvPr>
          <p:cNvGrpSpPr/>
          <p:nvPr/>
        </p:nvGrpSpPr>
        <p:grpSpPr>
          <a:xfrm>
            <a:off x="1978323" y="1756526"/>
            <a:ext cx="8898625" cy="1785519"/>
            <a:chOff x="1978323" y="1756526"/>
            <a:chExt cx="8898625" cy="1785519"/>
          </a:xfrm>
          <a:solidFill>
            <a:schemeClr val="accent2">
              <a:lumMod val="50000"/>
            </a:schemeClr>
          </a:solidFill>
        </p:grpSpPr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4EE62757-2A92-BEAE-743E-34DB6C44370B}"/>
                </a:ext>
              </a:extLst>
            </p:cNvPr>
            <p:cNvSpPr/>
            <p:nvPr/>
          </p:nvSpPr>
          <p:spPr>
            <a:xfrm>
              <a:off x="1978323" y="3071447"/>
              <a:ext cx="152113" cy="470597"/>
            </a:xfrm>
            <a:custGeom>
              <a:avLst/>
              <a:gdLst>
                <a:gd name="connsiteX0" fmla="*/ 15 w 86118"/>
                <a:gd name="connsiteY0" fmla="*/ 320640 h 320614"/>
                <a:gd name="connsiteX1" fmla="*/ 86134 w 86118"/>
                <a:gd name="connsiteY1" fmla="*/ 320640 h 320614"/>
                <a:gd name="connsiteX2" fmla="*/ 86134 w 86118"/>
                <a:gd name="connsiteY2" fmla="*/ 25 h 320614"/>
                <a:gd name="connsiteX3" fmla="*/ 15 w 86118"/>
                <a:gd name="connsiteY3" fmla="*/ 25 h 32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20614">
                  <a:moveTo>
                    <a:pt x="15" y="320640"/>
                  </a:moveTo>
                  <a:lnTo>
                    <a:pt x="86134" y="320640"/>
                  </a:lnTo>
                  <a:lnTo>
                    <a:pt x="86134" y="25"/>
                  </a:lnTo>
                  <a:lnTo>
                    <a:pt x="15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DAA46D88-0D48-1746-4C51-B530D8BA98D8}"/>
                </a:ext>
              </a:extLst>
            </p:cNvPr>
            <p:cNvSpPr/>
            <p:nvPr/>
          </p:nvSpPr>
          <p:spPr>
            <a:xfrm>
              <a:off x="2738888" y="3296506"/>
              <a:ext cx="152113" cy="245539"/>
            </a:xfrm>
            <a:custGeom>
              <a:avLst/>
              <a:gdLst>
                <a:gd name="connsiteX0" fmla="*/ 27 w 86118"/>
                <a:gd name="connsiteY0" fmla="*/ 167311 h 167284"/>
                <a:gd name="connsiteX1" fmla="*/ 86145 w 86118"/>
                <a:gd name="connsiteY1" fmla="*/ 167311 h 167284"/>
                <a:gd name="connsiteX2" fmla="*/ 86145 w 86118"/>
                <a:gd name="connsiteY2" fmla="*/ 27 h 167284"/>
                <a:gd name="connsiteX3" fmla="*/ 27 w 86118"/>
                <a:gd name="connsiteY3" fmla="*/ 27 h 1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7284">
                  <a:moveTo>
                    <a:pt x="27" y="167311"/>
                  </a:moveTo>
                  <a:lnTo>
                    <a:pt x="86145" y="167311"/>
                  </a:lnTo>
                  <a:lnTo>
                    <a:pt x="8614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B434A77-BE39-12F6-0F0D-FF4541109610}"/>
                </a:ext>
              </a:extLst>
            </p:cNvPr>
            <p:cNvSpPr/>
            <p:nvPr/>
          </p:nvSpPr>
          <p:spPr>
            <a:xfrm>
              <a:off x="3499457" y="3301417"/>
              <a:ext cx="152113" cy="240627"/>
            </a:xfrm>
            <a:custGeom>
              <a:avLst/>
              <a:gdLst>
                <a:gd name="connsiteX0" fmla="*/ 38 w 86118"/>
                <a:gd name="connsiteY0" fmla="*/ 163965 h 163937"/>
                <a:gd name="connsiteX1" fmla="*/ 86156 w 86118"/>
                <a:gd name="connsiteY1" fmla="*/ 163965 h 163937"/>
                <a:gd name="connsiteX2" fmla="*/ 86156 w 86118"/>
                <a:gd name="connsiteY2" fmla="*/ 27 h 163937"/>
                <a:gd name="connsiteX3" fmla="*/ 38 w 86118"/>
                <a:gd name="connsiteY3" fmla="*/ 27 h 16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3937">
                  <a:moveTo>
                    <a:pt x="38" y="163965"/>
                  </a:moveTo>
                  <a:lnTo>
                    <a:pt x="86156" y="163965"/>
                  </a:lnTo>
                  <a:lnTo>
                    <a:pt x="86156" y="27"/>
                  </a:lnTo>
                  <a:lnTo>
                    <a:pt x="38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2" name="자유형: 도형 461">
              <a:extLst>
                <a:ext uri="{FF2B5EF4-FFF2-40B4-BE49-F238E27FC236}">
                  <a16:creationId xmlns:a16="http://schemas.microsoft.com/office/drawing/2014/main" id="{BB1A87E6-6561-33F7-80B5-7EA72E93CA5D}"/>
                </a:ext>
              </a:extLst>
            </p:cNvPr>
            <p:cNvSpPr/>
            <p:nvPr/>
          </p:nvSpPr>
          <p:spPr>
            <a:xfrm>
              <a:off x="4260028" y="3296334"/>
              <a:ext cx="152113" cy="245710"/>
            </a:xfrm>
            <a:custGeom>
              <a:avLst/>
              <a:gdLst>
                <a:gd name="connsiteX0" fmla="*/ 49 w 86118"/>
                <a:gd name="connsiteY0" fmla="*/ 167428 h 167400"/>
                <a:gd name="connsiteX1" fmla="*/ 86168 w 86118"/>
                <a:gd name="connsiteY1" fmla="*/ 167428 h 167400"/>
                <a:gd name="connsiteX2" fmla="*/ 86168 w 86118"/>
                <a:gd name="connsiteY2" fmla="*/ 27 h 167400"/>
                <a:gd name="connsiteX3" fmla="*/ 49 w 86118"/>
                <a:gd name="connsiteY3" fmla="*/ 27 h 16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7400">
                  <a:moveTo>
                    <a:pt x="49" y="167428"/>
                  </a:moveTo>
                  <a:lnTo>
                    <a:pt x="86168" y="167428"/>
                  </a:lnTo>
                  <a:lnTo>
                    <a:pt x="86168" y="27"/>
                  </a:lnTo>
                  <a:lnTo>
                    <a:pt x="49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987609A4-43CC-AB03-641D-2EB46AEC1482}"/>
                </a:ext>
              </a:extLst>
            </p:cNvPr>
            <p:cNvSpPr/>
            <p:nvPr/>
          </p:nvSpPr>
          <p:spPr>
            <a:xfrm>
              <a:off x="5020574" y="3273758"/>
              <a:ext cx="152113" cy="268286"/>
            </a:xfrm>
            <a:custGeom>
              <a:avLst/>
              <a:gdLst>
                <a:gd name="connsiteX0" fmla="*/ 60 w 86118"/>
                <a:gd name="connsiteY0" fmla="*/ 182809 h 182781"/>
                <a:gd name="connsiteX1" fmla="*/ 86179 w 86118"/>
                <a:gd name="connsiteY1" fmla="*/ 182809 h 182781"/>
                <a:gd name="connsiteX2" fmla="*/ 86179 w 86118"/>
                <a:gd name="connsiteY2" fmla="*/ 27 h 182781"/>
                <a:gd name="connsiteX3" fmla="*/ 60 w 86118"/>
                <a:gd name="connsiteY3" fmla="*/ 27 h 1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82781">
                  <a:moveTo>
                    <a:pt x="60" y="182809"/>
                  </a:moveTo>
                  <a:lnTo>
                    <a:pt x="86179" y="182809"/>
                  </a:lnTo>
                  <a:lnTo>
                    <a:pt x="86179" y="27"/>
                  </a:lnTo>
                  <a:lnTo>
                    <a:pt x="60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2DE1DD62-BE3F-7206-AE2A-29DAC105D937}"/>
                </a:ext>
              </a:extLst>
            </p:cNvPr>
            <p:cNvSpPr/>
            <p:nvPr/>
          </p:nvSpPr>
          <p:spPr>
            <a:xfrm>
              <a:off x="5781144" y="3273778"/>
              <a:ext cx="152113" cy="268265"/>
            </a:xfrm>
            <a:custGeom>
              <a:avLst/>
              <a:gdLst>
                <a:gd name="connsiteX0" fmla="*/ 72 w 86118"/>
                <a:gd name="connsiteY0" fmla="*/ 182795 h 182767"/>
                <a:gd name="connsiteX1" fmla="*/ 86190 w 86118"/>
                <a:gd name="connsiteY1" fmla="*/ 182795 h 182767"/>
                <a:gd name="connsiteX2" fmla="*/ 86190 w 86118"/>
                <a:gd name="connsiteY2" fmla="*/ 27 h 182767"/>
                <a:gd name="connsiteX3" fmla="*/ 72 w 86118"/>
                <a:gd name="connsiteY3" fmla="*/ 27 h 18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82767">
                  <a:moveTo>
                    <a:pt x="72" y="182795"/>
                  </a:moveTo>
                  <a:lnTo>
                    <a:pt x="86190" y="182795"/>
                  </a:lnTo>
                  <a:lnTo>
                    <a:pt x="86190" y="27"/>
                  </a:lnTo>
                  <a:lnTo>
                    <a:pt x="72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3AC6DAC9-5BDA-5042-2DFF-ECEC983DE802}"/>
                </a:ext>
              </a:extLst>
            </p:cNvPr>
            <p:cNvSpPr/>
            <p:nvPr/>
          </p:nvSpPr>
          <p:spPr>
            <a:xfrm>
              <a:off x="6541713" y="3300162"/>
              <a:ext cx="152113" cy="241882"/>
            </a:xfrm>
            <a:custGeom>
              <a:avLst/>
              <a:gdLst>
                <a:gd name="connsiteX0" fmla="*/ 83 w 86118"/>
                <a:gd name="connsiteY0" fmla="*/ 164819 h 164792"/>
                <a:gd name="connsiteX1" fmla="*/ 86202 w 86118"/>
                <a:gd name="connsiteY1" fmla="*/ 164819 h 164792"/>
                <a:gd name="connsiteX2" fmla="*/ 86202 w 86118"/>
                <a:gd name="connsiteY2" fmla="*/ 27 h 164792"/>
                <a:gd name="connsiteX3" fmla="*/ 83 w 86118"/>
                <a:gd name="connsiteY3" fmla="*/ 27 h 16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4792">
                  <a:moveTo>
                    <a:pt x="83" y="164819"/>
                  </a:moveTo>
                  <a:lnTo>
                    <a:pt x="86202" y="164819"/>
                  </a:lnTo>
                  <a:lnTo>
                    <a:pt x="86202" y="27"/>
                  </a:lnTo>
                  <a:lnTo>
                    <a:pt x="83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723322BE-93F2-6C5E-5863-8D35FD9997BC}"/>
                </a:ext>
              </a:extLst>
            </p:cNvPr>
            <p:cNvSpPr/>
            <p:nvPr/>
          </p:nvSpPr>
          <p:spPr>
            <a:xfrm>
              <a:off x="7302284" y="3285559"/>
              <a:ext cx="152113" cy="256485"/>
            </a:xfrm>
            <a:custGeom>
              <a:avLst/>
              <a:gdLst>
                <a:gd name="connsiteX0" fmla="*/ 94 w 86118"/>
                <a:gd name="connsiteY0" fmla="*/ 174768 h 174741"/>
                <a:gd name="connsiteX1" fmla="*/ 86213 w 86118"/>
                <a:gd name="connsiteY1" fmla="*/ 174768 h 174741"/>
                <a:gd name="connsiteX2" fmla="*/ 86213 w 86118"/>
                <a:gd name="connsiteY2" fmla="*/ 27 h 174741"/>
                <a:gd name="connsiteX3" fmla="*/ 94 w 86118"/>
                <a:gd name="connsiteY3" fmla="*/ 27 h 17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74741">
                  <a:moveTo>
                    <a:pt x="94" y="174768"/>
                  </a:moveTo>
                  <a:lnTo>
                    <a:pt x="86213" y="174768"/>
                  </a:lnTo>
                  <a:lnTo>
                    <a:pt x="86213" y="27"/>
                  </a:lnTo>
                  <a:lnTo>
                    <a:pt x="94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59639931-9FD1-2CBD-CD87-76D81FFEA408}"/>
                </a:ext>
              </a:extLst>
            </p:cNvPr>
            <p:cNvSpPr/>
            <p:nvPr/>
          </p:nvSpPr>
          <p:spPr>
            <a:xfrm>
              <a:off x="8062853" y="3062751"/>
              <a:ext cx="152113" cy="479294"/>
            </a:xfrm>
            <a:custGeom>
              <a:avLst/>
              <a:gdLst>
                <a:gd name="connsiteX0" fmla="*/ 106 w 86118"/>
                <a:gd name="connsiteY0" fmla="*/ 326564 h 326539"/>
                <a:gd name="connsiteX1" fmla="*/ 86224 w 86118"/>
                <a:gd name="connsiteY1" fmla="*/ 326564 h 326539"/>
                <a:gd name="connsiteX2" fmla="*/ 86224 w 86118"/>
                <a:gd name="connsiteY2" fmla="*/ 25 h 326539"/>
                <a:gd name="connsiteX3" fmla="*/ 106 w 86118"/>
                <a:gd name="connsiteY3" fmla="*/ 25 h 3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26539">
                  <a:moveTo>
                    <a:pt x="106" y="326564"/>
                  </a:moveTo>
                  <a:lnTo>
                    <a:pt x="86224" y="326564"/>
                  </a:lnTo>
                  <a:lnTo>
                    <a:pt x="86224" y="25"/>
                  </a:lnTo>
                  <a:lnTo>
                    <a:pt x="106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3A04463-6FA9-480E-2215-BDFB672141B2}"/>
                </a:ext>
              </a:extLst>
            </p:cNvPr>
            <p:cNvSpPr/>
            <p:nvPr/>
          </p:nvSpPr>
          <p:spPr>
            <a:xfrm>
              <a:off x="8823423" y="3244058"/>
              <a:ext cx="152090" cy="297985"/>
            </a:xfrm>
            <a:custGeom>
              <a:avLst/>
              <a:gdLst>
                <a:gd name="connsiteX0" fmla="*/ 117 w 86105"/>
                <a:gd name="connsiteY0" fmla="*/ 203042 h 203015"/>
                <a:gd name="connsiteX1" fmla="*/ 86223 w 86105"/>
                <a:gd name="connsiteY1" fmla="*/ 203042 h 203015"/>
                <a:gd name="connsiteX2" fmla="*/ 86223 w 86105"/>
                <a:gd name="connsiteY2" fmla="*/ 27 h 203015"/>
                <a:gd name="connsiteX3" fmla="*/ 117 w 86105"/>
                <a:gd name="connsiteY3" fmla="*/ 27 h 2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203015">
                  <a:moveTo>
                    <a:pt x="117" y="203042"/>
                  </a:moveTo>
                  <a:lnTo>
                    <a:pt x="86223" y="203042"/>
                  </a:lnTo>
                  <a:lnTo>
                    <a:pt x="86223" y="27"/>
                  </a:lnTo>
                  <a:lnTo>
                    <a:pt x="117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96952189-DEBA-4883-0822-F5A96FBD94D8}"/>
                </a:ext>
              </a:extLst>
            </p:cNvPr>
            <p:cNvSpPr/>
            <p:nvPr/>
          </p:nvSpPr>
          <p:spPr>
            <a:xfrm>
              <a:off x="9583969" y="3279729"/>
              <a:ext cx="152113" cy="262315"/>
            </a:xfrm>
            <a:custGeom>
              <a:avLst/>
              <a:gdLst>
                <a:gd name="connsiteX0" fmla="*/ 128 w 86118"/>
                <a:gd name="connsiteY0" fmla="*/ 178741 h 178713"/>
                <a:gd name="connsiteX1" fmla="*/ 86247 w 86118"/>
                <a:gd name="connsiteY1" fmla="*/ 178741 h 178713"/>
                <a:gd name="connsiteX2" fmla="*/ 86247 w 86118"/>
                <a:gd name="connsiteY2" fmla="*/ 27 h 178713"/>
                <a:gd name="connsiteX3" fmla="*/ 128 w 86118"/>
                <a:gd name="connsiteY3" fmla="*/ 27 h 1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78713">
                  <a:moveTo>
                    <a:pt x="128" y="178741"/>
                  </a:moveTo>
                  <a:lnTo>
                    <a:pt x="86247" y="178741"/>
                  </a:lnTo>
                  <a:lnTo>
                    <a:pt x="86247" y="27"/>
                  </a:lnTo>
                  <a:lnTo>
                    <a:pt x="128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E2AB47EB-DE89-CC91-53CF-D1E987596C48}"/>
                </a:ext>
              </a:extLst>
            </p:cNvPr>
            <p:cNvSpPr/>
            <p:nvPr/>
          </p:nvSpPr>
          <p:spPr>
            <a:xfrm>
              <a:off x="10344540" y="3244135"/>
              <a:ext cx="152113" cy="297909"/>
            </a:xfrm>
            <a:custGeom>
              <a:avLst/>
              <a:gdLst>
                <a:gd name="connsiteX0" fmla="*/ 140 w 86118"/>
                <a:gd name="connsiteY0" fmla="*/ 202990 h 202963"/>
                <a:gd name="connsiteX1" fmla="*/ 86258 w 86118"/>
                <a:gd name="connsiteY1" fmla="*/ 202990 h 202963"/>
                <a:gd name="connsiteX2" fmla="*/ 86258 w 86118"/>
                <a:gd name="connsiteY2" fmla="*/ 27 h 202963"/>
                <a:gd name="connsiteX3" fmla="*/ 140 w 86118"/>
                <a:gd name="connsiteY3" fmla="*/ 27 h 20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02963">
                  <a:moveTo>
                    <a:pt x="140" y="202990"/>
                  </a:moveTo>
                  <a:lnTo>
                    <a:pt x="86258" y="202990"/>
                  </a:lnTo>
                  <a:lnTo>
                    <a:pt x="86258" y="27"/>
                  </a:lnTo>
                  <a:lnTo>
                    <a:pt x="140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7" name="자유형: 도형 506">
              <a:extLst>
                <a:ext uri="{FF2B5EF4-FFF2-40B4-BE49-F238E27FC236}">
                  <a16:creationId xmlns:a16="http://schemas.microsoft.com/office/drawing/2014/main" id="{9CCE4D02-F11E-CCB5-3CB4-3DF2E8ABC72E}"/>
                </a:ext>
              </a:extLst>
            </p:cNvPr>
            <p:cNvSpPr/>
            <p:nvPr/>
          </p:nvSpPr>
          <p:spPr>
            <a:xfrm>
              <a:off x="2168463" y="2872765"/>
              <a:ext cx="152113" cy="669278"/>
            </a:xfrm>
            <a:custGeom>
              <a:avLst/>
              <a:gdLst>
                <a:gd name="connsiteX0" fmla="*/ 18 w 86118"/>
                <a:gd name="connsiteY0" fmla="*/ 455998 h 455974"/>
                <a:gd name="connsiteX1" fmla="*/ 86137 w 86118"/>
                <a:gd name="connsiteY1" fmla="*/ 455998 h 455974"/>
                <a:gd name="connsiteX2" fmla="*/ 86137 w 86118"/>
                <a:gd name="connsiteY2" fmla="*/ 23 h 455974"/>
                <a:gd name="connsiteX3" fmla="*/ 18 w 86118"/>
                <a:gd name="connsiteY3" fmla="*/ 23 h 45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55974">
                  <a:moveTo>
                    <a:pt x="18" y="455998"/>
                  </a:moveTo>
                  <a:lnTo>
                    <a:pt x="86137" y="455998"/>
                  </a:lnTo>
                  <a:lnTo>
                    <a:pt x="86137" y="23"/>
                  </a:lnTo>
                  <a:lnTo>
                    <a:pt x="18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8" name="자유형: 도형 507">
              <a:extLst>
                <a:ext uri="{FF2B5EF4-FFF2-40B4-BE49-F238E27FC236}">
                  <a16:creationId xmlns:a16="http://schemas.microsoft.com/office/drawing/2014/main" id="{A316E504-495B-EF30-7185-DAEDB8090795}"/>
                </a:ext>
              </a:extLst>
            </p:cNvPr>
            <p:cNvSpPr/>
            <p:nvPr/>
          </p:nvSpPr>
          <p:spPr>
            <a:xfrm>
              <a:off x="2929029" y="3099254"/>
              <a:ext cx="152113" cy="442790"/>
            </a:xfrm>
            <a:custGeom>
              <a:avLst/>
              <a:gdLst>
                <a:gd name="connsiteX0" fmla="*/ 29 w 86118"/>
                <a:gd name="connsiteY0" fmla="*/ 301695 h 301669"/>
                <a:gd name="connsiteX1" fmla="*/ 86148 w 86118"/>
                <a:gd name="connsiteY1" fmla="*/ 301695 h 301669"/>
                <a:gd name="connsiteX2" fmla="*/ 86148 w 86118"/>
                <a:gd name="connsiteY2" fmla="*/ 25 h 301669"/>
                <a:gd name="connsiteX3" fmla="*/ 29 w 86118"/>
                <a:gd name="connsiteY3" fmla="*/ 25 h 30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01669">
                  <a:moveTo>
                    <a:pt x="29" y="301695"/>
                  </a:moveTo>
                  <a:lnTo>
                    <a:pt x="86148" y="301695"/>
                  </a:lnTo>
                  <a:lnTo>
                    <a:pt x="86148" y="25"/>
                  </a:lnTo>
                  <a:lnTo>
                    <a:pt x="29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9" name="자유형: 도형 508">
              <a:extLst>
                <a:ext uri="{FF2B5EF4-FFF2-40B4-BE49-F238E27FC236}">
                  <a16:creationId xmlns:a16="http://schemas.microsoft.com/office/drawing/2014/main" id="{81A2A587-15CA-5293-8779-59BC517ADAA6}"/>
                </a:ext>
              </a:extLst>
            </p:cNvPr>
            <p:cNvSpPr/>
            <p:nvPr/>
          </p:nvSpPr>
          <p:spPr>
            <a:xfrm>
              <a:off x="3689594" y="3091300"/>
              <a:ext cx="152113" cy="450745"/>
            </a:xfrm>
            <a:custGeom>
              <a:avLst/>
              <a:gdLst>
                <a:gd name="connsiteX0" fmla="*/ 41 w 86118"/>
                <a:gd name="connsiteY0" fmla="*/ 307114 h 307089"/>
                <a:gd name="connsiteX1" fmla="*/ 86159 w 86118"/>
                <a:gd name="connsiteY1" fmla="*/ 307114 h 307089"/>
                <a:gd name="connsiteX2" fmla="*/ 86159 w 86118"/>
                <a:gd name="connsiteY2" fmla="*/ 25 h 307089"/>
                <a:gd name="connsiteX3" fmla="*/ 41 w 86118"/>
                <a:gd name="connsiteY3" fmla="*/ 25 h 30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07089">
                  <a:moveTo>
                    <a:pt x="41" y="307114"/>
                  </a:moveTo>
                  <a:lnTo>
                    <a:pt x="86159" y="307114"/>
                  </a:lnTo>
                  <a:lnTo>
                    <a:pt x="86159" y="25"/>
                  </a:lnTo>
                  <a:lnTo>
                    <a:pt x="41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0" name="자유형: 도형 509">
              <a:extLst>
                <a:ext uri="{FF2B5EF4-FFF2-40B4-BE49-F238E27FC236}">
                  <a16:creationId xmlns:a16="http://schemas.microsoft.com/office/drawing/2014/main" id="{CFE8B98B-1866-A948-A773-0A56C5F0FAC2}"/>
                </a:ext>
              </a:extLst>
            </p:cNvPr>
            <p:cNvSpPr/>
            <p:nvPr/>
          </p:nvSpPr>
          <p:spPr>
            <a:xfrm>
              <a:off x="4450163" y="3100390"/>
              <a:ext cx="152113" cy="441653"/>
            </a:xfrm>
            <a:custGeom>
              <a:avLst/>
              <a:gdLst>
                <a:gd name="connsiteX0" fmla="*/ 52 w 86118"/>
                <a:gd name="connsiteY0" fmla="*/ 300921 h 300895"/>
                <a:gd name="connsiteX1" fmla="*/ 86171 w 86118"/>
                <a:gd name="connsiteY1" fmla="*/ 300921 h 300895"/>
                <a:gd name="connsiteX2" fmla="*/ 86171 w 86118"/>
                <a:gd name="connsiteY2" fmla="*/ 25 h 300895"/>
                <a:gd name="connsiteX3" fmla="*/ 52 w 86118"/>
                <a:gd name="connsiteY3" fmla="*/ 25 h 30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00895">
                  <a:moveTo>
                    <a:pt x="52" y="300921"/>
                  </a:moveTo>
                  <a:lnTo>
                    <a:pt x="86171" y="300921"/>
                  </a:lnTo>
                  <a:lnTo>
                    <a:pt x="86171" y="25"/>
                  </a:lnTo>
                  <a:lnTo>
                    <a:pt x="52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1" name="자유형: 도형 510">
              <a:extLst>
                <a:ext uri="{FF2B5EF4-FFF2-40B4-BE49-F238E27FC236}">
                  <a16:creationId xmlns:a16="http://schemas.microsoft.com/office/drawing/2014/main" id="{BF467F7A-3FDE-A074-0FC1-BC54A5CCF635}"/>
                </a:ext>
              </a:extLst>
            </p:cNvPr>
            <p:cNvSpPr/>
            <p:nvPr/>
          </p:nvSpPr>
          <p:spPr>
            <a:xfrm>
              <a:off x="5210734" y="3133125"/>
              <a:ext cx="152113" cy="408920"/>
            </a:xfrm>
            <a:custGeom>
              <a:avLst/>
              <a:gdLst>
                <a:gd name="connsiteX0" fmla="*/ 63 w 86118"/>
                <a:gd name="connsiteY0" fmla="*/ 278620 h 278594"/>
                <a:gd name="connsiteX1" fmla="*/ 86182 w 86118"/>
                <a:gd name="connsiteY1" fmla="*/ 278620 h 278594"/>
                <a:gd name="connsiteX2" fmla="*/ 86182 w 86118"/>
                <a:gd name="connsiteY2" fmla="*/ 26 h 278594"/>
                <a:gd name="connsiteX3" fmla="*/ 63 w 86118"/>
                <a:gd name="connsiteY3" fmla="*/ 26 h 2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78594">
                  <a:moveTo>
                    <a:pt x="63" y="278620"/>
                  </a:moveTo>
                  <a:lnTo>
                    <a:pt x="86182" y="278620"/>
                  </a:lnTo>
                  <a:lnTo>
                    <a:pt x="86182" y="26"/>
                  </a:lnTo>
                  <a:lnTo>
                    <a:pt x="63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2" name="자유형: 도형 511">
              <a:extLst>
                <a:ext uri="{FF2B5EF4-FFF2-40B4-BE49-F238E27FC236}">
                  <a16:creationId xmlns:a16="http://schemas.microsoft.com/office/drawing/2014/main" id="{DE40778C-D534-63B3-DF20-332083245BC1}"/>
                </a:ext>
              </a:extLst>
            </p:cNvPr>
            <p:cNvSpPr/>
            <p:nvPr/>
          </p:nvSpPr>
          <p:spPr>
            <a:xfrm>
              <a:off x="5971281" y="3134151"/>
              <a:ext cx="152113" cy="407893"/>
            </a:xfrm>
            <a:custGeom>
              <a:avLst/>
              <a:gdLst>
                <a:gd name="connsiteX0" fmla="*/ 75 w 86118"/>
                <a:gd name="connsiteY0" fmla="*/ 277920 h 277894"/>
                <a:gd name="connsiteX1" fmla="*/ 86193 w 86118"/>
                <a:gd name="connsiteY1" fmla="*/ 277920 h 277894"/>
                <a:gd name="connsiteX2" fmla="*/ 86193 w 86118"/>
                <a:gd name="connsiteY2" fmla="*/ 26 h 277894"/>
                <a:gd name="connsiteX3" fmla="*/ 75 w 86118"/>
                <a:gd name="connsiteY3" fmla="*/ 26 h 27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77894">
                  <a:moveTo>
                    <a:pt x="75" y="277920"/>
                  </a:moveTo>
                  <a:lnTo>
                    <a:pt x="86193" y="277920"/>
                  </a:lnTo>
                  <a:lnTo>
                    <a:pt x="86193" y="26"/>
                  </a:lnTo>
                  <a:lnTo>
                    <a:pt x="75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3" name="자유형: 도형 512">
              <a:extLst>
                <a:ext uri="{FF2B5EF4-FFF2-40B4-BE49-F238E27FC236}">
                  <a16:creationId xmlns:a16="http://schemas.microsoft.com/office/drawing/2014/main" id="{F0AE6EAE-F7AF-82DC-FFD9-204A605CF2D7}"/>
                </a:ext>
              </a:extLst>
            </p:cNvPr>
            <p:cNvSpPr/>
            <p:nvPr/>
          </p:nvSpPr>
          <p:spPr>
            <a:xfrm>
              <a:off x="6731850" y="3083091"/>
              <a:ext cx="152113" cy="458954"/>
            </a:xfrm>
            <a:custGeom>
              <a:avLst/>
              <a:gdLst>
                <a:gd name="connsiteX0" fmla="*/ 86 w 86118"/>
                <a:gd name="connsiteY0" fmla="*/ 312707 h 312682"/>
                <a:gd name="connsiteX1" fmla="*/ 86204 w 86118"/>
                <a:gd name="connsiteY1" fmla="*/ 312707 h 312682"/>
                <a:gd name="connsiteX2" fmla="*/ 86204 w 86118"/>
                <a:gd name="connsiteY2" fmla="*/ 25 h 312682"/>
                <a:gd name="connsiteX3" fmla="*/ 86 w 86118"/>
                <a:gd name="connsiteY3" fmla="*/ 25 h 31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12682">
                  <a:moveTo>
                    <a:pt x="86" y="312707"/>
                  </a:moveTo>
                  <a:lnTo>
                    <a:pt x="86204" y="312707"/>
                  </a:lnTo>
                  <a:lnTo>
                    <a:pt x="86204" y="25"/>
                  </a:lnTo>
                  <a:lnTo>
                    <a:pt x="86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4" name="자유형: 도형 513">
              <a:extLst>
                <a:ext uri="{FF2B5EF4-FFF2-40B4-BE49-F238E27FC236}">
                  <a16:creationId xmlns:a16="http://schemas.microsoft.com/office/drawing/2014/main" id="{7A6AED96-BF4F-1D49-35CA-3D5DC00E115D}"/>
                </a:ext>
              </a:extLst>
            </p:cNvPr>
            <p:cNvSpPr/>
            <p:nvPr/>
          </p:nvSpPr>
          <p:spPr>
            <a:xfrm>
              <a:off x="7492421" y="3178123"/>
              <a:ext cx="152113" cy="363920"/>
            </a:xfrm>
            <a:custGeom>
              <a:avLst/>
              <a:gdLst>
                <a:gd name="connsiteX0" fmla="*/ 97 w 86118"/>
                <a:gd name="connsiteY0" fmla="*/ 247962 h 247936"/>
                <a:gd name="connsiteX1" fmla="*/ 86216 w 86118"/>
                <a:gd name="connsiteY1" fmla="*/ 247962 h 247936"/>
                <a:gd name="connsiteX2" fmla="*/ 86216 w 86118"/>
                <a:gd name="connsiteY2" fmla="*/ 26 h 247936"/>
                <a:gd name="connsiteX3" fmla="*/ 97 w 86118"/>
                <a:gd name="connsiteY3" fmla="*/ 26 h 24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47936">
                  <a:moveTo>
                    <a:pt x="97" y="247962"/>
                  </a:moveTo>
                  <a:lnTo>
                    <a:pt x="86216" y="247962"/>
                  </a:lnTo>
                  <a:lnTo>
                    <a:pt x="86216" y="26"/>
                  </a:lnTo>
                  <a:lnTo>
                    <a:pt x="97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5" name="자유형: 도형 514">
              <a:extLst>
                <a:ext uri="{FF2B5EF4-FFF2-40B4-BE49-F238E27FC236}">
                  <a16:creationId xmlns:a16="http://schemas.microsoft.com/office/drawing/2014/main" id="{09AFCA49-EEAC-DF25-5C4F-F13D161C2391}"/>
                </a:ext>
              </a:extLst>
            </p:cNvPr>
            <p:cNvSpPr/>
            <p:nvPr/>
          </p:nvSpPr>
          <p:spPr>
            <a:xfrm>
              <a:off x="8252990" y="2830754"/>
              <a:ext cx="152113" cy="711290"/>
            </a:xfrm>
            <a:custGeom>
              <a:avLst/>
              <a:gdLst>
                <a:gd name="connsiteX0" fmla="*/ 108 w 86118"/>
                <a:gd name="connsiteY0" fmla="*/ 484619 h 484596"/>
                <a:gd name="connsiteX1" fmla="*/ 86227 w 86118"/>
                <a:gd name="connsiteY1" fmla="*/ 484619 h 484596"/>
                <a:gd name="connsiteX2" fmla="*/ 86227 w 86118"/>
                <a:gd name="connsiteY2" fmla="*/ 23 h 484596"/>
                <a:gd name="connsiteX3" fmla="*/ 108 w 86118"/>
                <a:gd name="connsiteY3" fmla="*/ 23 h 48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84596">
                  <a:moveTo>
                    <a:pt x="108" y="484619"/>
                  </a:moveTo>
                  <a:lnTo>
                    <a:pt x="86227" y="484619"/>
                  </a:lnTo>
                  <a:lnTo>
                    <a:pt x="86227" y="23"/>
                  </a:lnTo>
                  <a:lnTo>
                    <a:pt x="108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6" name="자유형: 도형 515">
              <a:extLst>
                <a:ext uri="{FF2B5EF4-FFF2-40B4-BE49-F238E27FC236}">
                  <a16:creationId xmlns:a16="http://schemas.microsoft.com/office/drawing/2014/main" id="{41F05082-4F19-8B36-2800-3D94ACD388EF}"/>
                </a:ext>
              </a:extLst>
            </p:cNvPr>
            <p:cNvSpPr/>
            <p:nvPr/>
          </p:nvSpPr>
          <p:spPr>
            <a:xfrm>
              <a:off x="9013559" y="3002529"/>
              <a:ext cx="152113" cy="539515"/>
            </a:xfrm>
            <a:custGeom>
              <a:avLst/>
              <a:gdLst>
                <a:gd name="connsiteX0" fmla="*/ 120 w 86118"/>
                <a:gd name="connsiteY0" fmla="*/ 367592 h 367567"/>
                <a:gd name="connsiteX1" fmla="*/ 86238 w 86118"/>
                <a:gd name="connsiteY1" fmla="*/ 367592 h 367567"/>
                <a:gd name="connsiteX2" fmla="*/ 86238 w 86118"/>
                <a:gd name="connsiteY2" fmla="*/ 24 h 367567"/>
                <a:gd name="connsiteX3" fmla="*/ 120 w 86118"/>
                <a:gd name="connsiteY3" fmla="*/ 24 h 36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67567">
                  <a:moveTo>
                    <a:pt x="120" y="367592"/>
                  </a:moveTo>
                  <a:lnTo>
                    <a:pt x="86238" y="367592"/>
                  </a:lnTo>
                  <a:lnTo>
                    <a:pt x="86238" y="24"/>
                  </a:lnTo>
                  <a:lnTo>
                    <a:pt x="120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7" name="자유형: 도형 516">
              <a:extLst>
                <a:ext uri="{FF2B5EF4-FFF2-40B4-BE49-F238E27FC236}">
                  <a16:creationId xmlns:a16="http://schemas.microsoft.com/office/drawing/2014/main" id="{831A0ABF-387A-2720-0903-E2A17E4958BD}"/>
                </a:ext>
              </a:extLst>
            </p:cNvPr>
            <p:cNvSpPr/>
            <p:nvPr/>
          </p:nvSpPr>
          <p:spPr>
            <a:xfrm>
              <a:off x="9774129" y="3162817"/>
              <a:ext cx="152113" cy="379227"/>
            </a:xfrm>
            <a:custGeom>
              <a:avLst/>
              <a:gdLst>
                <a:gd name="connsiteX0" fmla="*/ 131 w 86118"/>
                <a:gd name="connsiteY0" fmla="*/ 258390 h 258364"/>
                <a:gd name="connsiteX1" fmla="*/ 86250 w 86118"/>
                <a:gd name="connsiteY1" fmla="*/ 258390 h 258364"/>
                <a:gd name="connsiteX2" fmla="*/ 86250 w 86118"/>
                <a:gd name="connsiteY2" fmla="*/ 26 h 258364"/>
                <a:gd name="connsiteX3" fmla="*/ 131 w 86118"/>
                <a:gd name="connsiteY3" fmla="*/ 26 h 2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58364">
                  <a:moveTo>
                    <a:pt x="131" y="258390"/>
                  </a:moveTo>
                  <a:lnTo>
                    <a:pt x="86250" y="258390"/>
                  </a:lnTo>
                  <a:lnTo>
                    <a:pt x="86250" y="26"/>
                  </a:lnTo>
                  <a:lnTo>
                    <a:pt x="131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8" name="자유형: 도형 517">
              <a:extLst>
                <a:ext uri="{FF2B5EF4-FFF2-40B4-BE49-F238E27FC236}">
                  <a16:creationId xmlns:a16="http://schemas.microsoft.com/office/drawing/2014/main" id="{9BA12DC1-D72B-571C-CAF7-DB6E67CD5B23}"/>
                </a:ext>
              </a:extLst>
            </p:cNvPr>
            <p:cNvSpPr/>
            <p:nvPr/>
          </p:nvSpPr>
          <p:spPr>
            <a:xfrm>
              <a:off x="10534675" y="3062572"/>
              <a:ext cx="152113" cy="479471"/>
            </a:xfrm>
            <a:custGeom>
              <a:avLst/>
              <a:gdLst>
                <a:gd name="connsiteX0" fmla="*/ 142 w 86118"/>
                <a:gd name="connsiteY0" fmla="*/ 326686 h 326660"/>
                <a:gd name="connsiteX1" fmla="*/ 86261 w 86118"/>
                <a:gd name="connsiteY1" fmla="*/ 326686 h 326660"/>
                <a:gd name="connsiteX2" fmla="*/ 86261 w 86118"/>
                <a:gd name="connsiteY2" fmla="*/ 25 h 326660"/>
                <a:gd name="connsiteX3" fmla="*/ 142 w 86118"/>
                <a:gd name="connsiteY3" fmla="*/ 25 h 3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26660">
                  <a:moveTo>
                    <a:pt x="142" y="326686"/>
                  </a:moveTo>
                  <a:lnTo>
                    <a:pt x="86261" y="326686"/>
                  </a:lnTo>
                  <a:lnTo>
                    <a:pt x="86261" y="25"/>
                  </a:lnTo>
                  <a:lnTo>
                    <a:pt x="142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5" name="자유형: 도형 554">
              <a:extLst>
                <a:ext uri="{FF2B5EF4-FFF2-40B4-BE49-F238E27FC236}">
                  <a16:creationId xmlns:a16="http://schemas.microsoft.com/office/drawing/2014/main" id="{FEDF58B9-793F-F623-A74A-6283FF1603D5}"/>
                </a:ext>
              </a:extLst>
            </p:cNvPr>
            <p:cNvSpPr/>
            <p:nvPr/>
          </p:nvSpPr>
          <p:spPr>
            <a:xfrm>
              <a:off x="2358605" y="3394631"/>
              <a:ext cx="152113" cy="147413"/>
            </a:xfrm>
            <a:custGeom>
              <a:avLst/>
              <a:gdLst>
                <a:gd name="connsiteX0" fmla="*/ 21 w 86118"/>
                <a:gd name="connsiteY0" fmla="*/ 100459 h 100431"/>
                <a:gd name="connsiteX1" fmla="*/ 86139 w 86118"/>
                <a:gd name="connsiteY1" fmla="*/ 100459 h 100431"/>
                <a:gd name="connsiteX2" fmla="*/ 86139 w 86118"/>
                <a:gd name="connsiteY2" fmla="*/ 28 h 100431"/>
                <a:gd name="connsiteX3" fmla="*/ 21 w 86118"/>
                <a:gd name="connsiteY3" fmla="*/ 28 h 10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00431">
                  <a:moveTo>
                    <a:pt x="21" y="100459"/>
                  </a:moveTo>
                  <a:lnTo>
                    <a:pt x="86139" y="100459"/>
                  </a:lnTo>
                  <a:lnTo>
                    <a:pt x="86139" y="28"/>
                  </a:lnTo>
                  <a:lnTo>
                    <a:pt x="21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6" name="자유형: 도형 555">
              <a:extLst>
                <a:ext uri="{FF2B5EF4-FFF2-40B4-BE49-F238E27FC236}">
                  <a16:creationId xmlns:a16="http://schemas.microsoft.com/office/drawing/2014/main" id="{12FD1F49-12BB-B0C2-1CF1-B227714773E3}"/>
                </a:ext>
              </a:extLst>
            </p:cNvPr>
            <p:cNvSpPr/>
            <p:nvPr/>
          </p:nvSpPr>
          <p:spPr>
            <a:xfrm>
              <a:off x="3119173" y="3408472"/>
              <a:ext cx="152111" cy="133571"/>
            </a:xfrm>
            <a:custGeom>
              <a:avLst/>
              <a:gdLst>
                <a:gd name="connsiteX0" fmla="*/ 32 w 86117"/>
                <a:gd name="connsiteY0" fmla="*/ 91030 h 91001"/>
                <a:gd name="connsiteX1" fmla="*/ 86149 w 86117"/>
                <a:gd name="connsiteY1" fmla="*/ 91030 h 91001"/>
                <a:gd name="connsiteX2" fmla="*/ 86149 w 86117"/>
                <a:gd name="connsiteY2" fmla="*/ 28 h 91001"/>
                <a:gd name="connsiteX3" fmla="*/ 32 w 86117"/>
                <a:gd name="connsiteY3" fmla="*/ 28 h 9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7" h="91001">
                  <a:moveTo>
                    <a:pt x="32" y="91030"/>
                  </a:moveTo>
                  <a:lnTo>
                    <a:pt x="86149" y="91030"/>
                  </a:lnTo>
                  <a:lnTo>
                    <a:pt x="86149" y="28"/>
                  </a:lnTo>
                  <a:lnTo>
                    <a:pt x="32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7" name="자유형: 도형 556">
              <a:extLst>
                <a:ext uri="{FF2B5EF4-FFF2-40B4-BE49-F238E27FC236}">
                  <a16:creationId xmlns:a16="http://schemas.microsoft.com/office/drawing/2014/main" id="{8E2FF289-71C0-9BF1-3821-E8E28F935723}"/>
                </a:ext>
              </a:extLst>
            </p:cNvPr>
            <p:cNvSpPr/>
            <p:nvPr/>
          </p:nvSpPr>
          <p:spPr>
            <a:xfrm>
              <a:off x="3879731" y="3431463"/>
              <a:ext cx="152113" cy="110581"/>
            </a:xfrm>
            <a:custGeom>
              <a:avLst/>
              <a:gdLst>
                <a:gd name="connsiteX0" fmla="*/ 43 w 86118"/>
                <a:gd name="connsiteY0" fmla="*/ 75367 h 75338"/>
                <a:gd name="connsiteX1" fmla="*/ 86162 w 86118"/>
                <a:gd name="connsiteY1" fmla="*/ 75367 h 75338"/>
                <a:gd name="connsiteX2" fmla="*/ 86162 w 86118"/>
                <a:gd name="connsiteY2" fmla="*/ 28 h 75338"/>
                <a:gd name="connsiteX3" fmla="*/ 43 w 86118"/>
                <a:gd name="connsiteY3" fmla="*/ 28 h 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75338">
                  <a:moveTo>
                    <a:pt x="43" y="75367"/>
                  </a:moveTo>
                  <a:lnTo>
                    <a:pt x="86162" y="75367"/>
                  </a:lnTo>
                  <a:lnTo>
                    <a:pt x="86162" y="28"/>
                  </a:lnTo>
                  <a:lnTo>
                    <a:pt x="43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8" name="자유형: 도형 557">
              <a:extLst>
                <a:ext uri="{FF2B5EF4-FFF2-40B4-BE49-F238E27FC236}">
                  <a16:creationId xmlns:a16="http://schemas.microsoft.com/office/drawing/2014/main" id="{168F2E9F-659A-803A-5507-AF78766D6DD1}"/>
                </a:ext>
              </a:extLst>
            </p:cNvPr>
            <p:cNvSpPr/>
            <p:nvPr/>
          </p:nvSpPr>
          <p:spPr>
            <a:xfrm>
              <a:off x="4640302" y="3407761"/>
              <a:ext cx="152113" cy="134283"/>
            </a:xfrm>
            <a:custGeom>
              <a:avLst/>
              <a:gdLst>
                <a:gd name="connsiteX0" fmla="*/ 55 w 86118"/>
                <a:gd name="connsiteY0" fmla="*/ 91515 h 91486"/>
                <a:gd name="connsiteX1" fmla="*/ 86173 w 86118"/>
                <a:gd name="connsiteY1" fmla="*/ 91515 h 91486"/>
                <a:gd name="connsiteX2" fmla="*/ 86173 w 86118"/>
                <a:gd name="connsiteY2" fmla="*/ 28 h 91486"/>
                <a:gd name="connsiteX3" fmla="*/ 55 w 86118"/>
                <a:gd name="connsiteY3" fmla="*/ 28 h 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91486">
                  <a:moveTo>
                    <a:pt x="55" y="91515"/>
                  </a:moveTo>
                  <a:lnTo>
                    <a:pt x="86173" y="91515"/>
                  </a:lnTo>
                  <a:lnTo>
                    <a:pt x="86173" y="28"/>
                  </a:lnTo>
                  <a:lnTo>
                    <a:pt x="55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9" name="자유형: 도형 558">
              <a:extLst>
                <a:ext uri="{FF2B5EF4-FFF2-40B4-BE49-F238E27FC236}">
                  <a16:creationId xmlns:a16="http://schemas.microsoft.com/office/drawing/2014/main" id="{11AAF1B0-0B2E-0A71-379F-044B4619B828}"/>
                </a:ext>
              </a:extLst>
            </p:cNvPr>
            <p:cNvSpPr/>
            <p:nvPr/>
          </p:nvSpPr>
          <p:spPr>
            <a:xfrm>
              <a:off x="5400870" y="3413404"/>
              <a:ext cx="152113" cy="128639"/>
            </a:xfrm>
            <a:custGeom>
              <a:avLst/>
              <a:gdLst>
                <a:gd name="connsiteX0" fmla="*/ 66 w 86118"/>
                <a:gd name="connsiteY0" fmla="*/ 87669 h 87641"/>
                <a:gd name="connsiteX1" fmla="*/ 86184 w 86118"/>
                <a:gd name="connsiteY1" fmla="*/ 87669 h 87641"/>
                <a:gd name="connsiteX2" fmla="*/ 86184 w 86118"/>
                <a:gd name="connsiteY2" fmla="*/ 28 h 87641"/>
                <a:gd name="connsiteX3" fmla="*/ 66 w 86118"/>
                <a:gd name="connsiteY3" fmla="*/ 28 h 8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7641">
                  <a:moveTo>
                    <a:pt x="66" y="87669"/>
                  </a:moveTo>
                  <a:lnTo>
                    <a:pt x="86184" y="87669"/>
                  </a:lnTo>
                  <a:lnTo>
                    <a:pt x="86184" y="28"/>
                  </a:lnTo>
                  <a:lnTo>
                    <a:pt x="66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0" name="자유형: 도형 559">
              <a:extLst>
                <a:ext uri="{FF2B5EF4-FFF2-40B4-BE49-F238E27FC236}">
                  <a16:creationId xmlns:a16="http://schemas.microsoft.com/office/drawing/2014/main" id="{C1F2A604-ECB7-C60E-5AF1-B36369BF7FDC}"/>
                </a:ext>
              </a:extLst>
            </p:cNvPr>
            <p:cNvSpPr/>
            <p:nvPr/>
          </p:nvSpPr>
          <p:spPr>
            <a:xfrm>
              <a:off x="6161439" y="3414672"/>
              <a:ext cx="152113" cy="127371"/>
            </a:xfrm>
            <a:custGeom>
              <a:avLst/>
              <a:gdLst>
                <a:gd name="connsiteX0" fmla="*/ 77 w 86118"/>
                <a:gd name="connsiteY0" fmla="*/ 86806 h 86777"/>
                <a:gd name="connsiteX1" fmla="*/ 86196 w 86118"/>
                <a:gd name="connsiteY1" fmla="*/ 86806 h 86777"/>
                <a:gd name="connsiteX2" fmla="*/ 86196 w 86118"/>
                <a:gd name="connsiteY2" fmla="*/ 28 h 86777"/>
                <a:gd name="connsiteX3" fmla="*/ 77 w 86118"/>
                <a:gd name="connsiteY3" fmla="*/ 28 h 8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6777">
                  <a:moveTo>
                    <a:pt x="77" y="86806"/>
                  </a:moveTo>
                  <a:lnTo>
                    <a:pt x="86196" y="86806"/>
                  </a:lnTo>
                  <a:lnTo>
                    <a:pt x="86196" y="28"/>
                  </a:lnTo>
                  <a:lnTo>
                    <a:pt x="77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1" name="자유형: 도형 560">
              <a:extLst>
                <a:ext uri="{FF2B5EF4-FFF2-40B4-BE49-F238E27FC236}">
                  <a16:creationId xmlns:a16="http://schemas.microsoft.com/office/drawing/2014/main" id="{EBBA3C7B-BDA2-BEB5-1BAA-3C2D1C3355F1}"/>
                </a:ext>
              </a:extLst>
            </p:cNvPr>
            <p:cNvSpPr/>
            <p:nvPr/>
          </p:nvSpPr>
          <p:spPr>
            <a:xfrm>
              <a:off x="6922010" y="3501180"/>
              <a:ext cx="152090" cy="40864"/>
            </a:xfrm>
            <a:custGeom>
              <a:avLst/>
              <a:gdLst>
                <a:gd name="connsiteX0" fmla="*/ 89 w 86105"/>
                <a:gd name="connsiteY0" fmla="*/ 27870 h 27840"/>
                <a:gd name="connsiteX1" fmla="*/ 86194 w 86105"/>
                <a:gd name="connsiteY1" fmla="*/ 27870 h 27840"/>
                <a:gd name="connsiteX2" fmla="*/ 86194 w 86105"/>
                <a:gd name="connsiteY2" fmla="*/ 29 h 27840"/>
                <a:gd name="connsiteX3" fmla="*/ 89 w 86105"/>
                <a:gd name="connsiteY3" fmla="*/ 29 h 2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27840">
                  <a:moveTo>
                    <a:pt x="89" y="27870"/>
                  </a:moveTo>
                  <a:lnTo>
                    <a:pt x="86194" y="27870"/>
                  </a:lnTo>
                  <a:lnTo>
                    <a:pt x="86194" y="29"/>
                  </a:lnTo>
                  <a:lnTo>
                    <a:pt x="89" y="2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2" name="자유형: 도형 561">
              <a:extLst>
                <a:ext uri="{FF2B5EF4-FFF2-40B4-BE49-F238E27FC236}">
                  <a16:creationId xmlns:a16="http://schemas.microsoft.com/office/drawing/2014/main" id="{CA2CD8C4-6525-E17D-36FE-54D8F76E120B}"/>
                </a:ext>
              </a:extLst>
            </p:cNvPr>
            <p:cNvSpPr/>
            <p:nvPr/>
          </p:nvSpPr>
          <p:spPr>
            <a:xfrm>
              <a:off x="7682558" y="3378845"/>
              <a:ext cx="152113" cy="163199"/>
            </a:xfrm>
            <a:custGeom>
              <a:avLst/>
              <a:gdLst>
                <a:gd name="connsiteX0" fmla="*/ 100 w 86118"/>
                <a:gd name="connsiteY0" fmla="*/ 111215 h 111186"/>
                <a:gd name="connsiteX1" fmla="*/ 86218 w 86118"/>
                <a:gd name="connsiteY1" fmla="*/ 111215 h 111186"/>
                <a:gd name="connsiteX2" fmla="*/ 86218 w 86118"/>
                <a:gd name="connsiteY2" fmla="*/ 28 h 111186"/>
                <a:gd name="connsiteX3" fmla="*/ 100 w 86118"/>
                <a:gd name="connsiteY3" fmla="*/ 28 h 1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11186">
                  <a:moveTo>
                    <a:pt x="100" y="111215"/>
                  </a:moveTo>
                  <a:lnTo>
                    <a:pt x="86218" y="111215"/>
                  </a:lnTo>
                  <a:lnTo>
                    <a:pt x="86218" y="28"/>
                  </a:lnTo>
                  <a:lnTo>
                    <a:pt x="100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3" name="자유형: 도형 562">
              <a:extLst>
                <a:ext uri="{FF2B5EF4-FFF2-40B4-BE49-F238E27FC236}">
                  <a16:creationId xmlns:a16="http://schemas.microsoft.com/office/drawing/2014/main" id="{652A7693-03EF-8C4A-A17A-C4F0493FACBF}"/>
                </a:ext>
              </a:extLst>
            </p:cNvPr>
            <p:cNvSpPr/>
            <p:nvPr/>
          </p:nvSpPr>
          <p:spPr>
            <a:xfrm>
              <a:off x="8443127" y="3385101"/>
              <a:ext cx="152113" cy="156943"/>
            </a:xfrm>
            <a:custGeom>
              <a:avLst/>
              <a:gdLst>
                <a:gd name="connsiteX0" fmla="*/ 111 w 86118"/>
                <a:gd name="connsiteY0" fmla="*/ 106953 h 106924"/>
                <a:gd name="connsiteX1" fmla="*/ 86230 w 86118"/>
                <a:gd name="connsiteY1" fmla="*/ 106953 h 106924"/>
                <a:gd name="connsiteX2" fmla="*/ 86230 w 86118"/>
                <a:gd name="connsiteY2" fmla="*/ 28 h 106924"/>
                <a:gd name="connsiteX3" fmla="*/ 111 w 86118"/>
                <a:gd name="connsiteY3" fmla="*/ 28 h 10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06924">
                  <a:moveTo>
                    <a:pt x="111" y="106953"/>
                  </a:moveTo>
                  <a:lnTo>
                    <a:pt x="86230" y="106953"/>
                  </a:lnTo>
                  <a:lnTo>
                    <a:pt x="86230" y="28"/>
                  </a:lnTo>
                  <a:lnTo>
                    <a:pt x="111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4" name="자유형: 도형 563">
              <a:extLst>
                <a:ext uri="{FF2B5EF4-FFF2-40B4-BE49-F238E27FC236}">
                  <a16:creationId xmlns:a16="http://schemas.microsoft.com/office/drawing/2014/main" id="{869E6985-C44D-803A-243A-D1A9C9EDD1B7}"/>
                </a:ext>
              </a:extLst>
            </p:cNvPr>
            <p:cNvSpPr/>
            <p:nvPr/>
          </p:nvSpPr>
          <p:spPr>
            <a:xfrm>
              <a:off x="9203696" y="3356760"/>
              <a:ext cx="152113" cy="185283"/>
            </a:xfrm>
            <a:custGeom>
              <a:avLst/>
              <a:gdLst>
                <a:gd name="connsiteX0" fmla="*/ 123 w 86118"/>
                <a:gd name="connsiteY0" fmla="*/ 126260 h 126232"/>
                <a:gd name="connsiteX1" fmla="*/ 86241 w 86118"/>
                <a:gd name="connsiteY1" fmla="*/ 126260 h 126232"/>
                <a:gd name="connsiteX2" fmla="*/ 86241 w 86118"/>
                <a:gd name="connsiteY2" fmla="*/ 28 h 126232"/>
                <a:gd name="connsiteX3" fmla="*/ 123 w 86118"/>
                <a:gd name="connsiteY3" fmla="*/ 28 h 12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26232">
                  <a:moveTo>
                    <a:pt x="123" y="126260"/>
                  </a:moveTo>
                  <a:lnTo>
                    <a:pt x="86241" y="126260"/>
                  </a:lnTo>
                  <a:lnTo>
                    <a:pt x="86241" y="28"/>
                  </a:lnTo>
                  <a:lnTo>
                    <a:pt x="123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5" name="자유형: 도형 564">
              <a:extLst>
                <a:ext uri="{FF2B5EF4-FFF2-40B4-BE49-F238E27FC236}">
                  <a16:creationId xmlns:a16="http://schemas.microsoft.com/office/drawing/2014/main" id="{48A03AEC-5A7B-779A-D974-E8510C970F24}"/>
                </a:ext>
              </a:extLst>
            </p:cNvPr>
            <p:cNvSpPr/>
            <p:nvPr/>
          </p:nvSpPr>
          <p:spPr>
            <a:xfrm>
              <a:off x="9964266" y="3475535"/>
              <a:ext cx="152113" cy="66509"/>
            </a:xfrm>
            <a:custGeom>
              <a:avLst/>
              <a:gdLst>
                <a:gd name="connsiteX0" fmla="*/ 134 w 86118"/>
                <a:gd name="connsiteY0" fmla="*/ 45341 h 45312"/>
                <a:gd name="connsiteX1" fmla="*/ 86252 w 86118"/>
                <a:gd name="connsiteY1" fmla="*/ 45341 h 45312"/>
                <a:gd name="connsiteX2" fmla="*/ 86252 w 86118"/>
                <a:gd name="connsiteY2" fmla="*/ 29 h 45312"/>
                <a:gd name="connsiteX3" fmla="*/ 134 w 86118"/>
                <a:gd name="connsiteY3" fmla="*/ 29 h 4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5312">
                  <a:moveTo>
                    <a:pt x="134" y="45341"/>
                  </a:moveTo>
                  <a:lnTo>
                    <a:pt x="86252" y="45341"/>
                  </a:lnTo>
                  <a:lnTo>
                    <a:pt x="86252" y="29"/>
                  </a:lnTo>
                  <a:lnTo>
                    <a:pt x="134" y="2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6" name="자유형: 도형 565">
              <a:extLst>
                <a:ext uri="{FF2B5EF4-FFF2-40B4-BE49-F238E27FC236}">
                  <a16:creationId xmlns:a16="http://schemas.microsoft.com/office/drawing/2014/main" id="{400F9D40-7B05-D9D9-6A64-F7E37D374B25}"/>
                </a:ext>
              </a:extLst>
            </p:cNvPr>
            <p:cNvSpPr/>
            <p:nvPr/>
          </p:nvSpPr>
          <p:spPr>
            <a:xfrm>
              <a:off x="10724835" y="3415258"/>
              <a:ext cx="152113" cy="126786"/>
            </a:xfrm>
            <a:custGeom>
              <a:avLst/>
              <a:gdLst>
                <a:gd name="connsiteX0" fmla="*/ 145 w 86118"/>
                <a:gd name="connsiteY0" fmla="*/ 86407 h 86378"/>
                <a:gd name="connsiteX1" fmla="*/ 86264 w 86118"/>
                <a:gd name="connsiteY1" fmla="*/ 86407 h 86378"/>
                <a:gd name="connsiteX2" fmla="*/ 86264 w 86118"/>
                <a:gd name="connsiteY2" fmla="*/ 28 h 86378"/>
                <a:gd name="connsiteX3" fmla="*/ 145 w 86118"/>
                <a:gd name="connsiteY3" fmla="*/ 28 h 8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6378">
                  <a:moveTo>
                    <a:pt x="145" y="86407"/>
                  </a:moveTo>
                  <a:lnTo>
                    <a:pt x="86264" y="86407"/>
                  </a:lnTo>
                  <a:lnTo>
                    <a:pt x="86264" y="28"/>
                  </a:lnTo>
                  <a:lnTo>
                    <a:pt x="145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B76D7DEF-89F6-A23A-3A36-087D2E112940}"/>
                </a:ext>
              </a:extLst>
            </p:cNvPr>
            <p:cNvSpPr/>
            <p:nvPr/>
          </p:nvSpPr>
          <p:spPr>
            <a:xfrm>
              <a:off x="3984781" y="1756526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5" name="그룹 454">
            <a:extLst>
              <a:ext uri="{FF2B5EF4-FFF2-40B4-BE49-F238E27FC236}">
                <a16:creationId xmlns:a16="http://schemas.microsoft.com/office/drawing/2014/main" id="{F22A68FB-51C0-CB30-DADA-4826AEE27804}"/>
              </a:ext>
            </a:extLst>
          </p:cNvPr>
          <p:cNvGrpSpPr/>
          <p:nvPr/>
        </p:nvGrpSpPr>
        <p:grpSpPr>
          <a:xfrm>
            <a:off x="1978323" y="1755085"/>
            <a:ext cx="8898625" cy="1746094"/>
            <a:chOff x="1978323" y="1755085"/>
            <a:chExt cx="8898625" cy="1746094"/>
          </a:xfrm>
          <a:solidFill>
            <a:srgbClr val="FFC000"/>
          </a:solidFill>
        </p:grpSpPr>
        <p:sp>
          <p:nvSpPr>
            <p:cNvPr id="576" name="자유형: 도형 575">
              <a:extLst>
                <a:ext uri="{FF2B5EF4-FFF2-40B4-BE49-F238E27FC236}">
                  <a16:creationId xmlns:a16="http://schemas.microsoft.com/office/drawing/2014/main" id="{82C76CF2-1A42-CDC8-996D-8712B29F54D3}"/>
                </a:ext>
              </a:extLst>
            </p:cNvPr>
            <p:cNvSpPr/>
            <p:nvPr/>
          </p:nvSpPr>
          <p:spPr>
            <a:xfrm>
              <a:off x="9203696" y="3285938"/>
              <a:ext cx="152113" cy="70823"/>
            </a:xfrm>
            <a:custGeom>
              <a:avLst/>
              <a:gdLst>
                <a:gd name="connsiteX0" fmla="*/ 123 w 86118"/>
                <a:gd name="connsiteY0" fmla="*/ 48276 h 48251"/>
                <a:gd name="connsiteX1" fmla="*/ 86241 w 86118"/>
                <a:gd name="connsiteY1" fmla="*/ 48276 h 48251"/>
                <a:gd name="connsiteX2" fmla="*/ 86241 w 86118"/>
                <a:gd name="connsiteY2" fmla="*/ 25 h 48251"/>
                <a:gd name="connsiteX3" fmla="*/ 123 w 86118"/>
                <a:gd name="connsiteY3" fmla="*/ 25 h 4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8251">
                  <a:moveTo>
                    <a:pt x="123" y="48276"/>
                  </a:moveTo>
                  <a:lnTo>
                    <a:pt x="86241" y="48276"/>
                  </a:lnTo>
                  <a:lnTo>
                    <a:pt x="86241" y="25"/>
                  </a:lnTo>
                  <a:lnTo>
                    <a:pt x="123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8EABF1B7-5D0D-8CF0-E04C-850A953C8366}"/>
                </a:ext>
              </a:extLst>
            </p:cNvPr>
            <p:cNvSpPr/>
            <p:nvPr/>
          </p:nvSpPr>
          <p:spPr>
            <a:xfrm>
              <a:off x="1978323" y="3017882"/>
              <a:ext cx="152113" cy="53564"/>
            </a:xfrm>
            <a:custGeom>
              <a:avLst/>
              <a:gdLst>
                <a:gd name="connsiteX0" fmla="*/ 15 w 86118"/>
                <a:gd name="connsiteY0" fmla="*/ 36514 h 36493"/>
                <a:gd name="connsiteX1" fmla="*/ 86134 w 86118"/>
                <a:gd name="connsiteY1" fmla="*/ 36514 h 36493"/>
                <a:gd name="connsiteX2" fmla="*/ 86134 w 86118"/>
                <a:gd name="connsiteY2" fmla="*/ 20 h 36493"/>
                <a:gd name="connsiteX3" fmla="*/ 15 w 86118"/>
                <a:gd name="connsiteY3" fmla="*/ 20 h 3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6493">
                  <a:moveTo>
                    <a:pt x="15" y="36514"/>
                  </a:moveTo>
                  <a:lnTo>
                    <a:pt x="86134" y="36514"/>
                  </a:lnTo>
                  <a:lnTo>
                    <a:pt x="86134" y="20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710BC264-39D2-8E58-3780-8D3496237559}"/>
                </a:ext>
              </a:extLst>
            </p:cNvPr>
            <p:cNvSpPr/>
            <p:nvPr/>
          </p:nvSpPr>
          <p:spPr>
            <a:xfrm>
              <a:off x="2738888" y="3202288"/>
              <a:ext cx="152113" cy="94217"/>
            </a:xfrm>
            <a:custGeom>
              <a:avLst/>
              <a:gdLst>
                <a:gd name="connsiteX0" fmla="*/ 27 w 86118"/>
                <a:gd name="connsiteY0" fmla="*/ 64213 h 64189"/>
                <a:gd name="connsiteX1" fmla="*/ 86145 w 86118"/>
                <a:gd name="connsiteY1" fmla="*/ 64213 h 64189"/>
                <a:gd name="connsiteX2" fmla="*/ 86145 w 86118"/>
                <a:gd name="connsiteY2" fmla="*/ 24 h 64189"/>
                <a:gd name="connsiteX3" fmla="*/ 27 w 86118"/>
                <a:gd name="connsiteY3" fmla="*/ 24 h 6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4189">
                  <a:moveTo>
                    <a:pt x="27" y="64213"/>
                  </a:moveTo>
                  <a:lnTo>
                    <a:pt x="86145" y="64213"/>
                  </a:lnTo>
                  <a:lnTo>
                    <a:pt x="86145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58C46353-ADDF-AC7C-0A4B-97647BEDF7E8}"/>
                </a:ext>
              </a:extLst>
            </p:cNvPr>
            <p:cNvSpPr/>
            <p:nvPr/>
          </p:nvSpPr>
          <p:spPr>
            <a:xfrm>
              <a:off x="3499457" y="3200733"/>
              <a:ext cx="152113" cy="100684"/>
            </a:xfrm>
            <a:custGeom>
              <a:avLst/>
              <a:gdLst>
                <a:gd name="connsiteX0" fmla="*/ 38 w 86118"/>
                <a:gd name="connsiteY0" fmla="*/ 68619 h 68595"/>
                <a:gd name="connsiteX1" fmla="*/ 86156 w 86118"/>
                <a:gd name="connsiteY1" fmla="*/ 68619 h 68595"/>
                <a:gd name="connsiteX2" fmla="*/ 86156 w 86118"/>
                <a:gd name="connsiteY2" fmla="*/ 24 h 68595"/>
                <a:gd name="connsiteX3" fmla="*/ 38 w 86118"/>
                <a:gd name="connsiteY3" fmla="*/ 24 h 6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8595">
                  <a:moveTo>
                    <a:pt x="38" y="68619"/>
                  </a:moveTo>
                  <a:lnTo>
                    <a:pt x="86156" y="68619"/>
                  </a:lnTo>
                  <a:lnTo>
                    <a:pt x="86156" y="24"/>
                  </a:lnTo>
                  <a:lnTo>
                    <a:pt x="38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4DF0B281-6B64-A936-C9BF-4C11010A7862}"/>
                </a:ext>
              </a:extLst>
            </p:cNvPr>
            <p:cNvSpPr/>
            <p:nvPr/>
          </p:nvSpPr>
          <p:spPr>
            <a:xfrm>
              <a:off x="4260028" y="3202457"/>
              <a:ext cx="152113" cy="93878"/>
            </a:xfrm>
            <a:custGeom>
              <a:avLst/>
              <a:gdLst>
                <a:gd name="connsiteX0" fmla="*/ 49 w 86118"/>
                <a:gd name="connsiteY0" fmla="*/ 63982 h 63958"/>
                <a:gd name="connsiteX1" fmla="*/ 86168 w 86118"/>
                <a:gd name="connsiteY1" fmla="*/ 63982 h 63958"/>
                <a:gd name="connsiteX2" fmla="*/ 86168 w 86118"/>
                <a:gd name="connsiteY2" fmla="*/ 24 h 63958"/>
                <a:gd name="connsiteX3" fmla="*/ 49 w 86118"/>
                <a:gd name="connsiteY3" fmla="*/ 24 h 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3958">
                  <a:moveTo>
                    <a:pt x="49" y="63982"/>
                  </a:moveTo>
                  <a:lnTo>
                    <a:pt x="86168" y="63982"/>
                  </a:lnTo>
                  <a:lnTo>
                    <a:pt x="86168" y="24"/>
                  </a:lnTo>
                  <a:lnTo>
                    <a:pt x="49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5" name="자유형: 도형 474">
              <a:extLst>
                <a:ext uri="{FF2B5EF4-FFF2-40B4-BE49-F238E27FC236}">
                  <a16:creationId xmlns:a16="http://schemas.microsoft.com/office/drawing/2014/main" id="{118E0216-B456-C382-5225-A0741DB563AE}"/>
                </a:ext>
              </a:extLst>
            </p:cNvPr>
            <p:cNvSpPr/>
            <p:nvPr/>
          </p:nvSpPr>
          <p:spPr>
            <a:xfrm>
              <a:off x="5020574" y="3165654"/>
              <a:ext cx="152113" cy="108102"/>
            </a:xfrm>
            <a:custGeom>
              <a:avLst/>
              <a:gdLst>
                <a:gd name="connsiteX0" fmla="*/ 60 w 86118"/>
                <a:gd name="connsiteY0" fmla="*/ 73673 h 73649"/>
                <a:gd name="connsiteX1" fmla="*/ 86179 w 86118"/>
                <a:gd name="connsiteY1" fmla="*/ 73673 h 73649"/>
                <a:gd name="connsiteX2" fmla="*/ 86179 w 86118"/>
                <a:gd name="connsiteY2" fmla="*/ 23 h 73649"/>
                <a:gd name="connsiteX3" fmla="*/ 60 w 86118"/>
                <a:gd name="connsiteY3" fmla="*/ 23 h 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73649">
                  <a:moveTo>
                    <a:pt x="60" y="73673"/>
                  </a:moveTo>
                  <a:lnTo>
                    <a:pt x="86179" y="73673"/>
                  </a:lnTo>
                  <a:lnTo>
                    <a:pt x="86179" y="23"/>
                  </a:lnTo>
                  <a:lnTo>
                    <a:pt x="60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B8777445-52B8-64C9-EC6B-A03396801906}"/>
                </a:ext>
              </a:extLst>
            </p:cNvPr>
            <p:cNvSpPr/>
            <p:nvPr/>
          </p:nvSpPr>
          <p:spPr>
            <a:xfrm>
              <a:off x="5781144" y="3164755"/>
              <a:ext cx="152113" cy="109022"/>
            </a:xfrm>
            <a:custGeom>
              <a:avLst/>
              <a:gdLst>
                <a:gd name="connsiteX0" fmla="*/ 72 w 86118"/>
                <a:gd name="connsiteY0" fmla="*/ 74300 h 74276"/>
                <a:gd name="connsiteX1" fmla="*/ 86190 w 86118"/>
                <a:gd name="connsiteY1" fmla="*/ 74300 h 74276"/>
                <a:gd name="connsiteX2" fmla="*/ 86190 w 86118"/>
                <a:gd name="connsiteY2" fmla="*/ 23 h 74276"/>
                <a:gd name="connsiteX3" fmla="*/ 72 w 86118"/>
                <a:gd name="connsiteY3" fmla="*/ 23 h 7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74276">
                  <a:moveTo>
                    <a:pt x="72" y="74300"/>
                  </a:moveTo>
                  <a:lnTo>
                    <a:pt x="86190" y="74300"/>
                  </a:lnTo>
                  <a:lnTo>
                    <a:pt x="86190" y="23"/>
                  </a:lnTo>
                  <a:lnTo>
                    <a:pt x="72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CEDBA8F2-45E1-8909-2FBA-792A396CD088}"/>
                </a:ext>
              </a:extLst>
            </p:cNvPr>
            <p:cNvSpPr/>
            <p:nvPr/>
          </p:nvSpPr>
          <p:spPr>
            <a:xfrm>
              <a:off x="6541713" y="3212121"/>
              <a:ext cx="152113" cy="88040"/>
            </a:xfrm>
            <a:custGeom>
              <a:avLst/>
              <a:gdLst>
                <a:gd name="connsiteX0" fmla="*/ 83 w 86118"/>
                <a:gd name="connsiteY0" fmla="*/ 60006 h 59981"/>
                <a:gd name="connsiteX1" fmla="*/ 86202 w 86118"/>
                <a:gd name="connsiteY1" fmla="*/ 60006 h 59981"/>
                <a:gd name="connsiteX2" fmla="*/ 86202 w 86118"/>
                <a:gd name="connsiteY2" fmla="*/ 24 h 59981"/>
                <a:gd name="connsiteX3" fmla="*/ 83 w 86118"/>
                <a:gd name="connsiteY3" fmla="*/ 24 h 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59981">
                  <a:moveTo>
                    <a:pt x="83" y="60006"/>
                  </a:moveTo>
                  <a:lnTo>
                    <a:pt x="86202" y="60006"/>
                  </a:lnTo>
                  <a:lnTo>
                    <a:pt x="86202" y="24"/>
                  </a:lnTo>
                  <a:lnTo>
                    <a:pt x="83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322EC773-D640-F79A-C9D3-7ECEE30BE6FC}"/>
                </a:ext>
              </a:extLst>
            </p:cNvPr>
            <p:cNvSpPr/>
            <p:nvPr/>
          </p:nvSpPr>
          <p:spPr>
            <a:xfrm>
              <a:off x="7302284" y="3207956"/>
              <a:ext cx="152113" cy="77601"/>
            </a:xfrm>
            <a:custGeom>
              <a:avLst/>
              <a:gdLst>
                <a:gd name="connsiteX0" fmla="*/ 94 w 86118"/>
                <a:gd name="connsiteY0" fmla="*/ 52894 h 52869"/>
                <a:gd name="connsiteX1" fmla="*/ 86213 w 86118"/>
                <a:gd name="connsiteY1" fmla="*/ 52894 h 52869"/>
                <a:gd name="connsiteX2" fmla="*/ 86213 w 86118"/>
                <a:gd name="connsiteY2" fmla="*/ 24 h 52869"/>
                <a:gd name="connsiteX3" fmla="*/ 94 w 86118"/>
                <a:gd name="connsiteY3" fmla="*/ 24 h 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52869">
                  <a:moveTo>
                    <a:pt x="94" y="52894"/>
                  </a:moveTo>
                  <a:lnTo>
                    <a:pt x="86213" y="52894"/>
                  </a:lnTo>
                  <a:lnTo>
                    <a:pt x="86213" y="24"/>
                  </a:lnTo>
                  <a:lnTo>
                    <a:pt x="94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CF9B1F62-4E52-B03B-2057-05514DCE8004}"/>
                </a:ext>
              </a:extLst>
            </p:cNvPr>
            <p:cNvSpPr/>
            <p:nvPr/>
          </p:nvSpPr>
          <p:spPr>
            <a:xfrm>
              <a:off x="8062853" y="2985007"/>
              <a:ext cx="152113" cy="77743"/>
            </a:xfrm>
            <a:custGeom>
              <a:avLst/>
              <a:gdLst>
                <a:gd name="connsiteX0" fmla="*/ 106 w 86118"/>
                <a:gd name="connsiteY0" fmla="*/ 52986 h 52966"/>
                <a:gd name="connsiteX1" fmla="*/ 86224 w 86118"/>
                <a:gd name="connsiteY1" fmla="*/ 52986 h 52966"/>
                <a:gd name="connsiteX2" fmla="*/ 86224 w 86118"/>
                <a:gd name="connsiteY2" fmla="*/ 20 h 52966"/>
                <a:gd name="connsiteX3" fmla="*/ 106 w 86118"/>
                <a:gd name="connsiteY3" fmla="*/ 20 h 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52966">
                  <a:moveTo>
                    <a:pt x="106" y="52986"/>
                  </a:moveTo>
                  <a:lnTo>
                    <a:pt x="86224" y="52986"/>
                  </a:lnTo>
                  <a:lnTo>
                    <a:pt x="86224" y="2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96D31A9-48B7-A075-B0F1-D7D1908530AC}"/>
                </a:ext>
              </a:extLst>
            </p:cNvPr>
            <p:cNvSpPr/>
            <p:nvPr/>
          </p:nvSpPr>
          <p:spPr>
            <a:xfrm>
              <a:off x="8823423" y="3181711"/>
              <a:ext cx="152090" cy="62348"/>
            </a:xfrm>
            <a:custGeom>
              <a:avLst/>
              <a:gdLst>
                <a:gd name="connsiteX0" fmla="*/ 117 w 86105"/>
                <a:gd name="connsiteY0" fmla="*/ 42501 h 42477"/>
                <a:gd name="connsiteX1" fmla="*/ 86223 w 86105"/>
                <a:gd name="connsiteY1" fmla="*/ 42501 h 42477"/>
                <a:gd name="connsiteX2" fmla="*/ 86223 w 86105"/>
                <a:gd name="connsiteY2" fmla="*/ 23 h 42477"/>
                <a:gd name="connsiteX3" fmla="*/ 117 w 86105"/>
                <a:gd name="connsiteY3" fmla="*/ 23 h 4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42477">
                  <a:moveTo>
                    <a:pt x="117" y="42501"/>
                  </a:moveTo>
                  <a:lnTo>
                    <a:pt x="86223" y="42501"/>
                  </a:lnTo>
                  <a:lnTo>
                    <a:pt x="86223" y="23"/>
                  </a:lnTo>
                  <a:lnTo>
                    <a:pt x="117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9AAEFA3F-97AD-A713-752C-F2EAE1327023}"/>
                </a:ext>
              </a:extLst>
            </p:cNvPr>
            <p:cNvSpPr/>
            <p:nvPr/>
          </p:nvSpPr>
          <p:spPr>
            <a:xfrm>
              <a:off x="9583969" y="3081119"/>
              <a:ext cx="152113" cy="198608"/>
            </a:xfrm>
            <a:custGeom>
              <a:avLst/>
              <a:gdLst>
                <a:gd name="connsiteX0" fmla="*/ 128 w 86118"/>
                <a:gd name="connsiteY0" fmla="*/ 135333 h 135310"/>
                <a:gd name="connsiteX1" fmla="*/ 86247 w 86118"/>
                <a:gd name="connsiteY1" fmla="*/ 135333 h 135310"/>
                <a:gd name="connsiteX2" fmla="*/ 86247 w 86118"/>
                <a:gd name="connsiteY2" fmla="*/ 23 h 135310"/>
                <a:gd name="connsiteX3" fmla="*/ 128 w 86118"/>
                <a:gd name="connsiteY3" fmla="*/ 23 h 13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35310">
                  <a:moveTo>
                    <a:pt x="128" y="135333"/>
                  </a:moveTo>
                  <a:lnTo>
                    <a:pt x="86247" y="135333"/>
                  </a:lnTo>
                  <a:lnTo>
                    <a:pt x="86247" y="23"/>
                  </a:lnTo>
                  <a:lnTo>
                    <a:pt x="128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A4015F4E-CDDC-1C6F-44EB-01EC50B6C73C}"/>
                </a:ext>
              </a:extLst>
            </p:cNvPr>
            <p:cNvSpPr/>
            <p:nvPr/>
          </p:nvSpPr>
          <p:spPr>
            <a:xfrm>
              <a:off x="10344540" y="3147426"/>
              <a:ext cx="152113" cy="96709"/>
            </a:xfrm>
            <a:custGeom>
              <a:avLst/>
              <a:gdLst>
                <a:gd name="connsiteX0" fmla="*/ 140 w 86118"/>
                <a:gd name="connsiteY0" fmla="*/ 65911 h 65887"/>
                <a:gd name="connsiteX1" fmla="*/ 86258 w 86118"/>
                <a:gd name="connsiteY1" fmla="*/ 65911 h 65887"/>
                <a:gd name="connsiteX2" fmla="*/ 86258 w 86118"/>
                <a:gd name="connsiteY2" fmla="*/ 23 h 65887"/>
                <a:gd name="connsiteX3" fmla="*/ 140 w 86118"/>
                <a:gd name="connsiteY3" fmla="*/ 23 h 6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5887">
                  <a:moveTo>
                    <a:pt x="140" y="65911"/>
                  </a:moveTo>
                  <a:lnTo>
                    <a:pt x="86258" y="65911"/>
                  </a:lnTo>
                  <a:lnTo>
                    <a:pt x="86258" y="23"/>
                  </a:lnTo>
                  <a:lnTo>
                    <a:pt x="140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9" name="자유형: 도형 518">
              <a:extLst>
                <a:ext uri="{FF2B5EF4-FFF2-40B4-BE49-F238E27FC236}">
                  <a16:creationId xmlns:a16="http://schemas.microsoft.com/office/drawing/2014/main" id="{F5CDB684-A844-56CD-68E5-0079D3A88D7D}"/>
                </a:ext>
              </a:extLst>
            </p:cNvPr>
            <p:cNvSpPr/>
            <p:nvPr/>
          </p:nvSpPr>
          <p:spPr>
            <a:xfrm>
              <a:off x="2168463" y="2811276"/>
              <a:ext cx="152113" cy="61489"/>
            </a:xfrm>
            <a:custGeom>
              <a:avLst/>
              <a:gdLst>
                <a:gd name="connsiteX0" fmla="*/ 18 w 86118"/>
                <a:gd name="connsiteY0" fmla="*/ 41909 h 41892"/>
                <a:gd name="connsiteX1" fmla="*/ 86137 w 86118"/>
                <a:gd name="connsiteY1" fmla="*/ 41909 h 41892"/>
                <a:gd name="connsiteX2" fmla="*/ 86137 w 86118"/>
                <a:gd name="connsiteY2" fmla="*/ 17 h 41892"/>
                <a:gd name="connsiteX3" fmla="*/ 18 w 86118"/>
                <a:gd name="connsiteY3" fmla="*/ 17 h 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1892">
                  <a:moveTo>
                    <a:pt x="18" y="41909"/>
                  </a:moveTo>
                  <a:lnTo>
                    <a:pt x="86137" y="41909"/>
                  </a:lnTo>
                  <a:lnTo>
                    <a:pt x="86137" y="17"/>
                  </a:lnTo>
                  <a:lnTo>
                    <a:pt x="18" y="1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0" name="자유형: 도형 519">
              <a:extLst>
                <a:ext uri="{FF2B5EF4-FFF2-40B4-BE49-F238E27FC236}">
                  <a16:creationId xmlns:a16="http://schemas.microsoft.com/office/drawing/2014/main" id="{6ED7F44F-13AB-5874-A78F-21F7E46239F2}"/>
                </a:ext>
              </a:extLst>
            </p:cNvPr>
            <p:cNvSpPr/>
            <p:nvPr/>
          </p:nvSpPr>
          <p:spPr>
            <a:xfrm>
              <a:off x="2929029" y="2862883"/>
              <a:ext cx="152113" cy="236371"/>
            </a:xfrm>
            <a:custGeom>
              <a:avLst/>
              <a:gdLst>
                <a:gd name="connsiteX0" fmla="*/ 29 w 86118"/>
                <a:gd name="connsiteY0" fmla="*/ 161057 h 161038"/>
                <a:gd name="connsiteX1" fmla="*/ 86148 w 86118"/>
                <a:gd name="connsiteY1" fmla="*/ 161057 h 161038"/>
                <a:gd name="connsiteX2" fmla="*/ 86148 w 86118"/>
                <a:gd name="connsiteY2" fmla="*/ 19 h 161038"/>
                <a:gd name="connsiteX3" fmla="*/ 29 w 86118"/>
                <a:gd name="connsiteY3" fmla="*/ 19 h 1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1038">
                  <a:moveTo>
                    <a:pt x="29" y="161057"/>
                  </a:moveTo>
                  <a:lnTo>
                    <a:pt x="86148" y="161057"/>
                  </a:lnTo>
                  <a:lnTo>
                    <a:pt x="86148" y="19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1" name="자유형: 도형 520">
              <a:extLst>
                <a:ext uri="{FF2B5EF4-FFF2-40B4-BE49-F238E27FC236}">
                  <a16:creationId xmlns:a16="http://schemas.microsoft.com/office/drawing/2014/main" id="{A6427630-6C02-14E5-3394-5DC552B2E2A6}"/>
                </a:ext>
              </a:extLst>
            </p:cNvPr>
            <p:cNvSpPr/>
            <p:nvPr/>
          </p:nvSpPr>
          <p:spPr>
            <a:xfrm>
              <a:off x="3689594" y="2848250"/>
              <a:ext cx="152113" cy="243048"/>
            </a:xfrm>
            <a:custGeom>
              <a:avLst/>
              <a:gdLst>
                <a:gd name="connsiteX0" fmla="*/ 41 w 86118"/>
                <a:gd name="connsiteY0" fmla="*/ 165606 h 165587"/>
                <a:gd name="connsiteX1" fmla="*/ 86159 w 86118"/>
                <a:gd name="connsiteY1" fmla="*/ 165606 h 165587"/>
                <a:gd name="connsiteX2" fmla="*/ 86159 w 86118"/>
                <a:gd name="connsiteY2" fmla="*/ 19 h 165587"/>
                <a:gd name="connsiteX3" fmla="*/ 41 w 86118"/>
                <a:gd name="connsiteY3" fmla="*/ 19 h 16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5587">
                  <a:moveTo>
                    <a:pt x="41" y="165606"/>
                  </a:moveTo>
                  <a:lnTo>
                    <a:pt x="86159" y="165606"/>
                  </a:lnTo>
                  <a:lnTo>
                    <a:pt x="86159" y="19"/>
                  </a:lnTo>
                  <a:lnTo>
                    <a:pt x="41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2" name="자유형: 도형 521">
              <a:extLst>
                <a:ext uri="{FF2B5EF4-FFF2-40B4-BE49-F238E27FC236}">
                  <a16:creationId xmlns:a16="http://schemas.microsoft.com/office/drawing/2014/main" id="{3A3BA333-2F6B-4EA0-5318-00AA43FE9068}"/>
                </a:ext>
              </a:extLst>
            </p:cNvPr>
            <p:cNvSpPr/>
            <p:nvPr/>
          </p:nvSpPr>
          <p:spPr>
            <a:xfrm>
              <a:off x="4450163" y="2862828"/>
              <a:ext cx="152113" cy="237562"/>
            </a:xfrm>
            <a:custGeom>
              <a:avLst/>
              <a:gdLst>
                <a:gd name="connsiteX0" fmla="*/ 52 w 86118"/>
                <a:gd name="connsiteY0" fmla="*/ 161869 h 161849"/>
                <a:gd name="connsiteX1" fmla="*/ 86171 w 86118"/>
                <a:gd name="connsiteY1" fmla="*/ 161869 h 161849"/>
                <a:gd name="connsiteX2" fmla="*/ 86171 w 86118"/>
                <a:gd name="connsiteY2" fmla="*/ 19 h 161849"/>
                <a:gd name="connsiteX3" fmla="*/ 52 w 86118"/>
                <a:gd name="connsiteY3" fmla="*/ 19 h 16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1849">
                  <a:moveTo>
                    <a:pt x="52" y="161869"/>
                  </a:moveTo>
                  <a:lnTo>
                    <a:pt x="86171" y="161869"/>
                  </a:lnTo>
                  <a:lnTo>
                    <a:pt x="86171" y="19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3" name="자유형: 도형 522">
              <a:extLst>
                <a:ext uri="{FF2B5EF4-FFF2-40B4-BE49-F238E27FC236}">
                  <a16:creationId xmlns:a16="http://schemas.microsoft.com/office/drawing/2014/main" id="{90B4A795-C9B2-1564-4F6D-7103E7B5A3BF}"/>
                </a:ext>
              </a:extLst>
            </p:cNvPr>
            <p:cNvSpPr/>
            <p:nvPr/>
          </p:nvSpPr>
          <p:spPr>
            <a:xfrm>
              <a:off x="5210734" y="2993884"/>
              <a:ext cx="152113" cy="139240"/>
            </a:xfrm>
            <a:custGeom>
              <a:avLst/>
              <a:gdLst>
                <a:gd name="connsiteX0" fmla="*/ 63 w 86118"/>
                <a:gd name="connsiteY0" fmla="*/ 94884 h 94863"/>
                <a:gd name="connsiteX1" fmla="*/ 86182 w 86118"/>
                <a:gd name="connsiteY1" fmla="*/ 94884 h 94863"/>
                <a:gd name="connsiteX2" fmla="*/ 86182 w 86118"/>
                <a:gd name="connsiteY2" fmla="*/ 21 h 94863"/>
                <a:gd name="connsiteX3" fmla="*/ 63 w 86118"/>
                <a:gd name="connsiteY3" fmla="*/ 21 h 9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94863">
                  <a:moveTo>
                    <a:pt x="63" y="94884"/>
                  </a:moveTo>
                  <a:lnTo>
                    <a:pt x="86182" y="94884"/>
                  </a:lnTo>
                  <a:lnTo>
                    <a:pt x="86182" y="21"/>
                  </a:lnTo>
                  <a:lnTo>
                    <a:pt x="63" y="21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4" name="자유형: 도형 523">
              <a:extLst>
                <a:ext uri="{FF2B5EF4-FFF2-40B4-BE49-F238E27FC236}">
                  <a16:creationId xmlns:a16="http://schemas.microsoft.com/office/drawing/2014/main" id="{6BAC7786-8441-A870-EF06-B7D506F7E8E2}"/>
                </a:ext>
              </a:extLst>
            </p:cNvPr>
            <p:cNvSpPr/>
            <p:nvPr/>
          </p:nvSpPr>
          <p:spPr>
            <a:xfrm>
              <a:off x="5971281" y="2995933"/>
              <a:ext cx="152113" cy="138218"/>
            </a:xfrm>
            <a:custGeom>
              <a:avLst/>
              <a:gdLst>
                <a:gd name="connsiteX0" fmla="*/ 75 w 86118"/>
                <a:gd name="connsiteY0" fmla="*/ 94188 h 94167"/>
                <a:gd name="connsiteX1" fmla="*/ 86193 w 86118"/>
                <a:gd name="connsiteY1" fmla="*/ 94188 h 94167"/>
                <a:gd name="connsiteX2" fmla="*/ 86193 w 86118"/>
                <a:gd name="connsiteY2" fmla="*/ 21 h 94167"/>
                <a:gd name="connsiteX3" fmla="*/ 75 w 86118"/>
                <a:gd name="connsiteY3" fmla="*/ 21 h 9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94167">
                  <a:moveTo>
                    <a:pt x="75" y="94188"/>
                  </a:moveTo>
                  <a:lnTo>
                    <a:pt x="86193" y="94188"/>
                  </a:lnTo>
                  <a:lnTo>
                    <a:pt x="86193" y="21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5" name="자유형: 도형 524">
              <a:extLst>
                <a:ext uri="{FF2B5EF4-FFF2-40B4-BE49-F238E27FC236}">
                  <a16:creationId xmlns:a16="http://schemas.microsoft.com/office/drawing/2014/main" id="{E9CA7F20-2161-C2A3-3BA2-928F551C2822}"/>
                </a:ext>
              </a:extLst>
            </p:cNvPr>
            <p:cNvSpPr/>
            <p:nvPr/>
          </p:nvSpPr>
          <p:spPr>
            <a:xfrm>
              <a:off x="6731850" y="2872139"/>
              <a:ext cx="152113" cy="210951"/>
            </a:xfrm>
            <a:custGeom>
              <a:avLst/>
              <a:gdLst>
                <a:gd name="connsiteX0" fmla="*/ 86 w 86118"/>
                <a:gd name="connsiteY0" fmla="*/ 143738 h 143719"/>
                <a:gd name="connsiteX1" fmla="*/ 86204 w 86118"/>
                <a:gd name="connsiteY1" fmla="*/ 143738 h 143719"/>
                <a:gd name="connsiteX2" fmla="*/ 86204 w 86118"/>
                <a:gd name="connsiteY2" fmla="*/ 19 h 143719"/>
                <a:gd name="connsiteX3" fmla="*/ 86 w 86118"/>
                <a:gd name="connsiteY3" fmla="*/ 19 h 1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43719">
                  <a:moveTo>
                    <a:pt x="86" y="143738"/>
                  </a:moveTo>
                  <a:lnTo>
                    <a:pt x="86204" y="143738"/>
                  </a:lnTo>
                  <a:lnTo>
                    <a:pt x="86204" y="19"/>
                  </a:lnTo>
                  <a:lnTo>
                    <a:pt x="86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6" name="자유형: 도형 525">
              <a:extLst>
                <a:ext uri="{FF2B5EF4-FFF2-40B4-BE49-F238E27FC236}">
                  <a16:creationId xmlns:a16="http://schemas.microsoft.com/office/drawing/2014/main" id="{6E1A4E11-5F3B-A951-84DA-DDA64290649A}"/>
                </a:ext>
              </a:extLst>
            </p:cNvPr>
            <p:cNvSpPr/>
            <p:nvPr/>
          </p:nvSpPr>
          <p:spPr>
            <a:xfrm>
              <a:off x="7492421" y="2956389"/>
              <a:ext cx="152113" cy="221735"/>
            </a:xfrm>
            <a:custGeom>
              <a:avLst/>
              <a:gdLst>
                <a:gd name="connsiteX0" fmla="*/ 97 w 86118"/>
                <a:gd name="connsiteY0" fmla="*/ 151087 h 151066"/>
                <a:gd name="connsiteX1" fmla="*/ 86216 w 86118"/>
                <a:gd name="connsiteY1" fmla="*/ 151087 h 151066"/>
                <a:gd name="connsiteX2" fmla="*/ 86216 w 86118"/>
                <a:gd name="connsiteY2" fmla="*/ 21 h 151066"/>
                <a:gd name="connsiteX3" fmla="*/ 97 w 86118"/>
                <a:gd name="connsiteY3" fmla="*/ 21 h 15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51066">
                  <a:moveTo>
                    <a:pt x="97" y="151087"/>
                  </a:moveTo>
                  <a:lnTo>
                    <a:pt x="86216" y="151087"/>
                  </a:lnTo>
                  <a:lnTo>
                    <a:pt x="86216" y="21"/>
                  </a:lnTo>
                  <a:lnTo>
                    <a:pt x="97" y="21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7" name="자유형: 도형 526">
              <a:extLst>
                <a:ext uri="{FF2B5EF4-FFF2-40B4-BE49-F238E27FC236}">
                  <a16:creationId xmlns:a16="http://schemas.microsoft.com/office/drawing/2014/main" id="{0522E461-9DBB-956A-4E6B-D661E180DE2D}"/>
                </a:ext>
              </a:extLst>
            </p:cNvPr>
            <p:cNvSpPr/>
            <p:nvPr/>
          </p:nvSpPr>
          <p:spPr>
            <a:xfrm>
              <a:off x="8252990" y="2736841"/>
              <a:ext cx="152113" cy="93913"/>
            </a:xfrm>
            <a:custGeom>
              <a:avLst/>
              <a:gdLst>
                <a:gd name="connsiteX0" fmla="*/ 108 w 86118"/>
                <a:gd name="connsiteY0" fmla="*/ 63998 h 63982"/>
                <a:gd name="connsiteX1" fmla="*/ 86227 w 86118"/>
                <a:gd name="connsiteY1" fmla="*/ 63998 h 63982"/>
                <a:gd name="connsiteX2" fmla="*/ 86227 w 86118"/>
                <a:gd name="connsiteY2" fmla="*/ 16 h 63982"/>
                <a:gd name="connsiteX3" fmla="*/ 108 w 86118"/>
                <a:gd name="connsiteY3" fmla="*/ 16 h 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3982">
                  <a:moveTo>
                    <a:pt x="108" y="63998"/>
                  </a:moveTo>
                  <a:lnTo>
                    <a:pt x="86227" y="63998"/>
                  </a:lnTo>
                  <a:lnTo>
                    <a:pt x="86227" y="16"/>
                  </a:lnTo>
                  <a:lnTo>
                    <a:pt x="108" y="1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8" name="자유형: 도형 527">
              <a:extLst>
                <a:ext uri="{FF2B5EF4-FFF2-40B4-BE49-F238E27FC236}">
                  <a16:creationId xmlns:a16="http://schemas.microsoft.com/office/drawing/2014/main" id="{36A396B2-B03D-1EE8-5734-F3155BB7779E}"/>
                </a:ext>
              </a:extLst>
            </p:cNvPr>
            <p:cNvSpPr/>
            <p:nvPr/>
          </p:nvSpPr>
          <p:spPr>
            <a:xfrm>
              <a:off x="9013559" y="2833167"/>
              <a:ext cx="152113" cy="169362"/>
            </a:xfrm>
            <a:custGeom>
              <a:avLst/>
              <a:gdLst>
                <a:gd name="connsiteX0" fmla="*/ 120 w 86118"/>
                <a:gd name="connsiteY0" fmla="*/ 115404 h 115385"/>
                <a:gd name="connsiteX1" fmla="*/ 86238 w 86118"/>
                <a:gd name="connsiteY1" fmla="*/ 115404 h 115385"/>
                <a:gd name="connsiteX2" fmla="*/ 86238 w 86118"/>
                <a:gd name="connsiteY2" fmla="*/ 18 h 115385"/>
                <a:gd name="connsiteX3" fmla="*/ 120 w 86118"/>
                <a:gd name="connsiteY3" fmla="*/ 18 h 11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15385">
                  <a:moveTo>
                    <a:pt x="120" y="115404"/>
                  </a:moveTo>
                  <a:lnTo>
                    <a:pt x="86238" y="115404"/>
                  </a:lnTo>
                  <a:lnTo>
                    <a:pt x="86238" y="18"/>
                  </a:lnTo>
                  <a:lnTo>
                    <a:pt x="120" y="1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9" name="자유형: 도형 528">
              <a:extLst>
                <a:ext uri="{FF2B5EF4-FFF2-40B4-BE49-F238E27FC236}">
                  <a16:creationId xmlns:a16="http://schemas.microsoft.com/office/drawing/2014/main" id="{F872764B-32E0-D483-DD83-7D550CA19514}"/>
                </a:ext>
              </a:extLst>
            </p:cNvPr>
            <p:cNvSpPr/>
            <p:nvPr/>
          </p:nvSpPr>
          <p:spPr>
            <a:xfrm>
              <a:off x="9774129" y="2592849"/>
              <a:ext cx="152113" cy="569968"/>
            </a:xfrm>
            <a:custGeom>
              <a:avLst/>
              <a:gdLst>
                <a:gd name="connsiteX0" fmla="*/ 131 w 86118"/>
                <a:gd name="connsiteY0" fmla="*/ 388333 h 388315"/>
                <a:gd name="connsiteX1" fmla="*/ 86250 w 86118"/>
                <a:gd name="connsiteY1" fmla="*/ 388333 h 388315"/>
                <a:gd name="connsiteX2" fmla="*/ 86250 w 86118"/>
                <a:gd name="connsiteY2" fmla="*/ 17 h 388315"/>
                <a:gd name="connsiteX3" fmla="*/ 131 w 86118"/>
                <a:gd name="connsiteY3" fmla="*/ 17 h 38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88315">
                  <a:moveTo>
                    <a:pt x="131" y="388333"/>
                  </a:moveTo>
                  <a:lnTo>
                    <a:pt x="86250" y="388333"/>
                  </a:lnTo>
                  <a:lnTo>
                    <a:pt x="86250" y="17"/>
                  </a:lnTo>
                  <a:lnTo>
                    <a:pt x="131" y="1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0" name="자유형: 도형 529">
              <a:extLst>
                <a:ext uri="{FF2B5EF4-FFF2-40B4-BE49-F238E27FC236}">
                  <a16:creationId xmlns:a16="http://schemas.microsoft.com/office/drawing/2014/main" id="{D9FAFBBD-D8D3-A848-70FD-FFB318F62B78}"/>
                </a:ext>
              </a:extLst>
            </p:cNvPr>
            <p:cNvSpPr/>
            <p:nvPr/>
          </p:nvSpPr>
          <p:spPr>
            <a:xfrm>
              <a:off x="10534675" y="2851494"/>
              <a:ext cx="152113" cy="211077"/>
            </a:xfrm>
            <a:custGeom>
              <a:avLst/>
              <a:gdLst>
                <a:gd name="connsiteX0" fmla="*/ 142 w 86118"/>
                <a:gd name="connsiteY0" fmla="*/ 143824 h 143805"/>
                <a:gd name="connsiteX1" fmla="*/ 86261 w 86118"/>
                <a:gd name="connsiteY1" fmla="*/ 143824 h 143805"/>
                <a:gd name="connsiteX2" fmla="*/ 86261 w 86118"/>
                <a:gd name="connsiteY2" fmla="*/ 19 h 143805"/>
                <a:gd name="connsiteX3" fmla="*/ 142 w 86118"/>
                <a:gd name="connsiteY3" fmla="*/ 19 h 14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43805">
                  <a:moveTo>
                    <a:pt x="142" y="143824"/>
                  </a:moveTo>
                  <a:lnTo>
                    <a:pt x="86261" y="143824"/>
                  </a:lnTo>
                  <a:lnTo>
                    <a:pt x="86261" y="19"/>
                  </a:lnTo>
                  <a:lnTo>
                    <a:pt x="142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7" name="자유형: 도형 566">
              <a:extLst>
                <a:ext uri="{FF2B5EF4-FFF2-40B4-BE49-F238E27FC236}">
                  <a16:creationId xmlns:a16="http://schemas.microsoft.com/office/drawing/2014/main" id="{A80B8007-4694-F7BD-0F21-1750FCE3B986}"/>
                </a:ext>
              </a:extLst>
            </p:cNvPr>
            <p:cNvSpPr/>
            <p:nvPr/>
          </p:nvSpPr>
          <p:spPr>
            <a:xfrm>
              <a:off x="2358605" y="3340748"/>
              <a:ext cx="152113" cy="53883"/>
            </a:xfrm>
            <a:custGeom>
              <a:avLst/>
              <a:gdLst>
                <a:gd name="connsiteX0" fmla="*/ 21 w 86118"/>
                <a:gd name="connsiteY0" fmla="*/ 36737 h 36710"/>
                <a:gd name="connsiteX1" fmla="*/ 86139 w 86118"/>
                <a:gd name="connsiteY1" fmla="*/ 36737 h 36710"/>
                <a:gd name="connsiteX2" fmla="*/ 86139 w 86118"/>
                <a:gd name="connsiteY2" fmla="*/ 26 h 36710"/>
                <a:gd name="connsiteX3" fmla="*/ 21 w 86118"/>
                <a:gd name="connsiteY3" fmla="*/ 26 h 3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36710">
                  <a:moveTo>
                    <a:pt x="21" y="36737"/>
                  </a:moveTo>
                  <a:lnTo>
                    <a:pt x="86139" y="36737"/>
                  </a:lnTo>
                  <a:lnTo>
                    <a:pt x="86139" y="26"/>
                  </a:lnTo>
                  <a:lnTo>
                    <a:pt x="21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8" name="자유형: 도형 567">
              <a:extLst>
                <a:ext uri="{FF2B5EF4-FFF2-40B4-BE49-F238E27FC236}">
                  <a16:creationId xmlns:a16="http://schemas.microsoft.com/office/drawing/2014/main" id="{E9AD3E7A-2572-88CE-42CA-60D415A8C90F}"/>
                </a:ext>
              </a:extLst>
            </p:cNvPr>
            <p:cNvSpPr/>
            <p:nvPr/>
          </p:nvSpPr>
          <p:spPr>
            <a:xfrm>
              <a:off x="3119173" y="3330343"/>
              <a:ext cx="152111" cy="78129"/>
            </a:xfrm>
            <a:custGeom>
              <a:avLst/>
              <a:gdLst>
                <a:gd name="connsiteX0" fmla="*/ 32 w 86117"/>
                <a:gd name="connsiteY0" fmla="*/ 53256 h 53229"/>
                <a:gd name="connsiteX1" fmla="*/ 86149 w 86117"/>
                <a:gd name="connsiteY1" fmla="*/ 53256 h 53229"/>
                <a:gd name="connsiteX2" fmla="*/ 86149 w 86117"/>
                <a:gd name="connsiteY2" fmla="*/ 26 h 53229"/>
                <a:gd name="connsiteX3" fmla="*/ 32 w 86117"/>
                <a:gd name="connsiteY3" fmla="*/ 26 h 5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7" h="53229">
                  <a:moveTo>
                    <a:pt x="32" y="53256"/>
                  </a:moveTo>
                  <a:lnTo>
                    <a:pt x="86149" y="53256"/>
                  </a:lnTo>
                  <a:lnTo>
                    <a:pt x="86149" y="26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9" name="자유형: 도형 568">
              <a:extLst>
                <a:ext uri="{FF2B5EF4-FFF2-40B4-BE49-F238E27FC236}">
                  <a16:creationId xmlns:a16="http://schemas.microsoft.com/office/drawing/2014/main" id="{D09DCA66-C1F3-02E8-696B-8A47D6E29D18}"/>
                </a:ext>
              </a:extLst>
            </p:cNvPr>
            <p:cNvSpPr/>
            <p:nvPr/>
          </p:nvSpPr>
          <p:spPr>
            <a:xfrm>
              <a:off x="3879731" y="3358858"/>
              <a:ext cx="152113" cy="72605"/>
            </a:xfrm>
            <a:custGeom>
              <a:avLst/>
              <a:gdLst>
                <a:gd name="connsiteX0" fmla="*/ 43 w 86118"/>
                <a:gd name="connsiteY0" fmla="*/ 49492 h 49465"/>
                <a:gd name="connsiteX1" fmla="*/ 86162 w 86118"/>
                <a:gd name="connsiteY1" fmla="*/ 49492 h 49465"/>
                <a:gd name="connsiteX2" fmla="*/ 86162 w 86118"/>
                <a:gd name="connsiteY2" fmla="*/ 27 h 49465"/>
                <a:gd name="connsiteX3" fmla="*/ 43 w 86118"/>
                <a:gd name="connsiteY3" fmla="*/ 27 h 4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9465">
                  <a:moveTo>
                    <a:pt x="43" y="49492"/>
                  </a:moveTo>
                  <a:lnTo>
                    <a:pt x="86162" y="49492"/>
                  </a:lnTo>
                  <a:lnTo>
                    <a:pt x="86162" y="27"/>
                  </a:lnTo>
                  <a:lnTo>
                    <a:pt x="43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0" name="자유형: 도형 569">
              <a:extLst>
                <a:ext uri="{FF2B5EF4-FFF2-40B4-BE49-F238E27FC236}">
                  <a16:creationId xmlns:a16="http://schemas.microsoft.com/office/drawing/2014/main" id="{A29F5893-376F-AD99-491B-2135AAAE3812}"/>
                </a:ext>
              </a:extLst>
            </p:cNvPr>
            <p:cNvSpPr/>
            <p:nvPr/>
          </p:nvSpPr>
          <p:spPr>
            <a:xfrm>
              <a:off x="4640302" y="3334465"/>
              <a:ext cx="152113" cy="73296"/>
            </a:xfrm>
            <a:custGeom>
              <a:avLst/>
              <a:gdLst>
                <a:gd name="connsiteX0" fmla="*/ 55 w 86118"/>
                <a:gd name="connsiteY0" fmla="*/ 49962 h 49936"/>
                <a:gd name="connsiteX1" fmla="*/ 86173 w 86118"/>
                <a:gd name="connsiteY1" fmla="*/ 49962 h 49936"/>
                <a:gd name="connsiteX2" fmla="*/ 86173 w 86118"/>
                <a:gd name="connsiteY2" fmla="*/ 26 h 49936"/>
                <a:gd name="connsiteX3" fmla="*/ 55 w 86118"/>
                <a:gd name="connsiteY3" fmla="*/ 26 h 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9936">
                  <a:moveTo>
                    <a:pt x="55" y="49962"/>
                  </a:moveTo>
                  <a:lnTo>
                    <a:pt x="86173" y="49962"/>
                  </a:lnTo>
                  <a:lnTo>
                    <a:pt x="86173" y="26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1" name="자유형: 도형 570">
              <a:extLst>
                <a:ext uri="{FF2B5EF4-FFF2-40B4-BE49-F238E27FC236}">
                  <a16:creationId xmlns:a16="http://schemas.microsoft.com/office/drawing/2014/main" id="{BBCEAC21-6CAD-A414-D8A1-8C0F0B1BF9D7}"/>
                </a:ext>
              </a:extLst>
            </p:cNvPr>
            <p:cNvSpPr/>
            <p:nvPr/>
          </p:nvSpPr>
          <p:spPr>
            <a:xfrm>
              <a:off x="5400870" y="3348542"/>
              <a:ext cx="152113" cy="64862"/>
            </a:xfrm>
            <a:custGeom>
              <a:avLst/>
              <a:gdLst>
                <a:gd name="connsiteX0" fmla="*/ 66 w 86118"/>
                <a:gd name="connsiteY0" fmla="*/ 44217 h 44190"/>
                <a:gd name="connsiteX1" fmla="*/ 86184 w 86118"/>
                <a:gd name="connsiteY1" fmla="*/ 44217 h 44190"/>
                <a:gd name="connsiteX2" fmla="*/ 86184 w 86118"/>
                <a:gd name="connsiteY2" fmla="*/ 26 h 44190"/>
                <a:gd name="connsiteX3" fmla="*/ 66 w 86118"/>
                <a:gd name="connsiteY3" fmla="*/ 26 h 4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4190">
                  <a:moveTo>
                    <a:pt x="66" y="44217"/>
                  </a:moveTo>
                  <a:lnTo>
                    <a:pt x="86184" y="44217"/>
                  </a:lnTo>
                  <a:lnTo>
                    <a:pt x="86184" y="26"/>
                  </a:lnTo>
                  <a:lnTo>
                    <a:pt x="66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2" name="자유형: 도형 571">
              <a:extLst>
                <a:ext uri="{FF2B5EF4-FFF2-40B4-BE49-F238E27FC236}">
                  <a16:creationId xmlns:a16="http://schemas.microsoft.com/office/drawing/2014/main" id="{C7C523A6-5C0C-2CD7-8310-19B6042510E5}"/>
                </a:ext>
              </a:extLst>
            </p:cNvPr>
            <p:cNvSpPr/>
            <p:nvPr/>
          </p:nvSpPr>
          <p:spPr>
            <a:xfrm>
              <a:off x="6161439" y="3346944"/>
              <a:ext cx="152113" cy="67727"/>
            </a:xfrm>
            <a:custGeom>
              <a:avLst/>
              <a:gdLst>
                <a:gd name="connsiteX0" fmla="*/ 77 w 86118"/>
                <a:gd name="connsiteY0" fmla="*/ 46169 h 46142"/>
                <a:gd name="connsiteX1" fmla="*/ 86196 w 86118"/>
                <a:gd name="connsiteY1" fmla="*/ 46169 h 46142"/>
                <a:gd name="connsiteX2" fmla="*/ 86196 w 86118"/>
                <a:gd name="connsiteY2" fmla="*/ 26 h 46142"/>
                <a:gd name="connsiteX3" fmla="*/ 77 w 86118"/>
                <a:gd name="connsiteY3" fmla="*/ 26 h 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46142">
                  <a:moveTo>
                    <a:pt x="77" y="46169"/>
                  </a:moveTo>
                  <a:lnTo>
                    <a:pt x="86196" y="46169"/>
                  </a:lnTo>
                  <a:lnTo>
                    <a:pt x="86196" y="26"/>
                  </a:lnTo>
                  <a:lnTo>
                    <a:pt x="77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3" name="자유형: 도형 572">
              <a:extLst>
                <a:ext uri="{FF2B5EF4-FFF2-40B4-BE49-F238E27FC236}">
                  <a16:creationId xmlns:a16="http://schemas.microsoft.com/office/drawing/2014/main" id="{C9AF3CAC-5BD0-8DAC-6D18-4313378DE08C}"/>
                </a:ext>
              </a:extLst>
            </p:cNvPr>
            <p:cNvSpPr/>
            <p:nvPr/>
          </p:nvSpPr>
          <p:spPr>
            <a:xfrm>
              <a:off x="6922010" y="3443242"/>
              <a:ext cx="152090" cy="57937"/>
            </a:xfrm>
            <a:custGeom>
              <a:avLst/>
              <a:gdLst>
                <a:gd name="connsiteX0" fmla="*/ 89 w 86105"/>
                <a:gd name="connsiteY0" fmla="*/ 39501 h 39472"/>
                <a:gd name="connsiteX1" fmla="*/ 86194 w 86105"/>
                <a:gd name="connsiteY1" fmla="*/ 39501 h 39472"/>
                <a:gd name="connsiteX2" fmla="*/ 86194 w 86105"/>
                <a:gd name="connsiteY2" fmla="*/ 28 h 39472"/>
                <a:gd name="connsiteX3" fmla="*/ 89 w 86105"/>
                <a:gd name="connsiteY3" fmla="*/ 28 h 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39472">
                  <a:moveTo>
                    <a:pt x="89" y="39501"/>
                  </a:moveTo>
                  <a:lnTo>
                    <a:pt x="86194" y="39501"/>
                  </a:lnTo>
                  <a:lnTo>
                    <a:pt x="86194" y="28"/>
                  </a:lnTo>
                  <a:lnTo>
                    <a:pt x="89" y="2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4" name="자유형: 도형 573">
              <a:extLst>
                <a:ext uri="{FF2B5EF4-FFF2-40B4-BE49-F238E27FC236}">
                  <a16:creationId xmlns:a16="http://schemas.microsoft.com/office/drawing/2014/main" id="{1EE0EF13-6C68-AA78-4DC2-AB0C4AA4F9D8}"/>
                </a:ext>
              </a:extLst>
            </p:cNvPr>
            <p:cNvSpPr/>
            <p:nvPr/>
          </p:nvSpPr>
          <p:spPr>
            <a:xfrm>
              <a:off x="7682558" y="3255228"/>
              <a:ext cx="152113" cy="123615"/>
            </a:xfrm>
            <a:custGeom>
              <a:avLst/>
              <a:gdLst>
                <a:gd name="connsiteX0" fmla="*/ 100 w 86118"/>
                <a:gd name="connsiteY0" fmla="*/ 84244 h 84218"/>
                <a:gd name="connsiteX1" fmla="*/ 86218 w 86118"/>
                <a:gd name="connsiteY1" fmla="*/ 84244 h 84218"/>
                <a:gd name="connsiteX2" fmla="*/ 86218 w 86118"/>
                <a:gd name="connsiteY2" fmla="*/ 25 h 84218"/>
                <a:gd name="connsiteX3" fmla="*/ 100 w 86118"/>
                <a:gd name="connsiteY3" fmla="*/ 25 h 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4218">
                  <a:moveTo>
                    <a:pt x="100" y="84244"/>
                  </a:moveTo>
                  <a:lnTo>
                    <a:pt x="86218" y="84244"/>
                  </a:lnTo>
                  <a:lnTo>
                    <a:pt x="86218" y="25"/>
                  </a:lnTo>
                  <a:lnTo>
                    <a:pt x="100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5" name="자유형: 도형 574">
              <a:extLst>
                <a:ext uri="{FF2B5EF4-FFF2-40B4-BE49-F238E27FC236}">
                  <a16:creationId xmlns:a16="http://schemas.microsoft.com/office/drawing/2014/main" id="{02E9B53B-F7FF-A5E7-E98A-6BD7686E42DF}"/>
                </a:ext>
              </a:extLst>
            </p:cNvPr>
            <p:cNvSpPr/>
            <p:nvPr/>
          </p:nvSpPr>
          <p:spPr>
            <a:xfrm>
              <a:off x="8443127" y="3306393"/>
              <a:ext cx="152113" cy="78708"/>
            </a:xfrm>
            <a:custGeom>
              <a:avLst/>
              <a:gdLst>
                <a:gd name="connsiteX0" fmla="*/ 111 w 86118"/>
                <a:gd name="connsiteY0" fmla="*/ 53649 h 53623"/>
                <a:gd name="connsiteX1" fmla="*/ 86230 w 86118"/>
                <a:gd name="connsiteY1" fmla="*/ 53649 h 53623"/>
                <a:gd name="connsiteX2" fmla="*/ 86230 w 86118"/>
                <a:gd name="connsiteY2" fmla="*/ 26 h 53623"/>
                <a:gd name="connsiteX3" fmla="*/ 111 w 86118"/>
                <a:gd name="connsiteY3" fmla="*/ 26 h 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53623">
                  <a:moveTo>
                    <a:pt x="111" y="53649"/>
                  </a:moveTo>
                  <a:lnTo>
                    <a:pt x="86230" y="53649"/>
                  </a:lnTo>
                  <a:lnTo>
                    <a:pt x="86230" y="26"/>
                  </a:lnTo>
                  <a:lnTo>
                    <a:pt x="111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7" name="자유형: 도형 576">
              <a:extLst>
                <a:ext uri="{FF2B5EF4-FFF2-40B4-BE49-F238E27FC236}">
                  <a16:creationId xmlns:a16="http://schemas.microsoft.com/office/drawing/2014/main" id="{6E818FB7-E53F-5DD1-87B8-D2900EBF4357}"/>
                </a:ext>
              </a:extLst>
            </p:cNvPr>
            <p:cNvSpPr/>
            <p:nvPr/>
          </p:nvSpPr>
          <p:spPr>
            <a:xfrm>
              <a:off x="9964266" y="3302261"/>
              <a:ext cx="152113" cy="173272"/>
            </a:xfrm>
            <a:custGeom>
              <a:avLst/>
              <a:gdLst>
                <a:gd name="connsiteX0" fmla="*/ 134 w 86118"/>
                <a:gd name="connsiteY0" fmla="*/ 118076 h 118049"/>
                <a:gd name="connsiteX1" fmla="*/ 86252 w 86118"/>
                <a:gd name="connsiteY1" fmla="*/ 118076 h 118049"/>
                <a:gd name="connsiteX2" fmla="*/ 86252 w 86118"/>
                <a:gd name="connsiteY2" fmla="*/ 27 h 118049"/>
                <a:gd name="connsiteX3" fmla="*/ 134 w 86118"/>
                <a:gd name="connsiteY3" fmla="*/ 27 h 1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18049">
                  <a:moveTo>
                    <a:pt x="134" y="118076"/>
                  </a:moveTo>
                  <a:lnTo>
                    <a:pt x="86252" y="118076"/>
                  </a:lnTo>
                  <a:lnTo>
                    <a:pt x="86252" y="27"/>
                  </a:lnTo>
                  <a:lnTo>
                    <a:pt x="134" y="2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8" name="자유형: 도형 577">
              <a:extLst>
                <a:ext uri="{FF2B5EF4-FFF2-40B4-BE49-F238E27FC236}">
                  <a16:creationId xmlns:a16="http://schemas.microsoft.com/office/drawing/2014/main" id="{8F529A58-9E43-17EC-889F-A78532800461}"/>
                </a:ext>
              </a:extLst>
            </p:cNvPr>
            <p:cNvSpPr/>
            <p:nvPr/>
          </p:nvSpPr>
          <p:spPr>
            <a:xfrm>
              <a:off x="10724835" y="3332087"/>
              <a:ext cx="152113" cy="83170"/>
            </a:xfrm>
            <a:custGeom>
              <a:avLst/>
              <a:gdLst>
                <a:gd name="connsiteX0" fmla="*/ 145 w 86118"/>
                <a:gd name="connsiteY0" fmla="*/ 56690 h 56663"/>
                <a:gd name="connsiteX1" fmla="*/ 86264 w 86118"/>
                <a:gd name="connsiteY1" fmla="*/ 56690 h 56663"/>
                <a:gd name="connsiteX2" fmla="*/ 86264 w 86118"/>
                <a:gd name="connsiteY2" fmla="*/ 26 h 56663"/>
                <a:gd name="connsiteX3" fmla="*/ 145 w 86118"/>
                <a:gd name="connsiteY3" fmla="*/ 26 h 5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56663">
                  <a:moveTo>
                    <a:pt x="145" y="56690"/>
                  </a:moveTo>
                  <a:lnTo>
                    <a:pt x="86264" y="56690"/>
                  </a:lnTo>
                  <a:lnTo>
                    <a:pt x="86264" y="26"/>
                  </a:lnTo>
                  <a:lnTo>
                    <a:pt x="145" y="26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0CD460B-0455-A321-816B-6876D75D59C6}"/>
                </a:ext>
              </a:extLst>
            </p:cNvPr>
            <p:cNvSpPr/>
            <p:nvPr/>
          </p:nvSpPr>
          <p:spPr>
            <a:xfrm>
              <a:off x="5366538" y="1755085"/>
              <a:ext cx="238260" cy="209361"/>
            </a:xfrm>
            <a:custGeom>
              <a:avLst/>
              <a:gdLst>
                <a:gd name="connsiteX0" fmla="*/ 54 w 304799"/>
                <a:gd name="connsiteY0" fmla="*/ 106679 h 106679"/>
                <a:gd name="connsiteX1" fmla="*/ 304853 w 304799"/>
                <a:gd name="connsiteY1" fmla="*/ 106679 h 106679"/>
                <a:gd name="connsiteX2" fmla="*/ 304853 w 304799"/>
                <a:gd name="connsiteY2" fmla="*/ -1 h 106679"/>
                <a:gd name="connsiteX3" fmla="*/ 54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54" y="106679"/>
                  </a:moveTo>
                  <a:lnTo>
                    <a:pt x="304853" y="106679"/>
                  </a:lnTo>
                  <a:lnTo>
                    <a:pt x="304853" y="-1"/>
                  </a:lnTo>
                  <a:lnTo>
                    <a:pt x="54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8" name="그룹 617">
            <a:extLst>
              <a:ext uri="{FF2B5EF4-FFF2-40B4-BE49-F238E27FC236}">
                <a16:creationId xmlns:a16="http://schemas.microsoft.com/office/drawing/2014/main" id="{A83DE2B0-9E4E-62A3-0704-D5F6131F22A1}"/>
              </a:ext>
            </a:extLst>
          </p:cNvPr>
          <p:cNvGrpSpPr/>
          <p:nvPr/>
        </p:nvGrpSpPr>
        <p:grpSpPr>
          <a:xfrm>
            <a:off x="1978323" y="1762189"/>
            <a:ext cx="8898625" cy="1681051"/>
            <a:chOff x="1978323" y="1762189"/>
            <a:chExt cx="8898625" cy="168105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2B4DEC37-15CA-E1CB-1DEF-113F8889AA84}"/>
                </a:ext>
              </a:extLst>
            </p:cNvPr>
            <p:cNvSpPr/>
            <p:nvPr/>
          </p:nvSpPr>
          <p:spPr>
            <a:xfrm>
              <a:off x="1978323" y="2809267"/>
              <a:ext cx="152113" cy="208614"/>
            </a:xfrm>
            <a:custGeom>
              <a:avLst/>
              <a:gdLst>
                <a:gd name="connsiteX0" fmla="*/ 15 w 86118"/>
                <a:gd name="connsiteY0" fmla="*/ 142146 h 142127"/>
                <a:gd name="connsiteX1" fmla="*/ 86134 w 86118"/>
                <a:gd name="connsiteY1" fmla="*/ 142146 h 142127"/>
                <a:gd name="connsiteX2" fmla="*/ 86134 w 86118"/>
                <a:gd name="connsiteY2" fmla="*/ 18 h 142127"/>
                <a:gd name="connsiteX3" fmla="*/ 15 w 86118"/>
                <a:gd name="connsiteY3" fmla="*/ 18 h 1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42127">
                  <a:moveTo>
                    <a:pt x="15" y="142146"/>
                  </a:moveTo>
                  <a:lnTo>
                    <a:pt x="86134" y="142146"/>
                  </a:lnTo>
                  <a:lnTo>
                    <a:pt x="86134" y="18"/>
                  </a:lnTo>
                  <a:lnTo>
                    <a:pt x="15" y="1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4" name="자유형: 도형 483">
              <a:extLst>
                <a:ext uri="{FF2B5EF4-FFF2-40B4-BE49-F238E27FC236}">
                  <a16:creationId xmlns:a16="http://schemas.microsoft.com/office/drawing/2014/main" id="{2AA21ECE-B98C-733F-51D0-8034987D655E}"/>
                </a:ext>
              </a:extLst>
            </p:cNvPr>
            <p:cNvSpPr/>
            <p:nvPr/>
          </p:nvSpPr>
          <p:spPr>
            <a:xfrm>
              <a:off x="2738888" y="2809267"/>
              <a:ext cx="152113" cy="393021"/>
            </a:xfrm>
            <a:custGeom>
              <a:avLst/>
              <a:gdLst>
                <a:gd name="connsiteX0" fmla="*/ 27 w 86118"/>
                <a:gd name="connsiteY0" fmla="*/ 267782 h 267762"/>
                <a:gd name="connsiteX1" fmla="*/ 86145 w 86118"/>
                <a:gd name="connsiteY1" fmla="*/ 267782 h 267762"/>
                <a:gd name="connsiteX2" fmla="*/ 86145 w 86118"/>
                <a:gd name="connsiteY2" fmla="*/ 20 h 267762"/>
                <a:gd name="connsiteX3" fmla="*/ 27 w 86118"/>
                <a:gd name="connsiteY3" fmla="*/ 20 h 2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67762">
                  <a:moveTo>
                    <a:pt x="27" y="267782"/>
                  </a:moveTo>
                  <a:lnTo>
                    <a:pt x="86145" y="267782"/>
                  </a:lnTo>
                  <a:lnTo>
                    <a:pt x="86145" y="20"/>
                  </a:lnTo>
                  <a:lnTo>
                    <a:pt x="27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5" name="자유형: 도형 484">
              <a:extLst>
                <a:ext uri="{FF2B5EF4-FFF2-40B4-BE49-F238E27FC236}">
                  <a16:creationId xmlns:a16="http://schemas.microsoft.com/office/drawing/2014/main" id="{9B36CCD6-1346-6FCC-2C66-E34374A58C70}"/>
                </a:ext>
              </a:extLst>
            </p:cNvPr>
            <p:cNvSpPr/>
            <p:nvPr/>
          </p:nvSpPr>
          <p:spPr>
            <a:xfrm>
              <a:off x="3499457" y="2809267"/>
              <a:ext cx="152113" cy="391466"/>
            </a:xfrm>
            <a:custGeom>
              <a:avLst/>
              <a:gdLst>
                <a:gd name="connsiteX0" fmla="*/ 38 w 86118"/>
                <a:gd name="connsiteY0" fmla="*/ 266723 h 266703"/>
                <a:gd name="connsiteX1" fmla="*/ 86156 w 86118"/>
                <a:gd name="connsiteY1" fmla="*/ 266723 h 266703"/>
                <a:gd name="connsiteX2" fmla="*/ 86156 w 86118"/>
                <a:gd name="connsiteY2" fmla="*/ 20 h 266703"/>
                <a:gd name="connsiteX3" fmla="*/ 38 w 86118"/>
                <a:gd name="connsiteY3" fmla="*/ 20 h 26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66703">
                  <a:moveTo>
                    <a:pt x="38" y="266723"/>
                  </a:moveTo>
                  <a:lnTo>
                    <a:pt x="86156" y="266723"/>
                  </a:lnTo>
                  <a:lnTo>
                    <a:pt x="86156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34EBEFE2-8FE8-BCF3-0C2F-262957A0BF97}"/>
                </a:ext>
              </a:extLst>
            </p:cNvPr>
            <p:cNvSpPr/>
            <p:nvPr/>
          </p:nvSpPr>
          <p:spPr>
            <a:xfrm>
              <a:off x="4260028" y="2809267"/>
              <a:ext cx="152113" cy="393188"/>
            </a:xfrm>
            <a:custGeom>
              <a:avLst/>
              <a:gdLst>
                <a:gd name="connsiteX0" fmla="*/ 49 w 86118"/>
                <a:gd name="connsiteY0" fmla="*/ 267896 h 267876"/>
                <a:gd name="connsiteX1" fmla="*/ 86168 w 86118"/>
                <a:gd name="connsiteY1" fmla="*/ 267896 h 267876"/>
                <a:gd name="connsiteX2" fmla="*/ 86168 w 86118"/>
                <a:gd name="connsiteY2" fmla="*/ 20 h 267876"/>
                <a:gd name="connsiteX3" fmla="*/ 49 w 86118"/>
                <a:gd name="connsiteY3" fmla="*/ 20 h 26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67876">
                  <a:moveTo>
                    <a:pt x="49" y="267896"/>
                  </a:moveTo>
                  <a:lnTo>
                    <a:pt x="86168" y="267896"/>
                  </a:lnTo>
                  <a:lnTo>
                    <a:pt x="86168" y="20"/>
                  </a:lnTo>
                  <a:lnTo>
                    <a:pt x="49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5CC7599F-A738-E162-5CE8-FD604D89ADEE}"/>
                </a:ext>
              </a:extLst>
            </p:cNvPr>
            <p:cNvSpPr/>
            <p:nvPr/>
          </p:nvSpPr>
          <p:spPr>
            <a:xfrm>
              <a:off x="5020574" y="2809267"/>
              <a:ext cx="152113" cy="356388"/>
            </a:xfrm>
            <a:custGeom>
              <a:avLst/>
              <a:gdLst>
                <a:gd name="connsiteX0" fmla="*/ 60 w 86118"/>
                <a:gd name="connsiteY0" fmla="*/ 242824 h 242804"/>
                <a:gd name="connsiteX1" fmla="*/ 86179 w 86118"/>
                <a:gd name="connsiteY1" fmla="*/ 242824 h 242804"/>
                <a:gd name="connsiteX2" fmla="*/ 86179 w 86118"/>
                <a:gd name="connsiteY2" fmla="*/ 19 h 242804"/>
                <a:gd name="connsiteX3" fmla="*/ 60 w 86118"/>
                <a:gd name="connsiteY3" fmla="*/ 19 h 24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42804">
                  <a:moveTo>
                    <a:pt x="60" y="242824"/>
                  </a:moveTo>
                  <a:lnTo>
                    <a:pt x="86179" y="242824"/>
                  </a:lnTo>
                  <a:lnTo>
                    <a:pt x="86179" y="19"/>
                  </a:lnTo>
                  <a:lnTo>
                    <a:pt x="60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4169D368-9E0F-3CC5-5D92-D6FBAED6B7A2}"/>
                </a:ext>
              </a:extLst>
            </p:cNvPr>
            <p:cNvSpPr/>
            <p:nvPr/>
          </p:nvSpPr>
          <p:spPr>
            <a:xfrm>
              <a:off x="5781144" y="2809267"/>
              <a:ext cx="152113" cy="355486"/>
            </a:xfrm>
            <a:custGeom>
              <a:avLst/>
              <a:gdLst>
                <a:gd name="connsiteX0" fmla="*/ 72 w 86118"/>
                <a:gd name="connsiteY0" fmla="*/ 242210 h 242190"/>
                <a:gd name="connsiteX1" fmla="*/ 86190 w 86118"/>
                <a:gd name="connsiteY1" fmla="*/ 242210 h 242190"/>
                <a:gd name="connsiteX2" fmla="*/ 86190 w 86118"/>
                <a:gd name="connsiteY2" fmla="*/ 19 h 242190"/>
                <a:gd name="connsiteX3" fmla="*/ 72 w 86118"/>
                <a:gd name="connsiteY3" fmla="*/ 19 h 24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42190">
                  <a:moveTo>
                    <a:pt x="72" y="242210"/>
                  </a:moveTo>
                  <a:lnTo>
                    <a:pt x="86190" y="242210"/>
                  </a:lnTo>
                  <a:lnTo>
                    <a:pt x="86190" y="19"/>
                  </a:lnTo>
                  <a:lnTo>
                    <a:pt x="72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9" name="자유형: 도형 488">
              <a:extLst>
                <a:ext uri="{FF2B5EF4-FFF2-40B4-BE49-F238E27FC236}">
                  <a16:creationId xmlns:a16="http://schemas.microsoft.com/office/drawing/2014/main" id="{F25CA3AA-05F4-2BB8-29BA-1FF75BE511E1}"/>
                </a:ext>
              </a:extLst>
            </p:cNvPr>
            <p:cNvSpPr/>
            <p:nvPr/>
          </p:nvSpPr>
          <p:spPr>
            <a:xfrm>
              <a:off x="6541713" y="2809267"/>
              <a:ext cx="152113" cy="402854"/>
            </a:xfrm>
            <a:custGeom>
              <a:avLst/>
              <a:gdLst>
                <a:gd name="connsiteX0" fmla="*/ 83 w 86118"/>
                <a:gd name="connsiteY0" fmla="*/ 274481 h 274461"/>
                <a:gd name="connsiteX1" fmla="*/ 86202 w 86118"/>
                <a:gd name="connsiteY1" fmla="*/ 274481 h 274461"/>
                <a:gd name="connsiteX2" fmla="*/ 86202 w 86118"/>
                <a:gd name="connsiteY2" fmla="*/ 20 h 274461"/>
                <a:gd name="connsiteX3" fmla="*/ 83 w 86118"/>
                <a:gd name="connsiteY3" fmla="*/ 20 h 27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74461">
                  <a:moveTo>
                    <a:pt x="83" y="274481"/>
                  </a:moveTo>
                  <a:lnTo>
                    <a:pt x="86202" y="274481"/>
                  </a:lnTo>
                  <a:lnTo>
                    <a:pt x="86202" y="20"/>
                  </a:lnTo>
                  <a:lnTo>
                    <a:pt x="83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D36C0030-E49D-9777-0F17-A188B3DD1E0C}"/>
                </a:ext>
              </a:extLst>
            </p:cNvPr>
            <p:cNvSpPr/>
            <p:nvPr/>
          </p:nvSpPr>
          <p:spPr>
            <a:xfrm>
              <a:off x="7302284" y="2809267"/>
              <a:ext cx="152113" cy="398690"/>
            </a:xfrm>
            <a:custGeom>
              <a:avLst/>
              <a:gdLst>
                <a:gd name="connsiteX0" fmla="*/ 94 w 86118"/>
                <a:gd name="connsiteY0" fmla="*/ 271644 h 271624"/>
                <a:gd name="connsiteX1" fmla="*/ 86213 w 86118"/>
                <a:gd name="connsiteY1" fmla="*/ 271644 h 271624"/>
                <a:gd name="connsiteX2" fmla="*/ 86213 w 86118"/>
                <a:gd name="connsiteY2" fmla="*/ 20 h 271624"/>
                <a:gd name="connsiteX3" fmla="*/ 94 w 86118"/>
                <a:gd name="connsiteY3" fmla="*/ 20 h 27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71624">
                  <a:moveTo>
                    <a:pt x="94" y="271644"/>
                  </a:moveTo>
                  <a:lnTo>
                    <a:pt x="86213" y="271644"/>
                  </a:lnTo>
                  <a:lnTo>
                    <a:pt x="86213" y="20"/>
                  </a:lnTo>
                  <a:lnTo>
                    <a:pt x="94" y="20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70E082CF-6478-D05F-6C31-7F624B574B47}"/>
                </a:ext>
              </a:extLst>
            </p:cNvPr>
            <p:cNvSpPr/>
            <p:nvPr/>
          </p:nvSpPr>
          <p:spPr>
            <a:xfrm>
              <a:off x="8062853" y="2809267"/>
              <a:ext cx="152113" cy="175740"/>
            </a:xfrm>
            <a:custGeom>
              <a:avLst/>
              <a:gdLst>
                <a:gd name="connsiteX0" fmla="*/ 106 w 86118"/>
                <a:gd name="connsiteY0" fmla="*/ 119748 h 119730"/>
                <a:gd name="connsiteX1" fmla="*/ 86224 w 86118"/>
                <a:gd name="connsiteY1" fmla="*/ 119748 h 119730"/>
                <a:gd name="connsiteX2" fmla="*/ 86224 w 86118"/>
                <a:gd name="connsiteY2" fmla="*/ 18 h 119730"/>
                <a:gd name="connsiteX3" fmla="*/ 106 w 86118"/>
                <a:gd name="connsiteY3" fmla="*/ 18 h 1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19730">
                  <a:moveTo>
                    <a:pt x="106" y="119748"/>
                  </a:moveTo>
                  <a:lnTo>
                    <a:pt x="86224" y="119748"/>
                  </a:lnTo>
                  <a:lnTo>
                    <a:pt x="86224" y="18"/>
                  </a:lnTo>
                  <a:lnTo>
                    <a:pt x="106" y="1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2" name="자유형: 도형 491">
              <a:extLst>
                <a:ext uri="{FF2B5EF4-FFF2-40B4-BE49-F238E27FC236}">
                  <a16:creationId xmlns:a16="http://schemas.microsoft.com/office/drawing/2014/main" id="{DD999819-A367-C24B-1A74-44DF988B29E1}"/>
                </a:ext>
              </a:extLst>
            </p:cNvPr>
            <p:cNvSpPr/>
            <p:nvPr/>
          </p:nvSpPr>
          <p:spPr>
            <a:xfrm>
              <a:off x="8823423" y="2809267"/>
              <a:ext cx="152090" cy="372442"/>
            </a:xfrm>
            <a:custGeom>
              <a:avLst/>
              <a:gdLst>
                <a:gd name="connsiteX0" fmla="*/ 117 w 86105"/>
                <a:gd name="connsiteY0" fmla="*/ 253762 h 253742"/>
                <a:gd name="connsiteX1" fmla="*/ 86223 w 86105"/>
                <a:gd name="connsiteY1" fmla="*/ 253762 h 253742"/>
                <a:gd name="connsiteX2" fmla="*/ 86223 w 86105"/>
                <a:gd name="connsiteY2" fmla="*/ 19 h 253742"/>
                <a:gd name="connsiteX3" fmla="*/ 117 w 86105"/>
                <a:gd name="connsiteY3" fmla="*/ 19 h 25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253742">
                  <a:moveTo>
                    <a:pt x="117" y="253762"/>
                  </a:moveTo>
                  <a:lnTo>
                    <a:pt x="86223" y="253762"/>
                  </a:lnTo>
                  <a:lnTo>
                    <a:pt x="86223" y="19"/>
                  </a:lnTo>
                  <a:lnTo>
                    <a:pt x="117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CE8D1036-A3A3-C14C-C480-446102629E7E}"/>
                </a:ext>
              </a:extLst>
            </p:cNvPr>
            <p:cNvSpPr/>
            <p:nvPr/>
          </p:nvSpPr>
          <p:spPr>
            <a:xfrm>
              <a:off x="9583969" y="2809267"/>
              <a:ext cx="152113" cy="271853"/>
            </a:xfrm>
            <a:custGeom>
              <a:avLst/>
              <a:gdLst>
                <a:gd name="connsiteX0" fmla="*/ 128 w 86118"/>
                <a:gd name="connsiteY0" fmla="*/ 185230 h 185211"/>
                <a:gd name="connsiteX1" fmla="*/ 86247 w 86118"/>
                <a:gd name="connsiteY1" fmla="*/ 185230 h 185211"/>
                <a:gd name="connsiteX2" fmla="*/ 86247 w 86118"/>
                <a:gd name="connsiteY2" fmla="*/ 19 h 185211"/>
                <a:gd name="connsiteX3" fmla="*/ 128 w 86118"/>
                <a:gd name="connsiteY3" fmla="*/ 19 h 1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85211">
                  <a:moveTo>
                    <a:pt x="128" y="185230"/>
                  </a:moveTo>
                  <a:lnTo>
                    <a:pt x="86247" y="185230"/>
                  </a:lnTo>
                  <a:lnTo>
                    <a:pt x="86247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3DEEAC7F-D5D5-5FBF-E71A-95E2F0312CBB}"/>
                </a:ext>
              </a:extLst>
            </p:cNvPr>
            <p:cNvSpPr/>
            <p:nvPr/>
          </p:nvSpPr>
          <p:spPr>
            <a:xfrm>
              <a:off x="10344540" y="2809267"/>
              <a:ext cx="152113" cy="338159"/>
            </a:xfrm>
            <a:custGeom>
              <a:avLst/>
              <a:gdLst>
                <a:gd name="connsiteX0" fmla="*/ 140 w 86118"/>
                <a:gd name="connsiteY0" fmla="*/ 230404 h 230385"/>
                <a:gd name="connsiteX1" fmla="*/ 86258 w 86118"/>
                <a:gd name="connsiteY1" fmla="*/ 230404 h 230385"/>
                <a:gd name="connsiteX2" fmla="*/ 86258 w 86118"/>
                <a:gd name="connsiteY2" fmla="*/ 19 h 230385"/>
                <a:gd name="connsiteX3" fmla="*/ 140 w 86118"/>
                <a:gd name="connsiteY3" fmla="*/ 19 h 2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30385">
                  <a:moveTo>
                    <a:pt x="140" y="230404"/>
                  </a:moveTo>
                  <a:lnTo>
                    <a:pt x="86258" y="230404"/>
                  </a:lnTo>
                  <a:lnTo>
                    <a:pt x="86258" y="19"/>
                  </a:lnTo>
                  <a:lnTo>
                    <a:pt x="140" y="1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1" name="자유형: 도형 530">
              <a:extLst>
                <a:ext uri="{FF2B5EF4-FFF2-40B4-BE49-F238E27FC236}">
                  <a16:creationId xmlns:a16="http://schemas.microsoft.com/office/drawing/2014/main" id="{05A999FB-85C4-0830-77B9-AD8CD52EC69B}"/>
                </a:ext>
              </a:extLst>
            </p:cNvPr>
            <p:cNvSpPr/>
            <p:nvPr/>
          </p:nvSpPr>
          <p:spPr>
            <a:xfrm>
              <a:off x="2168463" y="2478062"/>
              <a:ext cx="152113" cy="333212"/>
            </a:xfrm>
            <a:custGeom>
              <a:avLst/>
              <a:gdLst>
                <a:gd name="connsiteX0" fmla="*/ 18 w 86118"/>
                <a:gd name="connsiteY0" fmla="*/ 227029 h 227015"/>
                <a:gd name="connsiteX1" fmla="*/ 86137 w 86118"/>
                <a:gd name="connsiteY1" fmla="*/ 227029 h 227015"/>
                <a:gd name="connsiteX2" fmla="*/ 86137 w 86118"/>
                <a:gd name="connsiteY2" fmla="*/ 13 h 227015"/>
                <a:gd name="connsiteX3" fmla="*/ 18 w 86118"/>
                <a:gd name="connsiteY3" fmla="*/ 13 h 2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27015">
                  <a:moveTo>
                    <a:pt x="18" y="227029"/>
                  </a:moveTo>
                  <a:lnTo>
                    <a:pt x="86137" y="227029"/>
                  </a:lnTo>
                  <a:lnTo>
                    <a:pt x="86137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2" name="자유형: 도형 531">
              <a:extLst>
                <a:ext uri="{FF2B5EF4-FFF2-40B4-BE49-F238E27FC236}">
                  <a16:creationId xmlns:a16="http://schemas.microsoft.com/office/drawing/2014/main" id="{F57B35CE-DC1C-E472-17E0-8E020EC98272}"/>
                </a:ext>
              </a:extLst>
            </p:cNvPr>
            <p:cNvSpPr/>
            <p:nvPr/>
          </p:nvSpPr>
          <p:spPr>
            <a:xfrm>
              <a:off x="2929029" y="2659546"/>
              <a:ext cx="152113" cy="203336"/>
            </a:xfrm>
            <a:custGeom>
              <a:avLst/>
              <a:gdLst>
                <a:gd name="connsiteX0" fmla="*/ 29 w 86118"/>
                <a:gd name="connsiteY0" fmla="*/ 138547 h 138531"/>
                <a:gd name="connsiteX1" fmla="*/ 86148 w 86118"/>
                <a:gd name="connsiteY1" fmla="*/ 138547 h 138531"/>
                <a:gd name="connsiteX2" fmla="*/ 86148 w 86118"/>
                <a:gd name="connsiteY2" fmla="*/ 15 h 138531"/>
                <a:gd name="connsiteX3" fmla="*/ 29 w 86118"/>
                <a:gd name="connsiteY3" fmla="*/ 15 h 1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38531">
                  <a:moveTo>
                    <a:pt x="29" y="138547"/>
                  </a:moveTo>
                  <a:lnTo>
                    <a:pt x="86148" y="138547"/>
                  </a:lnTo>
                  <a:lnTo>
                    <a:pt x="86148" y="15"/>
                  </a:lnTo>
                  <a:lnTo>
                    <a:pt x="29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3" name="자유형: 도형 532">
              <a:extLst>
                <a:ext uri="{FF2B5EF4-FFF2-40B4-BE49-F238E27FC236}">
                  <a16:creationId xmlns:a16="http://schemas.microsoft.com/office/drawing/2014/main" id="{181FAA2E-B240-7CD7-14B2-BC1C67716265}"/>
                </a:ext>
              </a:extLst>
            </p:cNvPr>
            <p:cNvSpPr/>
            <p:nvPr/>
          </p:nvSpPr>
          <p:spPr>
            <a:xfrm>
              <a:off x="3689594" y="2640794"/>
              <a:ext cx="152113" cy="207454"/>
            </a:xfrm>
            <a:custGeom>
              <a:avLst/>
              <a:gdLst>
                <a:gd name="connsiteX0" fmla="*/ 41 w 86118"/>
                <a:gd name="connsiteY0" fmla="*/ 141353 h 141337"/>
                <a:gd name="connsiteX1" fmla="*/ 86159 w 86118"/>
                <a:gd name="connsiteY1" fmla="*/ 141353 h 141337"/>
                <a:gd name="connsiteX2" fmla="*/ 86159 w 86118"/>
                <a:gd name="connsiteY2" fmla="*/ 15 h 141337"/>
                <a:gd name="connsiteX3" fmla="*/ 41 w 86118"/>
                <a:gd name="connsiteY3" fmla="*/ 15 h 14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41337">
                  <a:moveTo>
                    <a:pt x="41" y="141353"/>
                  </a:moveTo>
                  <a:lnTo>
                    <a:pt x="86159" y="141353"/>
                  </a:lnTo>
                  <a:lnTo>
                    <a:pt x="86159" y="15"/>
                  </a:lnTo>
                  <a:lnTo>
                    <a:pt x="41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4" name="자유형: 도형 533">
              <a:extLst>
                <a:ext uri="{FF2B5EF4-FFF2-40B4-BE49-F238E27FC236}">
                  <a16:creationId xmlns:a16="http://schemas.microsoft.com/office/drawing/2014/main" id="{0E4C5B19-EF51-55A7-74E8-6A674380C461}"/>
                </a:ext>
              </a:extLst>
            </p:cNvPr>
            <p:cNvSpPr/>
            <p:nvPr/>
          </p:nvSpPr>
          <p:spPr>
            <a:xfrm>
              <a:off x="4450163" y="2659143"/>
              <a:ext cx="152113" cy="203684"/>
            </a:xfrm>
            <a:custGeom>
              <a:avLst/>
              <a:gdLst>
                <a:gd name="connsiteX0" fmla="*/ 52 w 86118"/>
                <a:gd name="connsiteY0" fmla="*/ 138784 h 138768"/>
                <a:gd name="connsiteX1" fmla="*/ 86171 w 86118"/>
                <a:gd name="connsiteY1" fmla="*/ 138784 h 138768"/>
                <a:gd name="connsiteX2" fmla="*/ 86171 w 86118"/>
                <a:gd name="connsiteY2" fmla="*/ 15 h 138768"/>
                <a:gd name="connsiteX3" fmla="*/ 52 w 86118"/>
                <a:gd name="connsiteY3" fmla="*/ 15 h 13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38768">
                  <a:moveTo>
                    <a:pt x="52" y="138784"/>
                  </a:moveTo>
                  <a:lnTo>
                    <a:pt x="86171" y="138784"/>
                  </a:lnTo>
                  <a:lnTo>
                    <a:pt x="86171" y="15"/>
                  </a:lnTo>
                  <a:lnTo>
                    <a:pt x="52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5" name="자유형: 도형 534">
              <a:extLst>
                <a:ext uri="{FF2B5EF4-FFF2-40B4-BE49-F238E27FC236}">
                  <a16:creationId xmlns:a16="http://schemas.microsoft.com/office/drawing/2014/main" id="{8D8F4605-1461-CDCE-7407-2522B98E8D85}"/>
                </a:ext>
              </a:extLst>
            </p:cNvPr>
            <p:cNvSpPr/>
            <p:nvPr/>
          </p:nvSpPr>
          <p:spPr>
            <a:xfrm>
              <a:off x="5210734" y="2749279"/>
              <a:ext cx="152113" cy="244603"/>
            </a:xfrm>
            <a:custGeom>
              <a:avLst/>
              <a:gdLst>
                <a:gd name="connsiteX0" fmla="*/ 63 w 86118"/>
                <a:gd name="connsiteY0" fmla="*/ 166664 h 166646"/>
                <a:gd name="connsiteX1" fmla="*/ 86182 w 86118"/>
                <a:gd name="connsiteY1" fmla="*/ 166664 h 166646"/>
                <a:gd name="connsiteX2" fmla="*/ 86182 w 86118"/>
                <a:gd name="connsiteY2" fmla="*/ 17 h 166646"/>
                <a:gd name="connsiteX3" fmla="*/ 63 w 86118"/>
                <a:gd name="connsiteY3" fmla="*/ 17 h 16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6646">
                  <a:moveTo>
                    <a:pt x="63" y="166664"/>
                  </a:moveTo>
                  <a:lnTo>
                    <a:pt x="86182" y="166664"/>
                  </a:lnTo>
                  <a:lnTo>
                    <a:pt x="86182" y="17"/>
                  </a:lnTo>
                  <a:lnTo>
                    <a:pt x="63" y="1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6" name="자유형: 도형 535">
              <a:extLst>
                <a:ext uri="{FF2B5EF4-FFF2-40B4-BE49-F238E27FC236}">
                  <a16:creationId xmlns:a16="http://schemas.microsoft.com/office/drawing/2014/main" id="{668CC380-0574-16B9-7806-62B3CD53F597}"/>
                </a:ext>
              </a:extLst>
            </p:cNvPr>
            <p:cNvSpPr/>
            <p:nvPr/>
          </p:nvSpPr>
          <p:spPr>
            <a:xfrm>
              <a:off x="5971281" y="2752095"/>
              <a:ext cx="152113" cy="243837"/>
            </a:xfrm>
            <a:custGeom>
              <a:avLst/>
              <a:gdLst>
                <a:gd name="connsiteX0" fmla="*/ 75 w 86118"/>
                <a:gd name="connsiteY0" fmla="*/ 166142 h 166124"/>
                <a:gd name="connsiteX1" fmla="*/ 86193 w 86118"/>
                <a:gd name="connsiteY1" fmla="*/ 166142 h 166124"/>
                <a:gd name="connsiteX2" fmla="*/ 86193 w 86118"/>
                <a:gd name="connsiteY2" fmla="*/ 17 h 166124"/>
                <a:gd name="connsiteX3" fmla="*/ 75 w 86118"/>
                <a:gd name="connsiteY3" fmla="*/ 17 h 16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66124">
                  <a:moveTo>
                    <a:pt x="75" y="166142"/>
                  </a:moveTo>
                  <a:lnTo>
                    <a:pt x="86193" y="166142"/>
                  </a:lnTo>
                  <a:lnTo>
                    <a:pt x="86193" y="17"/>
                  </a:lnTo>
                  <a:lnTo>
                    <a:pt x="75" y="17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7" name="자유형: 도형 536">
              <a:extLst>
                <a:ext uri="{FF2B5EF4-FFF2-40B4-BE49-F238E27FC236}">
                  <a16:creationId xmlns:a16="http://schemas.microsoft.com/office/drawing/2014/main" id="{94589817-051F-6CD4-9EA7-8AB9F86A6978}"/>
                </a:ext>
              </a:extLst>
            </p:cNvPr>
            <p:cNvSpPr/>
            <p:nvPr/>
          </p:nvSpPr>
          <p:spPr>
            <a:xfrm>
              <a:off x="6731850" y="2598764"/>
              <a:ext cx="152113" cy="273375"/>
            </a:xfrm>
            <a:custGeom>
              <a:avLst/>
              <a:gdLst>
                <a:gd name="connsiteX0" fmla="*/ 86 w 86118"/>
                <a:gd name="connsiteY0" fmla="*/ 186264 h 186248"/>
                <a:gd name="connsiteX1" fmla="*/ 86204 w 86118"/>
                <a:gd name="connsiteY1" fmla="*/ 186264 h 186248"/>
                <a:gd name="connsiteX2" fmla="*/ 86204 w 86118"/>
                <a:gd name="connsiteY2" fmla="*/ 15 h 186248"/>
                <a:gd name="connsiteX3" fmla="*/ 86 w 86118"/>
                <a:gd name="connsiteY3" fmla="*/ 15 h 18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86248">
                  <a:moveTo>
                    <a:pt x="86" y="186264"/>
                  </a:moveTo>
                  <a:lnTo>
                    <a:pt x="86204" y="186264"/>
                  </a:lnTo>
                  <a:lnTo>
                    <a:pt x="86204" y="15"/>
                  </a:lnTo>
                  <a:lnTo>
                    <a:pt x="86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8" name="자유형: 도형 537">
              <a:extLst>
                <a:ext uri="{FF2B5EF4-FFF2-40B4-BE49-F238E27FC236}">
                  <a16:creationId xmlns:a16="http://schemas.microsoft.com/office/drawing/2014/main" id="{19869DD9-947C-2351-C255-6A65C7495D9B}"/>
                </a:ext>
              </a:extLst>
            </p:cNvPr>
            <p:cNvSpPr/>
            <p:nvPr/>
          </p:nvSpPr>
          <p:spPr>
            <a:xfrm>
              <a:off x="7492421" y="2836509"/>
              <a:ext cx="152113" cy="119880"/>
            </a:xfrm>
            <a:custGeom>
              <a:avLst/>
              <a:gdLst>
                <a:gd name="connsiteX0" fmla="*/ 97 w 86118"/>
                <a:gd name="connsiteY0" fmla="*/ 81691 h 81673"/>
                <a:gd name="connsiteX1" fmla="*/ 86216 w 86118"/>
                <a:gd name="connsiteY1" fmla="*/ 81691 h 81673"/>
                <a:gd name="connsiteX2" fmla="*/ 86216 w 86118"/>
                <a:gd name="connsiteY2" fmla="*/ 18 h 81673"/>
                <a:gd name="connsiteX3" fmla="*/ 97 w 86118"/>
                <a:gd name="connsiteY3" fmla="*/ 18 h 8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1673">
                  <a:moveTo>
                    <a:pt x="97" y="81691"/>
                  </a:moveTo>
                  <a:lnTo>
                    <a:pt x="86216" y="81691"/>
                  </a:lnTo>
                  <a:lnTo>
                    <a:pt x="86216" y="18"/>
                  </a:lnTo>
                  <a:lnTo>
                    <a:pt x="97" y="18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9" name="자유형: 도형 538">
              <a:extLst>
                <a:ext uri="{FF2B5EF4-FFF2-40B4-BE49-F238E27FC236}">
                  <a16:creationId xmlns:a16="http://schemas.microsoft.com/office/drawing/2014/main" id="{DC44D35D-3AFE-DDB8-C973-3593B1A0A55A}"/>
                </a:ext>
              </a:extLst>
            </p:cNvPr>
            <p:cNvSpPr/>
            <p:nvPr/>
          </p:nvSpPr>
          <p:spPr>
            <a:xfrm>
              <a:off x="8252990" y="2464902"/>
              <a:ext cx="152113" cy="271938"/>
            </a:xfrm>
            <a:custGeom>
              <a:avLst/>
              <a:gdLst>
                <a:gd name="connsiteX0" fmla="*/ 108 w 86118"/>
                <a:gd name="connsiteY0" fmla="*/ 185282 h 185269"/>
                <a:gd name="connsiteX1" fmla="*/ 86227 w 86118"/>
                <a:gd name="connsiteY1" fmla="*/ 185282 h 185269"/>
                <a:gd name="connsiteX2" fmla="*/ 86227 w 86118"/>
                <a:gd name="connsiteY2" fmla="*/ 12 h 185269"/>
                <a:gd name="connsiteX3" fmla="*/ 108 w 86118"/>
                <a:gd name="connsiteY3" fmla="*/ 12 h 18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85269">
                  <a:moveTo>
                    <a:pt x="108" y="185282"/>
                  </a:moveTo>
                  <a:lnTo>
                    <a:pt x="86227" y="185282"/>
                  </a:lnTo>
                  <a:lnTo>
                    <a:pt x="86227" y="12"/>
                  </a:lnTo>
                  <a:lnTo>
                    <a:pt x="108" y="12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0" name="자유형: 도형 539">
              <a:extLst>
                <a:ext uri="{FF2B5EF4-FFF2-40B4-BE49-F238E27FC236}">
                  <a16:creationId xmlns:a16="http://schemas.microsoft.com/office/drawing/2014/main" id="{2B87036E-9DCC-5380-069D-3B9CD42DFBF3}"/>
                </a:ext>
              </a:extLst>
            </p:cNvPr>
            <p:cNvSpPr/>
            <p:nvPr/>
          </p:nvSpPr>
          <p:spPr>
            <a:xfrm>
              <a:off x="9013559" y="2697971"/>
              <a:ext cx="152113" cy="135195"/>
            </a:xfrm>
            <a:custGeom>
              <a:avLst/>
              <a:gdLst>
                <a:gd name="connsiteX0" fmla="*/ 120 w 86118"/>
                <a:gd name="connsiteY0" fmla="*/ 92123 h 92107"/>
                <a:gd name="connsiteX1" fmla="*/ 86238 w 86118"/>
                <a:gd name="connsiteY1" fmla="*/ 92123 h 92107"/>
                <a:gd name="connsiteX2" fmla="*/ 86238 w 86118"/>
                <a:gd name="connsiteY2" fmla="*/ 15 h 92107"/>
                <a:gd name="connsiteX3" fmla="*/ 120 w 86118"/>
                <a:gd name="connsiteY3" fmla="*/ 15 h 9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92107">
                  <a:moveTo>
                    <a:pt x="120" y="92123"/>
                  </a:moveTo>
                  <a:lnTo>
                    <a:pt x="86238" y="92123"/>
                  </a:lnTo>
                  <a:lnTo>
                    <a:pt x="86238" y="15"/>
                  </a:lnTo>
                  <a:lnTo>
                    <a:pt x="120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1" name="자유형: 도형 540">
              <a:extLst>
                <a:ext uri="{FF2B5EF4-FFF2-40B4-BE49-F238E27FC236}">
                  <a16:creationId xmlns:a16="http://schemas.microsoft.com/office/drawing/2014/main" id="{DF9F1694-9661-C431-DBF1-E19DBCB2226F}"/>
                </a:ext>
              </a:extLst>
            </p:cNvPr>
            <p:cNvSpPr/>
            <p:nvPr/>
          </p:nvSpPr>
          <p:spPr>
            <a:xfrm>
              <a:off x="9774129" y="2281267"/>
              <a:ext cx="152113" cy="311580"/>
            </a:xfrm>
            <a:custGeom>
              <a:avLst/>
              <a:gdLst>
                <a:gd name="connsiteX0" fmla="*/ 131 w 86118"/>
                <a:gd name="connsiteY0" fmla="*/ 212287 h 212277"/>
                <a:gd name="connsiteX1" fmla="*/ 86250 w 86118"/>
                <a:gd name="connsiteY1" fmla="*/ 212287 h 212277"/>
                <a:gd name="connsiteX2" fmla="*/ 86250 w 86118"/>
                <a:gd name="connsiteY2" fmla="*/ 9 h 212277"/>
                <a:gd name="connsiteX3" fmla="*/ 131 w 86118"/>
                <a:gd name="connsiteY3" fmla="*/ 9 h 2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12277">
                  <a:moveTo>
                    <a:pt x="131" y="212287"/>
                  </a:moveTo>
                  <a:lnTo>
                    <a:pt x="86250" y="212287"/>
                  </a:lnTo>
                  <a:lnTo>
                    <a:pt x="86250" y="9"/>
                  </a:lnTo>
                  <a:lnTo>
                    <a:pt x="131" y="9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2" name="자유형: 도형 541">
              <a:extLst>
                <a:ext uri="{FF2B5EF4-FFF2-40B4-BE49-F238E27FC236}">
                  <a16:creationId xmlns:a16="http://schemas.microsoft.com/office/drawing/2014/main" id="{2E808B1F-A517-C81C-F27B-99BCCF5F1992}"/>
                </a:ext>
              </a:extLst>
            </p:cNvPr>
            <p:cNvSpPr/>
            <p:nvPr/>
          </p:nvSpPr>
          <p:spPr>
            <a:xfrm>
              <a:off x="10534675" y="2619847"/>
              <a:ext cx="152113" cy="231645"/>
            </a:xfrm>
            <a:custGeom>
              <a:avLst/>
              <a:gdLst>
                <a:gd name="connsiteX0" fmla="*/ 142 w 86118"/>
                <a:gd name="connsiteY0" fmla="*/ 157834 h 157818"/>
                <a:gd name="connsiteX1" fmla="*/ 86261 w 86118"/>
                <a:gd name="connsiteY1" fmla="*/ 157834 h 157818"/>
                <a:gd name="connsiteX2" fmla="*/ 86261 w 86118"/>
                <a:gd name="connsiteY2" fmla="*/ 15 h 157818"/>
                <a:gd name="connsiteX3" fmla="*/ 142 w 86118"/>
                <a:gd name="connsiteY3" fmla="*/ 15 h 15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57818">
                  <a:moveTo>
                    <a:pt x="142" y="157834"/>
                  </a:moveTo>
                  <a:lnTo>
                    <a:pt x="86261" y="157834"/>
                  </a:lnTo>
                  <a:lnTo>
                    <a:pt x="86261" y="15"/>
                  </a:lnTo>
                  <a:lnTo>
                    <a:pt x="142" y="1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9" name="자유형: 도형 578">
              <a:extLst>
                <a:ext uri="{FF2B5EF4-FFF2-40B4-BE49-F238E27FC236}">
                  <a16:creationId xmlns:a16="http://schemas.microsoft.com/office/drawing/2014/main" id="{16BCFAFF-CA16-4F2A-2A86-80A69A66CC50}"/>
                </a:ext>
              </a:extLst>
            </p:cNvPr>
            <p:cNvSpPr/>
            <p:nvPr/>
          </p:nvSpPr>
          <p:spPr>
            <a:xfrm>
              <a:off x="2358605" y="3038148"/>
              <a:ext cx="152113" cy="302599"/>
            </a:xfrm>
            <a:custGeom>
              <a:avLst/>
              <a:gdLst>
                <a:gd name="connsiteX0" fmla="*/ 21 w 86118"/>
                <a:gd name="connsiteY0" fmla="*/ 206182 h 206158"/>
                <a:gd name="connsiteX1" fmla="*/ 86139 w 86118"/>
                <a:gd name="connsiteY1" fmla="*/ 206182 h 206158"/>
                <a:gd name="connsiteX2" fmla="*/ 86139 w 86118"/>
                <a:gd name="connsiteY2" fmla="*/ 23 h 206158"/>
                <a:gd name="connsiteX3" fmla="*/ 21 w 86118"/>
                <a:gd name="connsiteY3" fmla="*/ 23 h 20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06158">
                  <a:moveTo>
                    <a:pt x="21" y="206182"/>
                  </a:moveTo>
                  <a:lnTo>
                    <a:pt x="86139" y="206182"/>
                  </a:lnTo>
                  <a:lnTo>
                    <a:pt x="86139" y="23"/>
                  </a:lnTo>
                  <a:lnTo>
                    <a:pt x="21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0" name="자유형: 도형 579">
              <a:extLst>
                <a:ext uri="{FF2B5EF4-FFF2-40B4-BE49-F238E27FC236}">
                  <a16:creationId xmlns:a16="http://schemas.microsoft.com/office/drawing/2014/main" id="{C459D92A-F724-BBC6-928A-F49E9DF4D5B9}"/>
                </a:ext>
              </a:extLst>
            </p:cNvPr>
            <p:cNvSpPr/>
            <p:nvPr/>
          </p:nvSpPr>
          <p:spPr>
            <a:xfrm>
              <a:off x="3119173" y="3164523"/>
              <a:ext cx="152111" cy="165819"/>
            </a:xfrm>
            <a:custGeom>
              <a:avLst/>
              <a:gdLst>
                <a:gd name="connsiteX0" fmla="*/ 32 w 86117"/>
                <a:gd name="connsiteY0" fmla="*/ 112995 h 112971"/>
                <a:gd name="connsiteX1" fmla="*/ 86149 w 86117"/>
                <a:gd name="connsiteY1" fmla="*/ 112995 h 112971"/>
                <a:gd name="connsiteX2" fmla="*/ 86149 w 86117"/>
                <a:gd name="connsiteY2" fmla="*/ 24 h 112971"/>
                <a:gd name="connsiteX3" fmla="*/ 32 w 86117"/>
                <a:gd name="connsiteY3" fmla="*/ 24 h 11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7" h="112971">
                  <a:moveTo>
                    <a:pt x="32" y="112995"/>
                  </a:moveTo>
                  <a:lnTo>
                    <a:pt x="86149" y="112995"/>
                  </a:lnTo>
                  <a:lnTo>
                    <a:pt x="86149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1" name="자유형: 도형 580">
              <a:extLst>
                <a:ext uri="{FF2B5EF4-FFF2-40B4-BE49-F238E27FC236}">
                  <a16:creationId xmlns:a16="http://schemas.microsoft.com/office/drawing/2014/main" id="{BD2DAAD8-B432-2F0F-59A7-2CC0EAAF2679}"/>
                </a:ext>
              </a:extLst>
            </p:cNvPr>
            <p:cNvSpPr/>
            <p:nvPr/>
          </p:nvSpPr>
          <p:spPr>
            <a:xfrm>
              <a:off x="3879731" y="3157877"/>
              <a:ext cx="152113" cy="200981"/>
            </a:xfrm>
            <a:custGeom>
              <a:avLst/>
              <a:gdLst>
                <a:gd name="connsiteX0" fmla="*/ 43 w 86118"/>
                <a:gd name="connsiteY0" fmla="*/ 136951 h 136927"/>
                <a:gd name="connsiteX1" fmla="*/ 86162 w 86118"/>
                <a:gd name="connsiteY1" fmla="*/ 136951 h 136927"/>
                <a:gd name="connsiteX2" fmla="*/ 86162 w 86118"/>
                <a:gd name="connsiteY2" fmla="*/ 24 h 136927"/>
                <a:gd name="connsiteX3" fmla="*/ 43 w 86118"/>
                <a:gd name="connsiteY3" fmla="*/ 24 h 1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36927">
                  <a:moveTo>
                    <a:pt x="43" y="136951"/>
                  </a:moveTo>
                  <a:lnTo>
                    <a:pt x="86162" y="136951"/>
                  </a:lnTo>
                  <a:lnTo>
                    <a:pt x="86162" y="24"/>
                  </a:lnTo>
                  <a:lnTo>
                    <a:pt x="43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2" name="자유형: 도형 581">
              <a:extLst>
                <a:ext uri="{FF2B5EF4-FFF2-40B4-BE49-F238E27FC236}">
                  <a16:creationId xmlns:a16="http://schemas.microsoft.com/office/drawing/2014/main" id="{CF753218-4AE1-47A3-E721-0F2670854BF2}"/>
                </a:ext>
              </a:extLst>
            </p:cNvPr>
            <p:cNvSpPr/>
            <p:nvPr/>
          </p:nvSpPr>
          <p:spPr>
            <a:xfrm>
              <a:off x="4640302" y="3164466"/>
              <a:ext cx="152113" cy="169998"/>
            </a:xfrm>
            <a:custGeom>
              <a:avLst/>
              <a:gdLst>
                <a:gd name="connsiteX0" fmla="*/ 55 w 86118"/>
                <a:gd name="connsiteY0" fmla="*/ 115843 h 115818"/>
                <a:gd name="connsiteX1" fmla="*/ 86173 w 86118"/>
                <a:gd name="connsiteY1" fmla="*/ 115843 h 115818"/>
                <a:gd name="connsiteX2" fmla="*/ 86173 w 86118"/>
                <a:gd name="connsiteY2" fmla="*/ 24 h 115818"/>
                <a:gd name="connsiteX3" fmla="*/ 55 w 86118"/>
                <a:gd name="connsiteY3" fmla="*/ 24 h 11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15818">
                  <a:moveTo>
                    <a:pt x="55" y="115843"/>
                  </a:moveTo>
                  <a:lnTo>
                    <a:pt x="86173" y="115843"/>
                  </a:lnTo>
                  <a:lnTo>
                    <a:pt x="86173" y="24"/>
                  </a:lnTo>
                  <a:lnTo>
                    <a:pt x="55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3" name="자유형: 도형 582">
              <a:extLst>
                <a:ext uri="{FF2B5EF4-FFF2-40B4-BE49-F238E27FC236}">
                  <a16:creationId xmlns:a16="http://schemas.microsoft.com/office/drawing/2014/main" id="{40063B54-8560-CEC6-B81C-82EA35636298}"/>
                </a:ext>
              </a:extLst>
            </p:cNvPr>
            <p:cNvSpPr/>
            <p:nvPr/>
          </p:nvSpPr>
          <p:spPr>
            <a:xfrm>
              <a:off x="5400870" y="3197641"/>
              <a:ext cx="152113" cy="150900"/>
            </a:xfrm>
            <a:custGeom>
              <a:avLst/>
              <a:gdLst>
                <a:gd name="connsiteX0" fmla="*/ 66 w 86118"/>
                <a:gd name="connsiteY0" fmla="*/ 102832 h 102807"/>
                <a:gd name="connsiteX1" fmla="*/ 86184 w 86118"/>
                <a:gd name="connsiteY1" fmla="*/ 102832 h 102807"/>
                <a:gd name="connsiteX2" fmla="*/ 86184 w 86118"/>
                <a:gd name="connsiteY2" fmla="*/ 24 h 102807"/>
                <a:gd name="connsiteX3" fmla="*/ 66 w 86118"/>
                <a:gd name="connsiteY3" fmla="*/ 24 h 10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02807">
                  <a:moveTo>
                    <a:pt x="66" y="102832"/>
                  </a:moveTo>
                  <a:lnTo>
                    <a:pt x="86184" y="102832"/>
                  </a:lnTo>
                  <a:lnTo>
                    <a:pt x="86184" y="24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4" name="자유형: 도형 583">
              <a:extLst>
                <a:ext uri="{FF2B5EF4-FFF2-40B4-BE49-F238E27FC236}">
                  <a16:creationId xmlns:a16="http://schemas.microsoft.com/office/drawing/2014/main" id="{6AA94FD5-1B05-F6CC-2547-E4AB92D618CB}"/>
                </a:ext>
              </a:extLst>
            </p:cNvPr>
            <p:cNvSpPr/>
            <p:nvPr/>
          </p:nvSpPr>
          <p:spPr>
            <a:xfrm>
              <a:off x="6161439" y="3197638"/>
              <a:ext cx="152113" cy="149306"/>
            </a:xfrm>
            <a:custGeom>
              <a:avLst/>
              <a:gdLst>
                <a:gd name="connsiteX0" fmla="*/ 77 w 86118"/>
                <a:gd name="connsiteY0" fmla="*/ 101746 h 101721"/>
                <a:gd name="connsiteX1" fmla="*/ 86196 w 86118"/>
                <a:gd name="connsiteY1" fmla="*/ 101746 h 101721"/>
                <a:gd name="connsiteX2" fmla="*/ 86196 w 86118"/>
                <a:gd name="connsiteY2" fmla="*/ 24 h 101721"/>
                <a:gd name="connsiteX3" fmla="*/ 77 w 86118"/>
                <a:gd name="connsiteY3" fmla="*/ 24 h 10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01721">
                  <a:moveTo>
                    <a:pt x="77" y="101746"/>
                  </a:moveTo>
                  <a:lnTo>
                    <a:pt x="86196" y="101746"/>
                  </a:lnTo>
                  <a:lnTo>
                    <a:pt x="86196" y="24"/>
                  </a:lnTo>
                  <a:lnTo>
                    <a:pt x="77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5" name="자유형: 도형 584">
              <a:extLst>
                <a:ext uri="{FF2B5EF4-FFF2-40B4-BE49-F238E27FC236}">
                  <a16:creationId xmlns:a16="http://schemas.microsoft.com/office/drawing/2014/main" id="{32D84995-8801-0670-8C95-834354643B89}"/>
                </a:ext>
              </a:extLst>
            </p:cNvPr>
            <p:cNvSpPr/>
            <p:nvPr/>
          </p:nvSpPr>
          <p:spPr>
            <a:xfrm>
              <a:off x="6922010" y="3124478"/>
              <a:ext cx="152090" cy="318762"/>
            </a:xfrm>
            <a:custGeom>
              <a:avLst/>
              <a:gdLst>
                <a:gd name="connsiteX0" fmla="*/ 89 w 86105"/>
                <a:gd name="connsiteY0" fmla="*/ 217195 h 217170"/>
                <a:gd name="connsiteX1" fmla="*/ 86194 w 86105"/>
                <a:gd name="connsiteY1" fmla="*/ 217195 h 217170"/>
                <a:gd name="connsiteX2" fmla="*/ 86194 w 86105"/>
                <a:gd name="connsiteY2" fmla="*/ 25 h 217170"/>
                <a:gd name="connsiteX3" fmla="*/ 89 w 86105"/>
                <a:gd name="connsiteY3" fmla="*/ 2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05" h="217170">
                  <a:moveTo>
                    <a:pt x="89" y="217195"/>
                  </a:moveTo>
                  <a:lnTo>
                    <a:pt x="86194" y="217195"/>
                  </a:lnTo>
                  <a:lnTo>
                    <a:pt x="86194" y="25"/>
                  </a:lnTo>
                  <a:lnTo>
                    <a:pt x="89" y="25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6" name="자유형: 도형 585">
              <a:extLst>
                <a:ext uri="{FF2B5EF4-FFF2-40B4-BE49-F238E27FC236}">
                  <a16:creationId xmlns:a16="http://schemas.microsoft.com/office/drawing/2014/main" id="{95230FD1-05FA-800D-8950-03CE87684D85}"/>
                </a:ext>
              </a:extLst>
            </p:cNvPr>
            <p:cNvSpPr/>
            <p:nvPr/>
          </p:nvSpPr>
          <p:spPr>
            <a:xfrm>
              <a:off x="7682558" y="3163252"/>
              <a:ext cx="152113" cy="91975"/>
            </a:xfrm>
            <a:custGeom>
              <a:avLst/>
              <a:gdLst>
                <a:gd name="connsiteX0" fmla="*/ 100 w 86118"/>
                <a:gd name="connsiteY0" fmla="*/ 62686 h 62662"/>
                <a:gd name="connsiteX1" fmla="*/ 86218 w 86118"/>
                <a:gd name="connsiteY1" fmla="*/ 62686 h 62662"/>
                <a:gd name="connsiteX2" fmla="*/ 86218 w 86118"/>
                <a:gd name="connsiteY2" fmla="*/ 23 h 62662"/>
                <a:gd name="connsiteX3" fmla="*/ 100 w 86118"/>
                <a:gd name="connsiteY3" fmla="*/ 23 h 6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62662">
                  <a:moveTo>
                    <a:pt x="100" y="62686"/>
                  </a:moveTo>
                  <a:lnTo>
                    <a:pt x="86218" y="62686"/>
                  </a:lnTo>
                  <a:lnTo>
                    <a:pt x="86218" y="23"/>
                  </a:lnTo>
                  <a:lnTo>
                    <a:pt x="100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7" name="자유형: 도형 586">
              <a:extLst>
                <a:ext uri="{FF2B5EF4-FFF2-40B4-BE49-F238E27FC236}">
                  <a16:creationId xmlns:a16="http://schemas.microsoft.com/office/drawing/2014/main" id="{45B25E8E-FCCD-4147-6EC9-775D9C9EB41D}"/>
                </a:ext>
              </a:extLst>
            </p:cNvPr>
            <p:cNvSpPr/>
            <p:nvPr/>
          </p:nvSpPr>
          <p:spPr>
            <a:xfrm>
              <a:off x="8443127" y="3054780"/>
              <a:ext cx="152113" cy="251612"/>
            </a:xfrm>
            <a:custGeom>
              <a:avLst/>
              <a:gdLst>
                <a:gd name="connsiteX0" fmla="*/ 111 w 86118"/>
                <a:gd name="connsiteY0" fmla="*/ 171444 h 171421"/>
                <a:gd name="connsiteX1" fmla="*/ 86230 w 86118"/>
                <a:gd name="connsiteY1" fmla="*/ 171444 h 171421"/>
                <a:gd name="connsiteX2" fmla="*/ 86230 w 86118"/>
                <a:gd name="connsiteY2" fmla="*/ 23 h 171421"/>
                <a:gd name="connsiteX3" fmla="*/ 111 w 86118"/>
                <a:gd name="connsiteY3" fmla="*/ 23 h 1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71421">
                  <a:moveTo>
                    <a:pt x="111" y="171444"/>
                  </a:moveTo>
                  <a:lnTo>
                    <a:pt x="86230" y="171444"/>
                  </a:lnTo>
                  <a:lnTo>
                    <a:pt x="86230" y="23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9" name="자유형: 도형 588">
              <a:extLst>
                <a:ext uri="{FF2B5EF4-FFF2-40B4-BE49-F238E27FC236}">
                  <a16:creationId xmlns:a16="http://schemas.microsoft.com/office/drawing/2014/main" id="{D2CD353E-20B5-9F50-D5A8-9179775C3298}"/>
                </a:ext>
              </a:extLst>
            </p:cNvPr>
            <p:cNvSpPr/>
            <p:nvPr/>
          </p:nvSpPr>
          <p:spPr>
            <a:xfrm>
              <a:off x="9964266" y="2994929"/>
              <a:ext cx="152113" cy="307332"/>
            </a:xfrm>
            <a:custGeom>
              <a:avLst/>
              <a:gdLst>
                <a:gd name="connsiteX0" fmla="*/ 134 w 86118"/>
                <a:gd name="connsiteY0" fmla="*/ 209405 h 209383"/>
                <a:gd name="connsiteX1" fmla="*/ 86252 w 86118"/>
                <a:gd name="connsiteY1" fmla="*/ 209405 h 209383"/>
                <a:gd name="connsiteX2" fmla="*/ 86252 w 86118"/>
                <a:gd name="connsiteY2" fmla="*/ 22 h 209383"/>
                <a:gd name="connsiteX3" fmla="*/ 134 w 86118"/>
                <a:gd name="connsiteY3" fmla="*/ 22 h 20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209383">
                  <a:moveTo>
                    <a:pt x="134" y="209405"/>
                  </a:moveTo>
                  <a:lnTo>
                    <a:pt x="86252" y="209405"/>
                  </a:lnTo>
                  <a:lnTo>
                    <a:pt x="86252" y="22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0" name="자유형: 도형 589">
              <a:extLst>
                <a:ext uri="{FF2B5EF4-FFF2-40B4-BE49-F238E27FC236}">
                  <a16:creationId xmlns:a16="http://schemas.microsoft.com/office/drawing/2014/main" id="{69428D7A-025E-412E-8783-8747B56A2456}"/>
                </a:ext>
              </a:extLst>
            </p:cNvPr>
            <p:cNvSpPr/>
            <p:nvPr/>
          </p:nvSpPr>
          <p:spPr>
            <a:xfrm>
              <a:off x="10724835" y="3128565"/>
              <a:ext cx="152113" cy="203522"/>
            </a:xfrm>
            <a:custGeom>
              <a:avLst/>
              <a:gdLst>
                <a:gd name="connsiteX0" fmla="*/ 145 w 86118"/>
                <a:gd name="connsiteY0" fmla="*/ 138682 h 138658"/>
                <a:gd name="connsiteX1" fmla="*/ 86264 w 86118"/>
                <a:gd name="connsiteY1" fmla="*/ 138682 h 138658"/>
                <a:gd name="connsiteX2" fmla="*/ 86264 w 86118"/>
                <a:gd name="connsiteY2" fmla="*/ 24 h 138658"/>
                <a:gd name="connsiteX3" fmla="*/ 145 w 86118"/>
                <a:gd name="connsiteY3" fmla="*/ 24 h 13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138658">
                  <a:moveTo>
                    <a:pt x="145" y="138682"/>
                  </a:moveTo>
                  <a:lnTo>
                    <a:pt x="86264" y="138682"/>
                  </a:lnTo>
                  <a:lnTo>
                    <a:pt x="86264" y="24"/>
                  </a:lnTo>
                  <a:lnTo>
                    <a:pt x="145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8" name="자유형: 도형 587">
              <a:extLst>
                <a:ext uri="{FF2B5EF4-FFF2-40B4-BE49-F238E27FC236}">
                  <a16:creationId xmlns:a16="http://schemas.microsoft.com/office/drawing/2014/main" id="{650FAEC2-2DF2-ED77-E0C7-A6702B0FDBC4}"/>
                </a:ext>
              </a:extLst>
            </p:cNvPr>
            <p:cNvSpPr/>
            <p:nvPr/>
          </p:nvSpPr>
          <p:spPr>
            <a:xfrm>
              <a:off x="9203696" y="3156475"/>
              <a:ext cx="152113" cy="129463"/>
            </a:xfrm>
            <a:custGeom>
              <a:avLst/>
              <a:gdLst>
                <a:gd name="connsiteX0" fmla="*/ 123 w 86118"/>
                <a:gd name="connsiteY0" fmla="*/ 88226 h 88202"/>
                <a:gd name="connsiteX1" fmla="*/ 86241 w 86118"/>
                <a:gd name="connsiteY1" fmla="*/ 88226 h 88202"/>
                <a:gd name="connsiteX2" fmla="*/ 86241 w 86118"/>
                <a:gd name="connsiteY2" fmla="*/ 24 h 88202"/>
                <a:gd name="connsiteX3" fmla="*/ 123 w 86118"/>
                <a:gd name="connsiteY3" fmla="*/ 24 h 8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18" h="88202">
                  <a:moveTo>
                    <a:pt x="123" y="88226"/>
                  </a:moveTo>
                  <a:lnTo>
                    <a:pt x="86241" y="88226"/>
                  </a:lnTo>
                  <a:lnTo>
                    <a:pt x="86241" y="24"/>
                  </a:lnTo>
                  <a:lnTo>
                    <a:pt x="123" y="24"/>
                  </a:lnTo>
                  <a:close/>
                </a:path>
              </a:pathLst>
            </a:custGeom>
            <a:grpFill/>
            <a:ln w="635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22541716-29AB-B606-E374-3F98D069EE95}"/>
                </a:ext>
              </a:extLst>
            </p:cNvPr>
            <p:cNvSpPr/>
            <p:nvPr/>
          </p:nvSpPr>
          <p:spPr>
            <a:xfrm>
              <a:off x="6509215" y="1762189"/>
              <a:ext cx="238260" cy="209500"/>
            </a:xfrm>
            <a:custGeom>
              <a:avLst/>
              <a:gdLst>
                <a:gd name="connsiteX0" fmla="*/ 88 w 304799"/>
                <a:gd name="connsiteY0" fmla="*/ 106679 h 106679"/>
                <a:gd name="connsiteX1" fmla="*/ 304888 w 304799"/>
                <a:gd name="connsiteY1" fmla="*/ 106679 h 106679"/>
                <a:gd name="connsiteX2" fmla="*/ 304888 w 304799"/>
                <a:gd name="connsiteY2" fmla="*/ -1 h 106679"/>
                <a:gd name="connsiteX3" fmla="*/ 88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88" y="106679"/>
                  </a:moveTo>
                  <a:lnTo>
                    <a:pt x="304888" y="106679"/>
                  </a:lnTo>
                  <a:lnTo>
                    <a:pt x="304888" y="-1"/>
                  </a:lnTo>
                  <a:lnTo>
                    <a:pt x="88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14C97038-73A9-A273-D43B-4CA0B95146F9}"/>
              </a:ext>
            </a:extLst>
          </p:cNvPr>
          <p:cNvSpPr/>
          <p:nvPr/>
        </p:nvSpPr>
        <p:spPr>
          <a:xfrm>
            <a:off x="7565870" y="1755085"/>
            <a:ext cx="238260" cy="209111"/>
          </a:xfrm>
          <a:custGeom>
            <a:avLst/>
            <a:gdLst>
              <a:gd name="connsiteX0" fmla="*/ 123 w 304799"/>
              <a:gd name="connsiteY0" fmla="*/ 106679 h 106679"/>
              <a:gd name="connsiteX1" fmla="*/ 304922 w 304799"/>
              <a:gd name="connsiteY1" fmla="*/ 106679 h 106679"/>
              <a:gd name="connsiteX2" fmla="*/ 304922 w 304799"/>
              <a:gd name="connsiteY2" fmla="*/ -1 h 106679"/>
              <a:gd name="connsiteX3" fmla="*/ 123 w 304799"/>
              <a:gd name="connsiteY3" fmla="*/ -1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" h="106679">
                <a:moveTo>
                  <a:pt x="123" y="106679"/>
                </a:moveTo>
                <a:lnTo>
                  <a:pt x="304922" y="106679"/>
                </a:lnTo>
                <a:lnTo>
                  <a:pt x="304922" y="-1"/>
                </a:lnTo>
                <a:lnTo>
                  <a:pt x="123" y="-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08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AA95AC8D-D3EB-F140-F31D-5EF7F77A0BF4}"/>
              </a:ext>
            </a:extLst>
          </p:cNvPr>
          <p:cNvSpPr txBox="1"/>
          <p:nvPr/>
        </p:nvSpPr>
        <p:spPr>
          <a:xfrm>
            <a:off x="4227357" y="168377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DRAM</a:t>
            </a:r>
            <a:endParaRPr lang="ko-KR" altLang="en-US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08AA918-3BF4-CAA7-D9DD-2E3C10FDA9B2}"/>
              </a:ext>
            </a:extLst>
          </p:cNvPr>
          <p:cNvSpPr txBox="1"/>
          <p:nvPr/>
        </p:nvSpPr>
        <p:spPr>
          <a:xfrm>
            <a:off x="5638497" y="1677676"/>
            <a:ext cx="5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LLC</a:t>
            </a:r>
            <a:endParaRPr lang="ko-KR" alt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02037672-5967-4B71-BA62-1B8DE003B239}"/>
              </a:ext>
            </a:extLst>
          </p:cNvPr>
          <p:cNvSpPr txBox="1"/>
          <p:nvPr/>
        </p:nvSpPr>
        <p:spPr>
          <a:xfrm>
            <a:off x="6791749" y="16776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L2C</a:t>
            </a:r>
            <a:endParaRPr lang="ko-KR" altLang="en-US"/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75B1CE57-6F54-F6C8-05F1-24FC99F3339D}"/>
              </a:ext>
            </a:extLst>
          </p:cNvPr>
          <p:cNvSpPr txBox="1"/>
          <p:nvPr/>
        </p:nvSpPr>
        <p:spPr>
          <a:xfrm>
            <a:off x="7807750" y="167765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L1C</a:t>
            </a:r>
            <a:endParaRPr lang="ko-KR" altLang="en-US"/>
          </a:p>
        </p:txBody>
      </p:sp>
      <p:sp>
        <p:nvSpPr>
          <p:cNvPr id="605" name="자유형: 도형 604">
            <a:extLst>
              <a:ext uri="{FF2B5EF4-FFF2-40B4-BE49-F238E27FC236}">
                <a16:creationId xmlns:a16="http://schemas.microsoft.com/office/drawing/2014/main" id="{ADCE7838-6016-599F-7CA7-810EB5A19AB1}"/>
              </a:ext>
            </a:extLst>
          </p:cNvPr>
          <p:cNvSpPr/>
          <p:nvPr/>
        </p:nvSpPr>
        <p:spPr>
          <a:xfrm>
            <a:off x="1889338" y="3542045"/>
            <a:ext cx="9076578" cy="13981"/>
          </a:xfrm>
          <a:custGeom>
            <a:avLst/>
            <a:gdLst>
              <a:gd name="connsiteX0" fmla="*/ 80 w 5138656"/>
              <a:gd name="connsiteY0" fmla="*/ 29 h 9525"/>
              <a:gd name="connsiteX1" fmla="*/ 5138737 w 5138656"/>
              <a:gd name="connsiteY1" fmla="*/ 29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8656" h="9525">
                <a:moveTo>
                  <a:pt x="80" y="29"/>
                </a:moveTo>
                <a:lnTo>
                  <a:pt x="5138737" y="29"/>
                </a:lnTo>
              </a:path>
            </a:pathLst>
          </a:custGeom>
          <a:noFill/>
          <a:ln w="1016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21" name="직사각형 620">
            <a:extLst>
              <a:ext uri="{FF2B5EF4-FFF2-40B4-BE49-F238E27FC236}">
                <a16:creationId xmlns:a16="http://schemas.microsoft.com/office/drawing/2014/main" id="{07B26D1E-53C8-24C3-FDE6-85F2341DA572}"/>
              </a:ext>
            </a:extLst>
          </p:cNvPr>
          <p:cNvSpPr/>
          <p:nvPr/>
        </p:nvSpPr>
        <p:spPr>
          <a:xfrm>
            <a:off x="1874518" y="2226384"/>
            <a:ext cx="8368487" cy="1323244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2" name="직사각형 621">
            <a:extLst>
              <a:ext uri="{FF2B5EF4-FFF2-40B4-BE49-F238E27FC236}">
                <a16:creationId xmlns:a16="http://schemas.microsoft.com/office/drawing/2014/main" id="{9067F167-A801-2B7F-B4C7-53E9A84A901F}"/>
              </a:ext>
            </a:extLst>
          </p:cNvPr>
          <p:cNvSpPr/>
          <p:nvPr/>
        </p:nvSpPr>
        <p:spPr>
          <a:xfrm>
            <a:off x="372608" y="4770964"/>
            <a:ext cx="11397981" cy="138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DPT reduced memory requests by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43.5%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compared to RPT and by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69.3%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compared to ME-HPT by eliminating </a:t>
            </a:r>
            <a:r>
              <a:rPr lang="en-US" altLang="ko-KR" sz="2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access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RPT and </a:t>
            </a:r>
            <a:r>
              <a:rPr lang="en-US" altLang="ko-KR" sz="2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 multi-way lookups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ME-HPT.</a:t>
            </a:r>
          </a:p>
        </p:txBody>
      </p:sp>
      <p:sp>
        <p:nvSpPr>
          <p:cNvPr id="623" name="화살표: 위쪽 622">
            <a:extLst>
              <a:ext uri="{FF2B5EF4-FFF2-40B4-BE49-F238E27FC236}">
                <a16:creationId xmlns:a16="http://schemas.microsoft.com/office/drawing/2014/main" id="{66669775-05FC-042D-E7A5-0AA4BA893538}"/>
              </a:ext>
            </a:extLst>
          </p:cNvPr>
          <p:cNvSpPr/>
          <p:nvPr/>
        </p:nvSpPr>
        <p:spPr>
          <a:xfrm rot="10800000">
            <a:off x="10742501" y="2621123"/>
            <a:ext cx="108567" cy="47017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EB8A5D36-1BC5-263C-3010-AD986CAC3538}"/>
              </a:ext>
            </a:extLst>
          </p:cNvPr>
          <p:cNvSpPr txBox="1"/>
          <p:nvPr/>
        </p:nvSpPr>
        <p:spPr>
          <a:xfrm>
            <a:off x="10292955" y="2291053"/>
            <a:ext cx="8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69.3%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8649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 animBg="1"/>
      <p:bldP spid="623" grpId="0" animBg="1"/>
      <p:bldP spid="6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j-lt"/>
                <a:cs typeface="Arial" panose="020B0604020202020204" pitchFamily="34" charset="0"/>
              </a:rPr>
              <a:t>More in the Paper</a:t>
            </a:r>
            <a:endParaRPr lang="ko-KR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E66437F-D166-AF9B-3DBB-E64E5E5B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133"/>
            <a:ext cx="10820400" cy="4938830"/>
          </a:xfrm>
        </p:spPr>
        <p:txBody>
          <a:bodyPr>
            <a:noAutofit/>
          </a:bodyPr>
          <a:lstStyle/>
          <a:p>
            <a:r>
              <a:rPr lang="en-US" altLang="ko-KR" b="1">
                <a:ea typeface="Calibri" panose="020F0502020204030204" pitchFamily="34" charset="0"/>
              </a:rPr>
              <a:t>Fragmentation-Aware PTE allocation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ea typeface="Calibri" panose="020F0502020204030204" pitchFamily="34" charset="0"/>
              </a:rPr>
              <a:t>Selecting pages which already broken into non-contiguous 4KB pages.</a:t>
            </a:r>
          </a:p>
          <a:p>
            <a:pPr lvl="1"/>
            <a:endParaRPr lang="en-US" altLang="ko-KR">
              <a:ea typeface="Calibri" panose="020F0502020204030204" pitchFamily="34" charset="0"/>
            </a:endParaRPr>
          </a:p>
          <a:p>
            <a:r>
              <a:rPr lang="en-US" altLang="ko-KR" b="1">
                <a:ea typeface="Calibri" panose="020F0502020204030204" pitchFamily="34" charset="0"/>
              </a:rPr>
              <a:t>DPT parameter (Stride, Step)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ea typeface="Calibri" panose="020F0502020204030204" pitchFamily="34" charset="0"/>
              </a:rPr>
              <a:t>DPT specific data structure and MMU cache.</a:t>
            </a:r>
          </a:p>
          <a:p>
            <a:pPr lvl="1"/>
            <a:endParaRPr lang="en-US" altLang="ko-KR">
              <a:ea typeface="Calibri" panose="020F0502020204030204" pitchFamily="34" charset="0"/>
            </a:endParaRPr>
          </a:p>
          <a:p>
            <a:r>
              <a:rPr lang="en-US" altLang="ko-KR" b="1">
                <a:ea typeface="Calibri" panose="020F0502020204030204" pitchFamily="34" charset="0"/>
              </a:rPr>
              <a:t>DPT Implementation in Linux Kernel</a:t>
            </a:r>
          </a:p>
          <a:p>
            <a:r>
              <a:rPr lang="en-US" altLang="ko-KR" b="1">
                <a:ea typeface="Calibri" panose="020F0502020204030204" pitchFamily="34" charset="0"/>
              </a:rPr>
              <a:t>How to support virtualization</a:t>
            </a:r>
          </a:p>
          <a:p>
            <a:endParaRPr lang="en-US" altLang="ko-KR" b="1">
              <a:ea typeface="Calibri" panose="020F0502020204030204" pitchFamily="34" charset="0"/>
            </a:endParaRPr>
          </a:p>
          <a:p>
            <a:r>
              <a:rPr lang="en-US" altLang="ko-KR" b="1">
                <a:ea typeface="Calibri" panose="020F0502020204030204" pitchFamily="34" charset="0"/>
              </a:rPr>
              <a:t>More experimental results</a:t>
            </a:r>
          </a:p>
          <a:p>
            <a:endParaRPr lang="en-US" altLang="ko-KR" b="1">
              <a:ea typeface="Calibri" panose="020F0502020204030204" pitchFamily="34" charset="0"/>
            </a:endParaRPr>
          </a:p>
          <a:p>
            <a:endParaRPr lang="en-US" altLang="ko-KR" b="1">
              <a:ea typeface="Calibri" panose="020F0502020204030204" pitchFamily="34" charset="0"/>
            </a:endParaRPr>
          </a:p>
          <a:p>
            <a:endParaRPr lang="en-US" altLang="ko-KR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8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j-ea"/>
                <a:cs typeface="Arial" panose="020B0604020202020204" pitchFamily="34" charset="0"/>
              </a:rPr>
              <a:t>Conclusion</a:t>
            </a:r>
            <a:endParaRPr lang="ko-KR" altLang="en-US">
              <a:latin typeface="+mj-ea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77042-1FC9-81BF-E543-45CF596D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76" y="1238133"/>
            <a:ext cx="11160048" cy="4938830"/>
          </a:xfrm>
        </p:spPr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Address translation causes performance bottlenecks in modern systems.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latin typeface="+mn-lt"/>
                <a:cs typeface="Arial" panose="020B0604020202020204" pitchFamily="34" charset="0"/>
              </a:rPr>
              <a:t>The conventional </a:t>
            </a:r>
            <a:r>
              <a:rPr lang="en-US" altLang="ko-KR" b="1">
                <a:latin typeface="+mn-lt"/>
                <a:cs typeface="Arial" panose="020B0604020202020204" pitchFamily="34" charset="0"/>
              </a:rPr>
              <a:t>Radix Page Table (RPT) 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has limitations.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latin typeface="+mn-lt"/>
                <a:cs typeface="Arial" panose="020B0604020202020204" pitchFamily="34" charset="0"/>
              </a:rPr>
              <a:t>A hash-based </a:t>
            </a:r>
            <a:r>
              <a:rPr lang="en-US" altLang="ko-KR" b="1">
                <a:latin typeface="+mn-lt"/>
                <a:cs typeface="Arial" panose="020B0604020202020204" pitchFamily="34" charset="0"/>
              </a:rPr>
              <a:t>Hashed Page Table (HPT) 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is being proposed.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latin typeface="+mn-lt"/>
                <a:cs typeface="Arial" panose="020B0604020202020204" pitchFamily="34" charset="0"/>
              </a:rPr>
              <a:t>But, </a:t>
            </a:r>
            <a:r>
              <a:rPr lang="en-US" altLang="ko-KR"/>
              <a:t>due to overhead, the performance improvement is limited.</a:t>
            </a:r>
          </a:p>
          <a:p>
            <a:pPr lvl="1"/>
            <a:endParaRPr lang="en-US" altLang="ko-KR">
              <a:latin typeface="+mn-lt"/>
              <a:cs typeface="Arial" panose="020B0604020202020204" pitchFamily="34" charset="0"/>
            </a:endParaRPr>
          </a:p>
          <a:p>
            <a:r>
              <a:rPr lang="en-US" altLang="ko-KR">
                <a:latin typeface="+mn-lt"/>
                <a:cs typeface="Arial" panose="020B0604020202020204" pitchFamily="34" charset="0"/>
              </a:rPr>
              <a:t>Distributed Page Table (DPT) system -&gt; E</a:t>
            </a:r>
            <a:r>
              <a:rPr lang="en-US" altLang="ko-KR"/>
              <a:t>liminates overhead.</a:t>
            </a:r>
            <a:endParaRPr lang="en-US" altLang="ko-KR">
              <a:latin typeface="+mn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err="1">
                <a:latin typeface="+mn-lt"/>
                <a:cs typeface="Arial" panose="020B0604020202020204" pitchFamily="34" charset="0"/>
              </a:rPr>
              <a:t>Strided</a:t>
            </a:r>
            <a:r>
              <a:rPr lang="en-US" altLang="ko-KR">
                <a:latin typeface="+mn-lt"/>
                <a:cs typeface="Arial" panose="020B0604020202020204" pitchFamily="34" charset="0"/>
              </a:rPr>
              <a:t> Open Addressing (SOA)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latin typeface="+mn-lt"/>
                <a:cs typeface="Arial" panose="020B0604020202020204" pitchFamily="34" charset="0"/>
              </a:rPr>
              <a:t>Collision-aware Virtual Address Allocation (CVA)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>
                <a:latin typeface="+mn-lt"/>
                <a:cs typeface="Arial" panose="020B0604020202020204" pitchFamily="34" charset="0"/>
              </a:rPr>
              <a:t>Collided Page Displacement (CPD)</a:t>
            </a:r>
          </a:p>
          <a:p>
            <a:pPr lvl="1"/>
            <a:endParaRPr lang="en-US" altLang="ko-KR">
              <a:latin typeface="+mn-lt"/>
              <a:cs typeface="Arial" panose="020B0604020202020204" pitchFamily="34" charset="0"/>
            </a:endParaRPr>
          </a:p>
          <a:p>
            <a:r>
              <a:rPr lang="en-US" altLang="ko-KR">
                <a:latin typeface="+mn-lt"/>
                <a:cs typeface="Arial" panose="020B0604020202020204" pitchFamily="34" charset="0"/>
              </a:rPr>
              <a:t>12.6% Performance gain over the RPT (8.7% over the state-of-the-art HPT)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B760AD-099B-7C4D-8AFE-49FA11DF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>
            <a:extLst>
              <a:ext uri="{FF2B5EF4-FFF2-40B4-BE49-F238E27FC236}">
                <a16:creationId xmlns:a16="http://schemas.microsoft.com/office/drawing/2014/main" id="{1EABDF33-1D7E-E29B-943D-A5136B75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64" y="3075275"/>
            <a:ext cx="2978071" cy="707450"/>
          </a:xfrm>
        </p:spPr>
        <p:txBody>
          <a:bodyPr>
            <a:noAutofit/>
          </a:bodyPr>
          <a:lstStyle/>
          <a:p>
            <a:r>
              <a:rPr lang="en-US" altLang="ko-KR" sz="5000">
                <a:latin typeface="+mj-lt"/>
                <a:cs typeface="Arial" panose="020B0604020202020204" pitchFamily="34" charset="0"/>
              </a:rPr>
              <a:t>Thank you</a:t>
            </a:r>
            <a:endParaRPr lang="ko-KR" altLang="en-US" sz="50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5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Contents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4F2424-A2F0-10CD-46A7-A49602ACE251}"/>
              </a:ext>
            </a:extLst>
          </p:cNvPr>
          <p:cNvSpPr/>
          <p:nvPr/>
        </p:nvSpPr>
        <p:spPr>
          <a:xfrm>
            <a:off x="2952285" y="1804957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memory background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2DCE60-CC6F-21CA-58E0-610A21F779A4}"/>
              </a:ext>
            </a:extLst>
          </p:cNvPr>
          <p:cNvSpPr/>
          <p:nvPr/>
        </p:nvSpPr>
        <p:spPr>
          <a:xfrm>
            <a:off x="2952285" y="5047900"/>
            <a:ext cx="6255956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ko-KR" altLang="en-US" sz="3000" b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6B7A89-6B72-6BD8-1E87-E9C8319ED0A0}"/>
              </a:ext>
            </a:extLst>
          </p:cNvPr>
          <p:cNvSpPr/>
          <p:nvPr/>
        </p:nvSpPr>
        <p:spPr>
          <a:xfrm>
            <a:off x="2952285" y="2885532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challenges &amp; Our goals</a:t>
            </a:r>
            <a:endParaRPr lang="ko-KR" altLang="en-US" sz="3000" b="1">
              <a:solidFill>
                <a:srgbClr val="D9D9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3B636-DC8B-336C-90E3-7FF5CC1EB9AB}"/>
              </a:ext>
            </a:extLst>
          </p:cNvPr>
          <p:cNvSpPr/>
          <p:nvPr/>
        </p:nvSpPr>
        <p:spPr>
          <a:xfrm>
            <a:off x="2952285" y="3966716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Page Table</a:t>
            </a:r>
            <a:endParaRPr lang="ko-KR" altLang="en-US" sz="3000" b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18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302547CB-76D9-D7B2-5CEE-7683D64D7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>
            <a:extLst>
              <a:ext uri="{FF2B5EF4-FFF2-40B4-BE49-F238E27FC236}">
                <a16:creationId xmlns:a16="http://schemas.microsoft.com/office/drawing/2014/main" id="{852A0014-EDFB-E05D-E54D-176EC55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729" y="3075275"/>
            <a:ext cx="3586541" cy="707450"/>
          </a:xfrm>
        </p:spPr>
        <p:txBody>
          <a:bodyPr>
            <a:noAutofit/>
          </a:bodyPr>
          <a:lstStyle/>
          <a:p>
            <a:pPr algn="ctr"/>
            <a:r>
              <a:rPr lang="en-US" altLang="ko-KR" sz="5000">
                <a:latin typeface="+mj-lt"/>
                <a:cs typeface="Arial" panose="020B0604020202020204" pitchFamily="34" charset="0"/>
              </a:rPr>
              <a:t>Backup slide</a:t>
            </a:r>
            <a:endParaRPr lang="ko-KR" altLang="en-US" sz="50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j-lt"/>
                <a:cs typeface="Arial" panose="020B0604020202020204" pitchFamily="34" charset="0"/>
              </a:rPr>
              <a:t>Performance with Memory Utilization</a:t>
            </a:r>
            <a:endParaRPr lang="ko-KR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00673C6D-CB5C-721D-7F61-742F934D13CD}"/>
              </a:ext>
            </a:extLst>
          </p:cNvPr>
          <p:cNvSpPr/>
          <p:nvPr/>
        </p:nvSpPr>
        <p:spPr>
          <a:xfrm>
            <a:off x="1900286" y="2228143"/>
            <a:ext cx="9078491" cy="1318518"/>
          </a:xfrm>
          <a:custGeom>
            <a:avLst/>
            <a:gdLst>
              <a:gd name="connsiteX0" fmla="*/ 77 w 9078491"/>
              <a:gd name="connsiteY0" fmla="*/ 1318532 h 1318518"/>
              <a:gd name="connsiteX1" fmla="*/ 9078568 w 9078491"/>
              <a:gd name="connsiteY1" fmla="*/ 1318532 h 1318518"/>
              <a:gd name="connsiteX2" fmla="*/ 9078568 w 9078491"/>
              <a:gd name="connsiteY2" fmla="*/ 13 h 1318518"/>
              <a:gd name="connsiteX3" fmla="*/ 77 w 9078491"/>
              <a:gd name="connsiteY3" fmla="*/ 13 h 13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491" h="1318518">
                <a:moveTo>
                  <a:pt x="77" y="1318532"/>
                </a:moveTo>
                <a:lnTo>
                  <a:pt x="9078568" y="1318532"/>
                </a:lnTo>
                <a:lnTo>
                  <a:pt x="9078568" y="13"/>
                </a:lnTo>
                <a:lnTo>
                  <a:pt x="77" y="13"/>
                </a:lnTo>
                <a:close/>
              </a:path>
            </a:pathLst>
          </a:custGeom>
          <a:solidFill>
            <a:srgbClr val="FFFFFF"/>
          </a:solidFill>
          <a:ln w="23015" cap="flat">
            <a:noFill/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70C861C6-EFD6-636F-025E-62B208EF13B0}"/>
              </a:ext>
            </a:extLst>
          </p:cNvPr>
          <p:cNvSpPr/>
          <p:nvPr/>
        </p:nvSpPr>
        <p:spPr>
          <a:xfrm>
            <a:off x="1900286" y="3546661"/>
            <a:ext cx="9078491" cy="13975"/>
          </a:xfrm>
          <a:custGeom>
            <a:avLst/>
            <a:gdLst>
              <a:gd name="connsiteX0" fmla="*/ 77 w 9078491"/>
              <a:gd name="connsiteY0" fmla="*/ 25 h 13975"/>
              <a:gd name="connsiteX1" fmla="*/ 9078568 w 9078491"/>
              <a:gd name="connsiteY1" fmla="*/ 25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25"/>
                </a:moveTo>
                <a:lnTo>
                  <a:pt x="9078568" y="25"/>
                </a:lnTo>
              </a:path>
            </a:pathLst>
          </a:custGeom>
          <a:noFill/>
          <a:ln w="6904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218DF332-5821-8B16-27B1-260C798EBAE5}"/>
              </a:ext>
            </a:extLst>
          </p:cNvPr>
          <p:cNvSpPr/>
          <p:nvPr/>
        </p:nvSpPr>
        <p:spPr>
          <a:xfrm>
            <a:off x="1819676" y="3546661"/>
            <a:ext cx="80609" cy="13975"/>
          </a:xfrm>
          <a:custGeom>
            <a:avLst/>
            <a:gdLst>
              <a:gd name="connsiteX0" fmla="*/ 80658 w 80609"/>
              <a:gd name="connsiteY0" fmla="*/ 113 h 13975"/>
              <a:gd name="connsiteX1" fmla="*/ 49 w 80609"/>
              <a:gd name="connsiteY1" fmla="*/ 113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09" h="13975">
                <a:moveTo>
                  <a:pt x="80658" y="113"/>
                </a:moveTo>
                <a:lnTo>
                  <a:pt x="49" y="113"/>
                </a:lnTo>
              </a:path>
            </a:pathLst>
          </a:custGeom>
          <a:solidFill>
            <a:srgbClr val="000000"/>
          </a:solidFill>
          <a:ln w="184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79" name="자유형: 도형 578">
            <a:extLst>
              <a:ext uri="{FF2B5EF4-FFF2-40B4-BE49-F238E27FC236}">
                <a16:creationId xmlns:a16="http://schemas.microsoft.com/office/drawing/2014/main" id="{EA5E3CF7-7730-7E5B-A1C4-B64616F9360C}"/>
              </a:ext>
            </a:extLst>
          </p:cNvPr>
          <p:cNvSpPr/>
          <p:nvPr/>
        </p:nvSpPr>
        <p:spPr>
          <a:xfrm>
            <a:off x="1900286" y="3107155"/>
            <a:ext cx="9078491" cy="13975"/>
          </a:xfrm>
          <a:custGeom>
            <a:avLst/>
            <a:gdLst>
              <a:gd name="connsiteX0" fmla="*/ 77 w 9078491"/>
              <a:gd name="connsiteY0" fmla="*/ 17 h 13975"/>
              <a:gd name="connsiteX1" fmla="*/ 9078568 w 9078491"/>
              <a:gd name="connsiteY1" fmla="*/ 17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17"/>
                </a:moveTo>
                <a:lnTo>
                  <a:pt x="9078568" y="17"/>
                </a:lnTo>
              </a:path>
            </a:pathLst>
          </a:custGeom>
          <a:noFill/>
          <a:ln w="6904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0" name="자유형: 도형 579">
            <a:extLst>
              <a:ext uri="{FF2B5EF4-FFF2-40B4-BE49-F238E27FC236}">
                <a16:creationId xmlns:a16="http://schemas.microsoft.com/office/drawing/2014/main" id="{067E88F6-B60F-30C0-3E9E-106253FD294B}"/>
              </a:ext>
            </a:extLst>
          </p:cNvPr>
          <p:cNvSpPr/>
          <p:nvPr/>
        </p:nvSpPr>
        <p:spPr>
          <a:xfrm>
            <a:off x="1819676" y="3107155"/>
            <a:ext cx="80609" cy="13975"/>
          </a:xfrm>
          <a:custGeom>
            <a:avLst/>
            <a:gdLst>
              <a:gd name="connsiteX0" fmla="*/ 80658 w 80609"/>
              <a:gd name="connsiteY0" fmla="*/ 82 h 13975"/>
              <a:gd name="connsiteX1" fmla="*/ 49 w 80609"/>
              <a:gd name="connsiteY1" fmla="*/ 82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09" h="13975">
                <a:moveTo>
                  <a:pt x="80658" y="82"/>
                </a:moveTo>
                <a:lnTo>
                  <a:pt x="49" y="82"/>
                </a:lnTo>
              </a:path>
            </a:pathLst>
          </a:custGeom>
          <a:solidFill>
            <a:srgbClr val="000000"/>
          </a:solidFill>
          <a:ln w="184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6" name="자유형: 도형 585">
            <a:extLst>
              <a:ext uri="{FF2B5EF4-FFF2-40B4-BE49-F238E27FC236}">
                <a16:creationId xmlns:a16="http://schemas.microsoft.com/office/drawing/2014/main" id="{99B756E6-DA61-B202-17D8-35779D94160D}"/>
              </a:ext>
            </a:extLst>
          </p:cNvPr>
          <p:cNvSpPr/>
          <p:nvPr/>
        </p:nvSpPr>
        <p:spPr>
          <a:xfrm>
            <a:off x="1900286" y="2667649"/>
            <a:ext cx="9078491" cy="13975"/>
          </a:xfrm>
          <a:custGeom>
            <a:avLst/>
            <a:gdLst>
              <a:gd name="connsiteX0" fmla="*/ 77 w 9078491"/>
              <a:gd name="connsiteY0" fmla="*/ 9 h 13975"/>
              <a:gd name="connsiteX1" fmla="*/ 9078568 w 9078491"/>
              <a:gd name="connsiteY1" fmla="*/ 9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9"/>
                </a:moveTo>
                <a:lnTo>
                  <a:pt x="9078568" y="9"/>
                </a:lnTo>
              </a:path>
            </a:pathLst>
          </a:custGeom>
          <a:noFill/>
          <a:ln w="6904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7" name="자유형: 도형 586">
            <a:extLst>
              <a:ext uri="{FF2B5EF4-FFF2-40B4-BE49-F238E27FC236}">
                <a16:creationId xmlns:a16="http://schemas.microsoft.com/office/drawing/2014/main" id="{7D99E6BD-6A6B-51D0-0D54-A3BBDC10C8DF}"/>
              </a:ext>
            </a:extLst>
          </p:cNvPr>
          <p:cNvSpPr/>
          <p:nvPr/>
        </p:nvSpPr>
        <p:spPr>
          <a:xfrm>
            <a:off x="1819676" y="2667649"/>
            <a:ext cx="80609" cy="13975"/>
          </a:xfrm>
          <a:custGeom>
            <a:avLst/>
            <a:gdLst>
              <a:gd name="connsiteX0" fmla="*/ 80658 w 80609"/>
              <a:gd name="connsiteY0" fmla="*/ 50 h 13975"/>
              <a:gd name="connsiteX1" fmla="*/ 49 w 80609"/>
              <a:gd name="connsiteY1" fmla="*/ 50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09" h="13975">
                <a:moveTo>
                  <a:pt x="80658" y="50"/>
                </a:moveTo>
                <a:lnTo>
                  <a:pt x="49" y="50"/>
                </a:lnTo>
              </a:path>
            </a:pathLst>
          </a:custGeom>
          <a:solidFill>
            <a:srgbClr val="000000"/>
          </a:solidFill>
          <a:ln w="184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3" name="자유형: 도형 592">
            <a:extLst>
              <a:ext uri="{FF2B5EF4-FFF2-40B4-BE49-F238E27FC236}">
                <a16:creationId xmlns:a16="http://schemas.microsoft.com/office/drawing/2014/main" id="{4902E6CC-7CCC-B939-8738-4534223ED531}"/>
              </a:ext>
            </a:extLst>
          </p:cNvPr>
          <p:cNvSpPr/>
          <p:nvPr/>
        </p:nvSpPr>
        <p:spPr>
          <a:xfrm>
            <a:off x="1900286" y="2228143"/>
            <a:ext cx="9078491" cy="13975"/>
          </a:xfrm>
          <a:custGeom>
            <a:avLst/>
            <a:gdLst>
              <a:gd name="connsiteX0" fmla="*/ 77 w 9078491"/>
              <a:gd name="connsiteY0" fmla="*/ 2 h 13975"/>
              <a:gd name="connsiteX1" fmla="*/ 9078568 w 9078491"/>
              <a:gd name="connsiteY1" fmla="*/ 2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2"/>
                </a:moveTo>
                <a:lnTo>
                  <a:pt x="9078568" y="2"/>
                </a:lnTo>
              </a:path>
            </a:pathLst>
          </a:custGeom>
          <a:noFill/>
          <a:ln w="6904" cap="sq">
            <a:solidFill>
              <a:srgbClr val="B0B0B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94" name="자유형: 도형 593">
            <a:extLst>
              <a:ext uri="{FF2B5EF4-FFF2-40B4-BE49-F238E27FC236}">
                <a16:creationId xmlns:a16="http://schemas.microsoft.com/office/drawing/2014/main" id="{E1E03F62-DD3F-52D1-D170-3DB8A36EB709}"/>
              </a:ext>
            </a:extLst>
          </p:cNvPr>
          <p:cNvSpPr/>
          <p:nvPr/>
        </p:nvSpPr>
        <p:spPr>
          <a:xfrm>
            <a:off x="1819676" y="2228143"/>
            <a:ext cx="80609" cy="13975"/>
          </a:xfrm>
          <a:custGeom>
            <a:avLst/>
            <a:gdLst>
              <a:gd name="connsiteX0" fmla="*/ 80658 w 80609"/>
              <a:gd name="connsiteY0" fmla="*/ 19 h 13975"/>
              <a:gd name="connsiteX1" fmla="*/ 49 w 80609"/>
              <a:gd name="connsiteY1" fmla="*/ 19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09" h="13975">
                <a:moveTo>
                  <a:pt x="80658" y="19"/>
                </a:moveTo>
                <a:lnTo>
                  <a:pt x="49" y="19"/>
                </a:lnTo>
              </a:path>
            </a:pathLst>
          </a:custGeom>
          <a:solidFill>
            <a:srgbClr val="000000"/>
          </a:solidFill>
          <a:ln w="1841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69" name="자유형: 도형 668">
            <a:extLst>
              <a:ext uri="{FF2B5EF4-FFF2-40B4-BE49-F238E27FC236}">
                <a16:creationId xmlns:a16="http://schemas.microsoft.com/office/drawing/2014/main" id="{D721A1E3-9E1A-7955-0F9B-A2209F5DD2A4}"/>
              </a:ext>
            </a:extLst>
          </p:cNvPr>
          <p:cNvSpPr/>
          <p:nvPr/>
        </p:nvSpPr>
        <p:spPr>
          <a:xfrm>
            <a:off x="1900111" y="2231543"/>
            <a:ext cx="17273" cy="1318518"/>
          </a:xfrm>
          <a:custGeom>
            <a:avLst/>
            <a:gdLst>
              <a:gd name="connsiteX0" fmla="*/ 11 w 17273"/>
              <a:gd name="connsiteY0" fmla="*/ 1318532 h 1318518"/>
              <a:gd name="connsiteX1" fmla="*/ 11 w 17273"/>
              <a:gd name="connsiteY1" fmla="*/ 13 h 13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73" h="1318518">
                <a:moveTo>
                  <a:pt x="11" y="1318532"/>
                </a:moveTo>
                <a:lnTo>
                  <a:pt x="11" y="13"/>
                </a:lnTo>
              </a:path>
            </a:pathLst>
          </a:custGeom>
          <a:noFill/>
          <a:ln w="18412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70" name="자유형: 도형 669">
            <a:extLst>
              <a:ext uri="{FF2B5EF4-FFF2-40B4-BE49-F238E27FC236}">
                <a16:creationId xmlns:a16="http://schemas.microsoft.com/office/drawing/2014/main" id="{A37E9B1A-4703-4EAC-6814-D5535E2E9EAB}"/>
              </a:ext>
            </a:extLst>
          </p:cNvPr>
          <p:cNvSpPr/>
          <p:nvPr/>
        </p:nvSpPr>
        <p:spPr>
          <a:xfrm>
            <a:off x="10978778" y="2228143"/>
            <a:ext cx="17273" cy="1318518"/>
          </a:xfrm>
          <a:custGeom>
            <a:avLst/>
            <a:gdLst>
              <a:gd name="connsiteX0" fmla="*/ 142 w 17273"/>
              <a:gd name="connsiteY0" fmla="*/ 1318532 h 1318518"/>
              <a:gd name="connsiteX1" fmla="*/ 142 w 17273"/>
              <a:gd name="connsiteY1" fmla="*/ 13 h 13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73" h="1318518">
                <a:moveTo>
                  <a:pt x="142" y="1318532"/>
                </a:moveTo>
                <a:lnTo>
                  <a:pt x="142" y="13"/>
                </a:lnTo>
              </a:path>
            </a:pathLst>
          </a:custGeom>
          <a:noFill/>
          <a:ln w="18412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72" name="자유형: 도형 671">
            <a:extLst>
              <a:ext uri="{FF2B5EF4-FFF2-40B4-BE49-F238E27FC236}">
                <a16:creationId xmlns:a16="http://schemas.microsoft.com/office/drawing/2014/main" id="{0E09624E-44F5-5AD9-4C28-DFE26D984ECE}"/>
              </a:ext>
            </a:extLst>
          </p:cNvPr>
          <p:cNvSpPr/>
          <p:nvPr/>
        </p:nvSpPr>
        <p:spPr>
          <a:xfrm>
            <a:off x="1900286" y="2228143"/>
            <a:ext cx="9078491" cy="13975"/>
          </a:xfrm>
          <a:custGeom>
            <a:avLst/>
            <a:gdLst>
              <a:gd name="connsiteX0" fmla="*/ 77 w 9078491"/>
              <a:gd name="connsiteY0" fmla="*/ 2 h 13975"/>
              <a:gd name="connsiteX1" fmla="*/ 9078568 w 9078491"/>
              <a:gd name="connsiteY1" fmla="*/ 2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2"/>
                </a:moveTo>
                <a:lnTo>
                  <a:pt x="9078568" y="2"/>
                </a:lnTo>
              </a:path>
            </a:pathLst>
          </a:custGeom>
          <a:noFill/>
          <a:ln w="18412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F8E7D369-95E1-338C-9841-123BED13034C}"/>
              </a:ext>
            </a:extLst>
          </p:cNvPr>
          <p:cNvSpPr txBox="1"/>
          <p:nvPr/>
        </p:nvSpPr>
        <p:spPr>
          <a:xfrm>
            <a:off x="1291683" y="3361995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0.8</a:t>
            </a:r>
            <a:endParaRPr lang="ko-KR" altLang="en-US"/>
          </a:p>
        </p:txBody>
      </p:sp>
      <p:sp>
        <p:nvSpPr>
          <p:cNvPr id="700" name="TextBox 699">
            <a:extLst>
              <a:ext uri="{FF2B5EF4-FFF2-40B4-BE49-F238E27FC236}">
                <a16:creationId xmlns:a16="http://schemas.microsoft.com/office/drawing/2014/main" id="{26D43391-3B5C-5D79-2DBB-79F01934EDDC}"/>
              </a:ext>
            </a:extLst>
          </p:cNvPr>
          <p:cNvSpPr txBox="1"/>
          <p:nvPr/>
        </p:nvSpPr>
        <p:spPr>
          <a:xfrm>
            <a:off x="1291683" y="2922489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1.0</a:t>
            </a:r>
            <a:endParaRPr lang="ko-KR" altLang="en-US"/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BC3312B3-556E-9F1D-4447-D6DEE89F3C64}"/>
              </a:ext>
            </a:extLst>
          </p:cNvPr>
          <p:cNvSpPr txBox="1"/>
          <p:nvPr/>
        </p:nvSpPr>
        <p:spPr>
          <a:xfrm>
            <a:off x="1291683" y="2482983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1.2</a:t>
            </a:r>
            <a:endParaRPr lang="ko-KR" altLang="en-US"/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3A92653D-9FB7-B56A-9CDC-5B6CCAADF5DB}"/>
              </a:ext>
            </a:extLst>
          </p:cNvPr>
          <p:cNvSpPr txBox="1"/>
          <p:nvPr/>
        </p:nvSpPr>
        <p:spPr>
          <a:xfrm>
            <a:off x="1291683" y="2043477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1.4</a:t>
            </a:r>
            <a:endParaRPr lang="ko-KR" altLang="en-US"/>
          </a:p>
        </p:txBody>
      </p:sp>
      <p:grpSp>
        <p:nvGrpSpPr>
          <p:cNvPr id="717" name="그룹 716">
            <a:extLst>
              <a:ext uri="{FF2B5EF4-FFF2-40B4-BE49-F238E27FC236}">
                <a16:creationId xmlns:a16="http://schemas.microsoft.com/office/drawing/2014/main" id="{5E0A3E56-E35A-1F1C-7965-54813BD746C1}"/>
              </a:ext>
            </a:extLst>
          </p:cNvPr>
          <p:cNvGrpSpPr/>
          <p:nvPr/>
        </p:nvGrpSpPr>
        <p:grpSpPr>
          <a:xfrm>
            <a:off x="1989290" y="1745962"/>
            <a:ext cx="8389013" cy="3558727"/>
            <a:chOff x="1989290" y="1745962"/>
            <a:chExt cx="8389013" cy="35587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7" name="자유형: 도형 606">
              <a:extLst>
                <a:ext uri="{FF2B5EF4-FFF2-40B4-BE49-F238E27FC236}">
                  <a16:creationId xmlns:a16="http://schemas.microsoft.com/office/drawing/2014/main" id="{4E608DC7-CB70-B1EF-D04D-05924BCF94E8}"/>
                </a:ext>
              </a:extLst>
            </p:cNvPr>
            <p:cNvSpPr/>
            <p:nvPr/>
          </p:nvSpPr>
          <p:spPr>
            <a:xfrm>
              <a:off x="1989290" y="2396054"/>
              <a:ext cx="115083" cy="2908634"/>
            </a:xfrm>
            <a:custGeom>
              <a:avLst/>
              <a:gdLst>
                <a:gd name="connsiteX0" fmla="*/ 13 w 115083"/>
                <a:gd name="connsiteY0" fmla="*/ 2908666 h 2908634"/>
                <a:gd name="connsiteX1" fmla="*/ 115096 w 115083"/>
                <a:gd name="connsiteY1" fmla="*/ 2908666 h 2908634"/>
                <a:gd name="connsiteX2" fmla="*/ 115096 w 115083"/>
                <a:gd name="connsiteY2" fmla="*/ 31 h 2908634"/>
                <a:gd name="connsiteX3" fmla="*/ 13 w 115083"/>
                <a:gd name="connsiteY3" fmla="*/ 31 h 29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908634">
                  <a:moveTo>
                    <a:pt x="13" y="2908666"/>
                  </a:moveTo>
                  <a:lnTo>
                    <a:pt x="115096" y="2908666"/>
                  </a:lnTo>
                  <a:lnTo>
                    <a:pt x="11509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8" name="자유형: 도형 607">
              <a:extLst>
                <a:ext uri="{FF2B5EF4-FFF2-40B4-BE49-F238E27FC236}">
                  <a16:creationId xmlns:a16="http://schemas.microsoft.com/office/drawing/2014/main" id="{36A32568-479B-5C19-5041-0DB303B9E711}"/>
                </a:ext>
              </a:extLst>
            </p:cNvPr>
            <p:cNvSpPr/>
            <p:nvPr/>
          </p:nvSpPr>
          <p:spPr>
            <a:xfrm>
              <a:off x="2741465" y="2930401"/>
              <a:ext cx="115082" cy="2374288"/>
            </a:xfrm>
            <a:custGeom>
              <a:avLst/>
              <a:gdLst>
                <a:gd name="connsiteX0" fmla="*/ 24 w 115082"/>
                <a:gd name="connsiteY0" fmla="*/ 2374324 h 2374288"/>
                <a:gd name="connsiteX1" fmla="*/ 115107 w 115082"/>
                <a:gd name="connsiteY1" fmla="*/ 2374324 h 2374288"/>
                <a:gd name="connsiteX2" fmla="*/ 115107 w 115082"/>
                <a:gd name="connsiteY2" fmla="*/ 35 h 2374288"/>
                <a:gd name="connsiteX3" fmla="*/ 24 w 115082"/>
                <a:gd name="connsiteY3" fmla="*/ 35 h 237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2" h="2374288">
                  <a:moveTo>
                    <a:pt x="24" y="2374324"/>
                  </a:moveTo>
                  <a:lnTo>
                    <a:pt x="115107" y="2374324"/>
                  </a:lnTo>
                  <a:lnTo>
                    <a:pt x="115107" y="35"/>
                  </a:lnTo>
                  <a:lnTo>
                    <a:pt x="24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9" name="자유형: 도형 608">
              <a:extLst>
                <a:ext uri="{FF2B5EF4-FFF2-40B4-BE49-F238E27FC236}">
                  <a16:creationId xmlns:a16="http://schemas.microsoft.com/office/drawing/2014/main" id="{B41AFF9D-445D-0401-3CD3-3965CCA8FF2B}"/>
                </a:ext>
              </a:extLst>
            </p:cNvPr>
            <p:cNvSpPr/>
            <p:nvPr/>
          </p:nvSpPr>
          <p:spPr>
            <a:xfrm>
              <a:off x="3493632" y="2929063"/>
              <a:ext cx="115087" cy="2375626"/>
            </a:xfrm>
            <a:custGeom>
              <a:avLst/>
              <a:gdLst>
                <a:gd name="connsiteX0" fmla="*/ 35 w 115087"/>
                <a:gd name="connsiteY0" fmla="*/ 2375662 h 2375626"/>
                <a:gd name="connsiteX1" fmla="*/ 115122 w 115087"/>
                <a:gd name="connsiteY1" fmla="*/ 2375662 h 2375626"/>
                <a:gd name="connsiteX2" fmla="*/ 115122 w 115087"/>
                <a:gd name="connsiteY2" fmla="*/ 35 h 2375626"/>
                <a:gd name="connsiteX3" fmla="*/ 35 w 115087"/>
                <a:gd name="connsiteY3" fmla="*/ 35 h 237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75626">
                  <a:moveTo>
                    <a:pt x="35" y="2375662"/>
                  </a:moveTo>
                  <a:lnTo>
                    <a:pt x="115122" y="2375662"/>
                  </a:lnTo>
                  <a:lnTo>
                    <a:pt x="115122" y="35"/>
                  </a:lnTo>
                  <a:lnTo>
                    <a:pt x="35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0" name="자유형: 도형 609">
              <a:extLst>
                <a:ext uri="{FF2B5EF4-FFF2-40B4-BE49-F238E27FC236}">
                  <a16:creationId xmlns:a16="http://schemas.microsoft.com/office/drawing/2014/main" id="{11C16D66-AEC3-5525-C752-A25B9082A136}"/>
                </a:ext>
              </a:extLst>
            </p:cNvPr>
            <p:cNvSpPr/>
            <p:nvPr/>
          </p:nvSpPr>
          <p:spPr>
            <a:xfrm>
              <a:off x="4245813" y="2929842"/>
              <a:ext cx="115087" cy="2374847"/>
            </a:xfrm>
            <a:custGeom>
              <a:avLst/>
              <a:gdLst>
                <a:gd name="connsiteX0" fmla="*/ 46 w 115087"/>
                <a:gd name="connsiteY0" fmla="*/ 2374883 h 2374847"/>
                <a:gd name="connsiteX1" fmla="*/ 115134 w 115087"/>
                <a:gd name="connsiteY1" fmla="*/ 2374883 h 2374847"/>
                <a:gd name="connsiteX2" fmla="*/ 115134 w 115087"/>
                <a:gd name="connsiteY2" fmla="*/ 35 h 2374847"/>
                <a:gd name="connsiteX3" fmla="*/ 46 w 115087"/>
                <a:gd name="connsiteY3" fmla="*/ 35 h 237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74847">
                  <a:moveTo>
                    <a:pt x="46" y="2374883"/>
                  </a:moveTo>
                  <a:lnTo>
                    <a:pt x="115134" y="2374883"/>
                  </a:lnTo>
                  <a:lnTo>
                    <a:pt x="115134" y="35"/>
                  </a:lnTo>
                  <a:lnTo>
                    <a:pt x="4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1" name="자유형: 도형 610">
              <a:extLst>
                <a:ext uri="{FF2B5EF4-FFF2-40B4-BE49-F238E27FC236}">
                  <a16:creationId xmlns:a16="http://schemas.microsoft.com/office/drawing/2014/main" id="{E210559B-4C7F-7A0C-FA94-6BF05043B1B7}"/>
                </a:ext>
              </a:extLst>
            </p:cNvPr>
            <p:cNvSpPr/>
            <p:nvPr/>
          </p:nvSpPr>
          <p:spPr>
            <a:xfrm>
              <a:off x="4997994" y="2864438"/>
              <a:ext cx="115087" cy="2440251"/>
            </a:xfrm>
            <a:custGeom>
              <a:avLst/>
              <a:gdLst>
                <a:gd name="connsiteX0" fmla="*/ 57 w 115087"/>
                <a:gd name="connsiteY0" fmla="*/ 2440286 h 2440251"/>
                <a:gd name="connsiteX1" fmla="*/ 115144 w 115087"/>
                <a:gd name="connsiteY1" fmla="*/ 2440286 h 2440251"/>
                <a:gd name="connsiteX2" fmla="*/ 115144 w 115087"/>
                <a:gd name="connsiteY2" fmla="*/ 35 h 2440251"/>
                <a:gd name="connsiteX3" fmla="*/ 57 w 115087"/>
                <a:gd name="connsiteY3" fmla="*/ 35 h 244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40251">
                  <a:moveTo>
                    <a:pt x="57" y="2440286"/>
                  </a:moveTo>
                  <a:lnTo>
                    <a:pt x="115144" y="2440286"/>
                  </a:lnTo>
                  <a:lnTo>
                    <a:pt x="115144" y="35"/>
                  </a:lnTo>
                  <a:lnTo>
                    <a:pt x="5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2" name="자유형: 도형 611">
              <a:extLst>
                <a:ext uri="{FF2B5EF4-FFF2-40B4-BE49-F238E27FC236}">
                  <a16:creationId xmlns:a16="http://schemas.microsoft.com/office/drawing/2014/main" id="{3918DD6B-B71B-7481-1C05-16A308556140}"/>
                </a:ext>
              </a:extLst>
            </p:cNvPr>
            <p:cNvSpPr/>
            <p:nvPr/>
          </p:nvSpPr>
          <p:spPr>
            <a:xfrm>
              <a:off x="5750175" y="2863666"/>
              <a:ext cx="115064" cy="2441022"/>
            </a:xfrm>
            <a:custGeom>
              <a:avLst/>
              <a:gdLst>
                <a:gd name="connsiteX0" fmla="*/ 67 w 115064"/>
                <a:gd name="connsiteY0" fmla="*/ 2441058 h 2441022"/>
                <a:gd name="connsiteX1" fmla="*/ 115132 w 115064"/>
                <a:gd name="connsiteY1" fmla="*/ 2441058 h 2441022"/>
                <a:gd name="connsiteX2" fmla="*/ 115132 w 115064"/>
                <a:gd name="connsiteY2" fmla="*/ 35 h 2441022"/>
                <a:gd name="connsiteX3" fmla="*/ 67 w 115064"/>
                <a:gd name="connsiteY3" fmla="*/ 35 h 244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441022">
                  <a:moveTo>
                    <a:pt x="67" y="2441058"/>
                  </a:moveTo>
                  <a:lnTo>
                    <a:pt x="115132" y="2441058"/>
                  </a:lnTo>
                  <a:lnTo>
                    <a:pt x="115132" y="35"/>
                  </a:lnTo>
                  <a:lnTo>
                    <a:pt x="6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3" name="자유형: 도형 612">
              <a:extLst>
                <a:ext uri="{FF2B5EF4-FFF2-40B4-BE49-F238E27FC236}">
                  <a16:creationId xmlns:a16="http://schemas.microsoft.com/office/drawing/2014/main" id="{A6AA7796-252D-9D1D-D022-27A0C0C4717E}"/>
                </a:ext>
              </a:extLst>
            </p:cNvPr>
            <p:cNvSpPr/>
            <p:nvPr/>
          </p:nvSpPr>
          <p:spPr>
            <a:xfrm>
              <a:off x="6502334" y="2875654"/>
              <a:ext cx="115087" cy="2429035"/>
            </a:xfrm>
            <a:custGeom>
              <a:avLst/>
              <a:gdLst>
                <a:gd name="connsiteX0" fmla="*/ 78 w 115087"/>
                <a:gd name="connsiteY0" fmla="*/ 2429071 h 2429035"/>
                <a:gd name="connsiteX1" fmla="*/ 115166 w 115087"/>
                <a:gd name="connsiteY1" fmla="*/ 2429071 h 2429035"/>
                <a:gd name="connsiteX2" fmla="*/ 115166 w 115087"/>
                <a:gd name="connsiteY2" fmla="*/ 35 h 2429035"/>
                <a:gd name="connsiteX3" fmla="*/ 78 w 115087"/>
                <a:gd name="connsiteY3" fmla="*/ 35 h 242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9035">
                  <a:moveTo>
                    <a:pt x="78" y="2429071"/>
                  </a:moveTo>
                  <a:lnTo>
                    <a:pt x="115166" y="2429071"/>
                  </a:lnTo>
                  <a:lnTo>
                    <a:pt x="115166" y="35"/>
                  </a:lnTo>
                  <a:lnTo>
                    <a:pt x="78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4" name="자유형: 도형 613">
              <a:extLst>
                <a:ext uri="{FF2B5EF4-FFF2-40B4-BE49-F238E27FC236}">
                  <a16:creationId xmlns:a16="http://schemas.microsoft.com/office/drawing/2014/main" id="{80E1BDC8-B1F2-04CE-D125-30F2E71D06B9}"/>
                </a:ext>
              </a:extLst>
            </p:cNvPr>
            <p:cNvSpPr/>
            <p:nvPr/>
          </p:nvSpPr>
          <p:spPr>
            <a:xfrm>
              <a:off x="7254515" y="2937689"/>
              <a:ext cx="115087" cy="2367000"/>
            </a:xfrm>
            <a:custGeom>
              <a:avLst/>
              <a:gdLst>
                <a:gd name="connsiteX0" fmla="*/ 89 w 115087"/>
                <a:gd name="connsiteY0" fmla="*/ 2367036 h 2367000"/>
                <a:gd name="connsiteX1" fmla="*/ 115177 w 115087"/>
                <a:gd name="connsiteY1" fmla="*/ 2367036 h 2367000"/>
                <a:gd name="connsiteX2" fmla="*/ 115177 w 115087"/>
                <a:gd name="connsiteY2" fmla="*/ 35 h 2367000"/>
                <a:gd name="connsiteX3" fmla="*/ 89 w 115087"/>
                <a:gd name="connsiteY3" fmla="*/ 35 h 23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7000">
                  <a:moveTo>
                    <a:pt x="89" y="2367036"/>
                  </a:moveTo>
                  <a:lnTo>
                    <a:pt x="115177" y="2367036"/>
                  </a:lnTo>
                  <a:lnTo>
                    <a:pt x="115177" y="35"/>
                  </a:lnTo>
                  <a:lnTo>
                    <a:pt x="89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5" name="자유형: 도형 614">
              <a:extLst>
                <a:ext uri="{FF2B5EF4-FFF2-40B4-BE49-F238E27FC236}">
                  <a16:creationId xmlns:a16="http://schemas.microsoft.com/office/drawing/2014/main" id="{18382429-C315-53A1-77CF-A9233183A237}"/>
                </a:ext>
              </a:extLst>
            </p:cNvPr>
            <p:cNvSpPr/>
            <p:nvPr/>
          </p:nvSpPr>
          <p:spPr>
            <a:xfrm>
              <a:off x="8006696" y="2788017"/>
              <a:ext cx="115087" cy="2516672"/>
            </a:xfrm>
            <a:custGeom>
              <a:avLst/>
              <a:gdLst>
                <a:gd name="connsiteX0" fmla="*/ 100 w 115087"/>
                <a:gd name="connsiteY0" fmla="*/ 2516706 h 2516672"/>
                <a:gd name="connsiteX1" fmla="*/ 115188 w 115087"/>
                <a:gd name="connsiteY1" fmla="*/ 2516706 h 2516672"/>
                <a:gd name="connsiteX2" fmla="*/ 115188 w 115087"/>
                <a:gd name="connsiteY2" fmla="*/ 34 h 2516672"/>
                <a:gd name="connsiteX3" fmla="*/ 100 w 115087"/>
                <a:gd name="connsiteY3" fmla="*/ 34 h 251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516672">
                  <a:moveTo>
                    <a:pt x="100" y="2516706"/>
                  </a:moveTo>
                  <a:lnTo>
                    <a:pt x="115188" y="2516706"/>
                  </a:lnTo>
                  <a:lnTo>
                    <a:pt x="115188" y="34"/>
                  </a:lnTo>
                  <a:lnTo>
                    <a:pt x="100" y="34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6" name="자유형: 도형 615">
              <a:extLst>
                <a:ext uri="{FF2B5EF4-FFF2-40B4-BE49-F238E27FC236}">
                  <a16:creationId xmlns:a16="http://schemas.microsoft.com/office/drawing/2014/main" id="{A700EF04-CC62-4CC1-6611-7CAB182D6907}"/>
                </a:ext>
              </a:extLst>
            </p:cNvPr>
            <p:cNvSpPr/>
            <p:nvPr/>
          </p:nvSpPr>
          <p:spPr>
            <a:xfrm>
              <a:off x="8758877" y="2985756"/>
              <a:ext cx="115064" cy="2318933"/>
            </a:xfrm>
            <a:custGeom>
              <a:avLst/>
              <a:gdLst>
                <a:gd name="connsiteX0" fmla="*/ 111 w 115064"/>
                <a:gd name="connsiteY0" fmla="*/ 2318970 h 2318933"/>
                <a:gd name="connsiteX1" fmla="*/ 115176 w 115064"/>
                <a:gd name="connsiteY1" fmla="*/ 2318970 h 2318933"/>
                <a:gd name="connsiteX2" fmla="*/ 115176 w 115064"/>
                <a:gd name="connsiteY2" fmla="*/ 36 h 2318933"/>
                <a:gd name="connsiteX3" fmla="*/ 111 w 115064"/>
                <a:gd name="connsiteY3" fmla="*/ 36 h 231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318933">
                  <a:moveTo>
                    <a:pt x="111" y="2318970"/>
                  </a:moveTo>
                  <a:lnTo>
                    <a:pt x="115176" y="2318970"/>
                  </a:lnTo>
                  <a:lnTo>
                    <a:pt x="115176" y="36"/>
                  </a:lnTo>
                  <a:lnTo>
                    <a:pt x="111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7" name="자유형: 도형 616">
              <a:extLst>
                <a:ext uri="{FF2B5EF4-FFF2-40B4-BE49-F238E27FC236}">
                  <a16:creationId xmlns:a16="http://schemas.microsoft.com/office/drawing/2014/main" id="{1EA330E5-ECCF-4BAA-6440-7CA46A5E536F}"/>
                </a:ext>
              </a:extLst>
            </p:cNvPr>
            <p:cNvSpPr/>
            <p:nvPr/>
          </p:nvSpPr>
          <p:spPr>
            <a:xfrm>
              <a:off x="9511034" y="2734623"/>
              <a:ext cx="115087" cy="2570066"/>
            </a:xfrm>
            <a:custGeom>
              <a:avLst/>
              <a:gdLst>
                <a:gd name="connsiteX0" fmla="*/ 122 w 115087"/>
                <a:gd name="connsiteY0" fmla="*/ 2570100 h 2570066"/>
                <a:gd name="connsiteX1" fmla="*/ 115210 w 115087"/>
                <a:gd name="connsiteY1" fmla="*/ 2570100 h 2570066"/>
                <a:gd name="connsiteX2" fmla="*/ 115210 w 115087"/>
                <a:gd name="connsiteY2" fmla="*/ 34 h 2570066"/>
                <a:gd name="connsiteX3" fmla="*/ 122 w 115087"/>
                <a:gd name="connsiteY3" fmla="*/ 34 h 257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570066">
                  <a:moveTo>
                    <a:pt x="122" y="2570100"/>
                  </a:moveTo>
                  <a:lnTo>
                    <a:pt x="115210" y="2570100"/>
                  </a:lnTo>
                  <a:lnTo>
                    <a:pt x="115210" y="34"/>
                  </a:lnTo>
                  <a:lnTo>
                    <a:pt x="122" y="34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8" name="자유형: 도형 617">
              <a:extLst>
                <a:ext uri="{FF2B5EF4-FFF2-40B4-BE49-F238E27FC236}">
                  <a16:creationId xmlns:a16="http://schemas.microsoft.com/office/drawing/2014/main" id="{09FC3973-BA34-EA46-E445-CE6F815D9651}"/>
                </a:ext>
              </a:extLst>
            </p:cNvPr>
            <p:cNvSpPr/>
            <p:nvPr/>
          </p:nvSpPr>
          <p:spPr>
            <a:xfrm>
              <a:off x="10263216" y="2844149"/>
              <a:ext cx="115087" cy="2460540"/>
            </a:xfrm>
            <a:custGeom>
              <a:avLst/>
              <a:gdLst>
                <a:gd name="connsiteX0" fmla="*/ 133 w 115087"/>
                <a:gd name="connsiteY0" fmla="*/ 2460575 h 2460540"/>
                <a:gd name="connsiteX1" fmla="*/ 115220 w 115087"/>
                <a:gd name="connsiteY1" fmla="*/ 2460575 h 2460540"/>
                <a:gd name="connsiteX2" fmla="*/ 115220 w 115087"/>
                <a:gd name="connsiteY2" fmla="*/ 35 h 2460540"/>
                <a:gd name="connsiteX3" fmla="*/ 133 w 115087"/>
                <a:gd name="connsiteY3" fmla="*/ 35 h 24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60540">
                  <a:moveTo>
                    <a:pt x="133" y="2460575"/>
                  </a:moveTo>
                  <a:lnTo>
                    <a:pt x="115220" y="2460575"/>
                  </a:lnTo>
                  <a:lnTo>
                    <a:pt x="115220" y="35"/>
                  </a:lnTo>
                  <a:lnTo>
                    <a:pt x="133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4" name="자유형: 도형 703">
              <a:extLst>
                <a:ext uri="{FF2B5EF4-FFF2-40B4-BE49-F238E27FC236}">
                  <a16:creationId xmlns:a16="http://schemas.microsoft.com/office/drawing/2014/main" id="{486814C3-3594-80A9-B79C-F5FB99D675A9}"/>
                </a:ext>
              </a:extLst>
            </p:cNvPr>
            <p:cNvSpPr/>
            <p:nvPr/>
          </p:nvSpPr>
          <p:spPr>
            <a:xfrm>
              <a:off x="3367751" y="1745962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07" name="TextBox 706">
            <a:extLst>
              <a:ext uri="{FF2B5EF4-FFF2-40B4-BE49-F238E27FC236}">
                <a16:creationId xmlns:a16="http://schemas.microsoft.com/office/drawing/2014/main" id="{C3A5984D-4F66-4A5D-36F4-79FC4EB36D3E}"/>
              </a:ext>
            </a:extLst>
          </p:cNvPr>
          <p:cNvSpPr txBox="1"/>
          <p:nvPr/>
        </p:nvSpPr>
        <p:spPr>
          <a:xfrm>
            <a:off x="3626764" y="1669912"/>
            <a:ext cx="6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70%</a:t>
            </a:r>
            <a:endParaRPr lang="ko-KR" altLang="en-US"/>
          </a:p>
        </p:txBody>
      </p:sp>
      <p:grpSp>
        <p:nvGrpSpPr>
          <p:cNvPr id="718" name="그룹 717">
            <a:extLst>
              <a:ext uri="{FF2B5EF4-FFF2-40B4-BE49-F238E27FC236}">
                <a16:creationId xmlns:a16="http://schemas.microsoft.com/office/drawing/2014/main" id="{B62C7A30-4A6D-F817-F090-A1DD94CA5969}"/>
              </a:ext>
            </a:extLst>
          </p:cNvPr>
          <p:cNvGrpSpPr/>
          <p:nvPr/>
        </p:nvGrpSpPr>
        <p:grpSpPr>
          <a:xfrm>
            <a:off x="2117161" y="1745962"/>
            <a:ext cx="8389012" cy="3558727"/>
            <a:chOff x="2117161" y="1745962"/>
            <a:chExt cx="8389012" cy="35587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19" name="자유형: 도형 618">
              <a:extLst>
                <a:ext uri="{FF2B5EF4-FFF2-40B4-BE49-F238E27FC236}">
                  <a16:creationId xmlns:a16="http://schemas.microsoft.com/office/drawing/2014/main" id="{E5D1D404-C636-F723-B5A2-B9DD69B06976}"/>
                </a:ext>
              </a:extLst>
            </p:cNvPr>
            <p:cNvSpPr/>
            <p:nvPr/>
          </p:nvSpPr>
          <p:spPr>
            <a:xfrm>
              <a:off x="2117161" y="2424348"/>
              <a:ext cx="115083" cy="2880340"/>
            </a:xfrm>
            <a:custGeom>
              <a:avLst/>
              <a:gdLst>
                <a:gd name="connsiteX0" fmla="*/ 15 w 115083"/>
                <a:gd name="connsiteY0" fmla="*/ 2880372 h 2880340"/>
                <a:gd name="connsiteX1" fmla="*/ 115098 w 115083"/>
                <a:gd name="connsiteY1" fmla="*/ 2880372 h 2880340"/>
                <a:gd name="connsiteX2" fmla="*/ 115098 w 115083"/>
                <a:gd name="connsiteY2" fmla="*/ 31 h 2880340"/>
                <a:gd name="connsiteX3" fmla="*/ 15 w 115083"/>
                <a:gd name="connsiteY3" fmla="*/ 31 h 288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880340">
                  <a:moveTo>
                    <a:pt x="15" y="2880372"/>
                  </a:moveTo>
                  <a:lnTo>
                    <a:pt x="115098" y="2880372"/>
                  </a:lnTo>
                  <a:lnTo>
                    <a:pt x="115098" y="31"/>
                  </a:lnTo>
                  <a:lnTo>
                    <a:pt x="15" y="31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0" name="자유형: 도형 619">
              <a:extLst>
                <a:ext uri="{FF2B5EF4-FFF2-40B4-BE49-F238E27FC236}">
                  <a16:creationId xmlns:a16="http://schemas.microsoft.com/office/drawing/2014/main" id="{1FA24387-9EEB-412B-3645-888837822F62}"/>
                </a:ext>
              </a:extLst>
            </p:cNvPr>
            <p:cNvSpPr/>
            <p:nvPr/>
          </p:nvSpPr>
          <p:spPr>
            <a:xfrm>
              <a:off x="2869335" y="2934372"/>
              <a:ext cx="115083" cy="2370317"/>
            </a:xfrm>
            <a:custGeom>
              <a:avLst/>
              <a:gdLst>
                <a:gd name="connsiteX0" fmla="*/ 26 w 115083"/>
                <a:gd name="connsiteY0" fmla="*/ 2370353 h 2370317"/>
                <a:gd name="connsiteX1" fmla="*/ 115109 w 115083"/>
                <a:gd name="connsiteY1" fmla="*/ 2370353 h 2370317"/>
                <a:gd name="connsiteX2" fmla="*/ 115109 w 115083"/>
                <a:gd name="connsiteY2" fmla="*/ 35 h 2370317"/>
                <a:gd name="connsiteX3" fmla="*/ 26 w 115083"/>
                <a:gd name="connsiteY3" fmla="*/ 35 h 237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370317">
                  <a:moveTo>
                    <a:pt x="26" y="2370353"/>
                  </a:moveTo>
                  <a:lnTo>
                    <a:pt x="115109" y="2370353"/>
                  </a:lnTo>
                  <a:lnTo>
                    <a:pt x="115109" y="35"/>
                  </a:lnTo>
                  <a:lnTo>
                    <a:pt x="2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1" name="자유형: 도형 620">
              <a:extLst>
                <a:ext uri="{FF2B5EF4-FFF2-40B4-BE49-F238E27FC236}">
                  <a16:creationId xmlns:a16="http://schemas.microsoft.com/office/drawing/2014/main" id="{01928569-7AE8-7EED-60AA-D2692F30ADAF}"/>
                </a:ext>
              </a:extLst>
            </p:cNvPr>
            <p:cNvSpPr/>
            <p:nvPr/>
          </p:nvSpPr>
          <p:spPr>
            <a:xfrm>
              <a:off x="3621502" y="2933857"/>
              <a:ext cx="115087" cy="2370831"/>
            </a:xfrm>
            <a:custGeom>
              <a:avLst/>
              <a:gdLst>
                <a:gd name="connsiteX0" fmla="*/ 37 w 115087"/>
                <a:gd name="connsiteY0" fmla="*/ 2370867 h 2370831"/>
                <a:gd name="connsiteX1" fmla="*/ 115124 w 115087"/>
                <a:gd name="connsiteY1" fmla="*/ 2370867 h 2370831"/>
                <a:gd name="connsiteX2" fmla="*/ 115124 w 115087"/>
                <a:gd name="connsiteY2" fmla="*/ 35 h 2370831"/>
                <a:gd name="connsiteX3" fmla="*/ 37 w 115087"/>
                <a:gd name="connsiteY3" fmla="*/ 35 h 23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70831">
                  <a:moveTo>
                    <a:pt x="37" y="2370867"/>
                  </a:moveTo>
                  <a:lnTo>
                    <a:pt x="115124" y="2370867"/>
                  </a:lnTo>
                  <a:lnTo>
                    <a:pt x="115124" y="35"/>
                  </a:lnTo>
                  <a:lnTo>
                    <a:pt x="3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2" name="자유형: 도형 621">
              <a:extLst>
                <a:ext uri="{FF2B5EF4-FFF2-40B4-BE49-F238E27FC236}">
                  <a16:creationId xmlns:a16="http://schemas.microsoft.com/office/drawing/2014/main" id="{A2B555D3-691A-E6ED-5765-6A62C4687927}"/>
                </a:ext>
              </a:extLst>
            </p:cNvPr>
            <p:cNvSpPr/>
            <p:nvPr/>
          </p:nvSpPr>
          <p:spPr>
            <a:xfrm>
              <a:off x="4373683" y="2933846"/>
              <a:ext cx="115087" cy="2370842"/>
            </a:xfrm>
            <a:custGeom>
              <a:avLst/>
              <a:gdLst>
                <a:gd name="connsiteX0" fmla="*/ 47 w 115087"/>
                <a:gd name="connsiteY0" fmla="*/ 2370878 h 2370842"/>
                <a:gd name="connsiteX1" fmla="*/ 115135 w 115087"/>
                <a:gd name="connsiteY1" fmla="*/ 2370878 h 2370842"/>
                <a:gd name="connsiteX2" fmla="*/ 115135 w 115087"/>
                <a:gd name="connsiteY2" fmla="*/ 35 h 2370842"/>
                <a:gd name="connsiteX3" fmla="*/ 47 w 115087"/>
                <a:gd name="connsiteY3" fmla="*/ 35 h 237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70842">
                  <a:moveTo>
                    <a:pt x="47" y="2370878"/>
                  </a:moveTo>
                  <a:lnTo>
                    <a:pt x="115135" y="2370878"/>
                  </a:lnTo>
                  <a:lnTo>
                    <a:pt x="115135" y="35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3" name="자유형: 도형 622">
              <a:extLst>
                <a:ext uri="{FF2B5EF4-FFF2-40B4-BE49-F238E27FC236}">
                  <a16:creationId xmlns:a16="http://schemas.microsoft.com/office/drawing/2014/main" id="{7ABAC941-6C71-0424-97F3-9D9D11B3E0E8}"/>
                </a:ext>
              </a:extLst>
            </p:cNvPr>
            <p:cNvSpPr/>
            <p:nvPr/>
          </p:nvSpPr>
          <p:spPr>
            <a:xfrm>
              <a:off x="5125864" y="2890732"/>
              <a:ext cx="115087" cy="2413956"/>
            </a:xfrm>
            <a:custGeom>
              <a:avLst/>
              <a:gdLst>
                <a:gd name="connsiteX0" fmla="*/ 58 w 115087"/>
                <a:gd name="connsiteY0" fmla="*/ 2413992 h 2413956"/>
                <a:gd name="connsiteX1" fmla="*/ 115146 w 115087"/>
                <a:gd name="connsiteY1" fmla="*/ 2413992 h 2413956"/>
                <a:gd name="connsiteX2" fmla="*/ 115146 w 115087"/>
                <a:gd name="connsiteY2" fmla="*/ 35 h 2413956"/>
                <a:gd name="connsiteX3" fmla="*/ 58 w 115087"/>
                <a:gd name="connsiteY3" fmla="*/ 35 h 2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13956">
                  <a:moveTo>
                    <a:pt x="58" y="2413992"/>
                  </a:moveTo>
                  <a:lnTo>
                    <a:pt x="115146" y="2413992"/>
                  </a:lnTo>
                  <a:lnTo>
                    <a:pt x="115146" y="35"/>
                  </a:lnTo>
                  <a:lnTo>
                    <a:pt x="58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4" name="자유형: 도형 623">
              <a:extLst>
                <a:ext uri="{FF2B5EF4-FFF2-40B4-BE49-F238E27FC236}">
                  <a16:creationId xmlns:a16="http://schemas.microsoft.com/office/drawing/2014/main" id="{270CC504-6CE2-3124-5621-384AD94B9DE9}"/>
                </a:ext>
              </a:extLst>
            </p:cNvPr>
            <p:cNvSpPr/>
            <p:nvPr/>
          </p:nvSpPr>
          <p:spPr>
            <a:xfrm>
              <a:off x="5878045" y="2891167"/>
              <a:ext cx="115064" cy="2413522"/>
            </a:xfrm>
            <a:custGeom>
              <a:avLst/>
              <a:gdLst>
                <a:gd name="connsiteX0" fmla="*/ 69 w 115064"/>
                <a:gd name="connsiteY0" fmla="*/ 2413558 h 2413522"/>
                <a:gd name="connsiteX1" fmla="*/ 115134 w 115064"/>
                <a:gd name="connsiteY1" fmla="*/ 2413558 h 2413522"/>
                <a:gd name="connsiteX2" fmla="*/ 115134 w 115064"/>
                <a:gd name="connsiteY2" fmla="*/ 35 h 2413522"/>
                <a:gd name="connsiteX3" fmla="*/ 69 w 115064"/>
                <a:gd name="connsiteY3" fmla="*/ 35 h 24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413522">
                  <a:moveTo>
                    <a:pt x="69" y="2413558"/>
                  </a:moveTo>
                  <a:lnTo>
                    <a:pt x="115134" y="2413558"/>
                  </a:lnTo>
                  <a:lnTo>
                    <a:pt x="115134" y="35"/>
                  </a:lnTo>
                  <a:lnTo>
                    <a:pt x="69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5" name="자유형: 도형 624">
              <a:extLst>
                <a:ext uri="{FF2B5EF4-FFF2-40B4-BE49-F238E27FC236}">
                  <a16:creationId xmlns:a16="http://schemas.microsoft.com/office/drawing/2014/main" id="{05D060D3-5D21-19CD-C4C9-30CD351CCFA9}"/>
                </a:ext>
              </a:extLst>
            </p:cNvPr>
            <p:cNvSpPr/>
            <p:nvPr/>
          </p:nvSpPr>
          <p:spPr>
            <a:xfrm>
              <a:off x="6630203" y="2877925"/>
              <a:ext cx="115087" cy="2426763"/>
            </a:xfrm>
            <a:custGeom>
              <a:avLst/>
              <a:gdLst>
                <a:gd name="connsiteX0" fmla="*/ 80 w 115087"/>
                <a:gd name="connsiteY0" fmla="*/ 2426799 h 2426763"/>
                <a:gd name="connsiteX1" fmla="*/ 115168 w 115087"/>
                <a:gd name="connsiteY1" fmla="*/ 2426799 h 2426763"/>
                <a:gd name="connsiteX2" fmla="*/ 115168 w 115087"/>
                <a:gd name="connsiteY2" fmla="*/ 35 h 2426763"/>
                <a:gd name="connsiteX3" fmla="*/ 80 w 115087"/>
                <a:gd name="connsiteY3" fmla="*/ 35 h 242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6763">
                  <a:moveTo>
                    <a:pt x="80" y="2426799"/>
                  </a:moveTo>
                  <a:lnTo>
                    <a:pt x="115168" y="2426799"/>
                  </a:lnTo>
                  <a:lnTo>
                    <a:pt x="115168" y="35"/>
                  </a:lnTo>
                  <a:lnTo>
                    <a:pt x="80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6" name="자유형: 도형 625">
              <a:extLst>
                <a:ext uri="{FF2B5EF4-FFF2-40B4-BE49-F238E27FC236}">
                  <a16:creationId xmlns:a16="http://schemas.microsoft.com/office/drawing/2014/main" id="{75AB2189-9B65-FE5A-1467-D125D4C34CB0}"/>
                </a:ext>
              </a:extLst>
            </p:cNvPr>
            <p:cNvSpPr/>
            <p:nvPr/>
          </p:nvSpPr>
          <p:spPr>
            <a:xfrm>
              <a:off x="7382385" y="2934594"/>
              <a:ext cx="115087" cy="2370095"/>
            </a:xfrm>
            <a:custGeom>
              <a:avLst/>
              <a:gdLst>
                <a:gd name="connsiteX0" fmla="*/ 91 w 115087"/>
                <a:gd name="connsiteY0" fmla="*/ 2370131 h 2370095"/>
                <a:gd name="connsiteX1" fmla="*/ 115179 w 115087"/>
                <a:gd name="connsiteY1" fmla="*/ 2370131 h 2370095"/>
                <a:gd name="connsiteX2" fmla="*/ 115179 w 115087"/>
                <a:gd name="connsiteY2" fmla="*/ 35 h 2370095"/>
                <a:gd name="connsiteX3" fmla="*/ 91 w 115087"/>
                <a:gd name="connsiteY3" fmla="*/ 35 h 237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70095">
                  <a:moveTo>
                    <a:pt x="91" y="2370131"/>
                  </a:moveTo>
                  <a:lnTo>
                    <a:pt x="115179" y="2370131"/>
                  </a:lnTo>
                  <a:lnTo>
                    <a:pt x="115179" y="35"/>
                  </a:lnTo>
                  <a:lnTo>
                    <a:pt x="91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8" name="자유형: 도형 627">
              <a:extLst>
                <a:ext uri="{FF2B5EF4-FFF2-40B4-BE49-F238E27FC236}">
                  <a16:creationId xmlns:a16="http://schemas.microsoft.com/office/drawing/2014/main" id="{67F2CF5D-98FD-18E1-765E-5FF370AC0B7C}"/>
                </a:ext>
              </a:extLst>
            </p:cNvPr>
            <p:cNvSpPr/>
            <p:nvPr/>
          </p:nvSpPr>
          <p:spPr>
            <a:xfrm>
              <a:off x="8134566" y="2803209"/>
              <a:ext cx="115087" cy="2501479"/>
            </a:xfrm>
            <a:custGeom>
              <a:avLst/>
              <a:gdLst>
                <a:gd name="connsiteX0" fmla="*/ 102 w 115087"/>
                <a:gd name="connsiteY0" fmla="*/ 2501514 h 2501479"/>
                <a:gd name="connsiteX1" fmla="*/ 115190 w 115087"/>
                <a:gd name="connsiteY1" fmla="*/ 2501514 h 2501479"/>
                <a:gd name="connsiteX2" fmla="*/ 115190 w 115087"/>
                <a:gd name="connsiteY2" fmla="*/ 34 h 2501479"/>
                <a:gd name="connsiteX3" fmla="*/ 102 w 115087"/>
                <a:gd name="connsiteY3" fmla="*/ 34 h 25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501479">
                  <a:moveTo>
                    <a:pt x="102" y="2501514"/>
                  </a:moveTo>
                  <a:lnTo>
                    <a:pt x="115190" y="2501514"/>
                  </a:lnTo>
                  <a:lnTo>
                    <a:pt x="115190" y="34"/>
                  </a:lnTo>
                  <a:lnTo>
                    <a:pt x="102" y="34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9" name="자유형: 도형 628">
              <a:extLst>
                <a:ext uri="{FF2B5EF4-FFF2-40B4-BE49-F238E27FC236}">
                  <a16:creationId xmlns:a16="http://schemas.microsoft.com/office/drawing/2014/main" id="{2FD9F969-E62F-FB79-3726-94470793982A}"/>
                </a:ext>
              </a:extLst>
            </p:cNvPr>
            <p:cNvSpPr/>
            <p:nvPr/>
          </p:nvSpPr>
          <p:spPr>
            <a:xfrm>
              <a:off x="8886747" y="2994918"/>
              <a:ext cx="115064" cy="2309771"/>
            </a:xfrm>
            <a:custGeom>
              <a:avLst/>
              <a:gdLst>
                <a:gd name="connsiteX0" fmla="*/ 113 w 115064"/>
                <a:gd name="connsiteY0" fmla="*/ 2309807 h 2309771"/>
                <a:gd name="connsiteX1" fmla="*/ 115178 w 115064"/>
                <a:gd name="connsiteY1" fmla="*/ 2309807 h 2309771"/>
                <a:gd name="connsiteX2" fmla="*/ 115178 w 115064"/>
                <a:gd name="connsiteY2" fmla="*/ 36 h 2309771"/>
                <a:gd name="connsiteX3" fmla="*/ 113 w 115064"/>
                <a:gd name="connsiteY3" fmla="*/ 36 h 23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309771">
                  <a:moveTo>
                    <a:pt x="113" y="2309807"/>
                  </a:moveTo>
                  <a:lnTo>
                    <a:pt x="115178" y="2309807"/>
                  </a:lnTo>
                  <a:lnTo>
                    <a:pt x="115178" y="36"/>
                  </a:lnTo>
                  <a:lnTo>
                    <a:pt x="113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0" name="자유형: 도형 629">
              <a:extLst>
                <a:ext uri="{FF2B5EF4-FFF2-40B4-BE49-F238E27FC236}">
                  <a16:creationId xmlns:a16="http://schemas.microsoft.com/office/drawing/2014/main" id="{9C253B32-944C-A27D-BF00-2B0CE9EE37B3}"/>
                </a:ext>
              </a:extLst>
            </p:cNvPr>
            <p:cNvSpPr/>
            <p:nvPr/>
          </p:nvSpPr>
          <p:spPr>
            <a:xfrm>
              <a:off x="9638905" y="2771388"/>
              <a:ext cx="115087" cy="2533301"/>
            </a:xfrm>
            <a:custGeom>
              <a:avLst/>
              <a:gdLst>
                <a:gd name="connsiteX0" fmla="*/ 124 w 115087"/>
                <a:gd name="connsiteY0" fmla="*/ 2533335 h 2533301"/>
                <a:gd name="connsiteX1" fmla="*/ 115212 w 115087"/>
                <a:gd name="connsiteY1" fmla="*/ 2533335 h 2533301"/>
                <a:gd name="connsiteX2" fmla="*/ 115212 w 115087"/>
                <a:gd name="connsiteY2" fmla="*/ 34 h 2533301"/>
                <a:gd name="connsiteX3" fmla="*/ 124 w 115087"/>
                <a:gd name="connsiteY3" fmla="*/ 34 h 253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533301">
                  <a:moveTo>
                    <a:pt x="124" y="2533335"/>
                  </a:moveTo>
                  <a:lnTo>
                    <a:pt x="115212" y="2533335"/>
                  </a:lnTo>
                  <a:lnTo>
                    <a:pt x="115212" y="34"/>
                  </a:lnTo>
                  <a:lnTo>
                    <a:pt x="124" y="34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1" name="자유형: 도형 630">
              <a:extLst>
                <a:ext uri="{FF2B5EF4-FFF2-40B4-BE49-F238E27FC236}">
                  <a16:creationId xmlns:a16="http://schemas.microsoft.com/office/drawing/2014/main" id="{A3910EC4-B6DF-0EA7-655C-6116B0B78A9D}"/>
                </a:ext>
              </a:extLst>
            </p:cNvPr>
            <p:cNvSpPr/>
            <p:nvPr/>
          </p:nvSpPr>
          <p:spPr>
            <a:xfrm>
              <a:off x="10391086" y="2857839"/>
              <a:ext cx="115087" cy="2446849"/>
            </a:xfrm>
            <a:custGeom>
              <a:avLst/>
              <a:gdLst>
                <a:gd name="connsiteX0" fmla="*/ 135 w 115087"/>
                <a:gd name="connsiteY0" fmla="*/ 2446885 h 2446849"/>
                <a:gd name="connsiteX1" fmla="*/ 115222 w 115087"/>
                <a:gd name="connsiteY1" fmla="*/ 2446885 h 2446849"/>
                <a:gd name="connsiteX2" fmla="*/ 115222 w 115087"/>
                <a:gd name="connsiteY2" fmla="*/ 35 h 2446849"/>
                <a:gd name="connsiteX3" fmla="*/ 135 w 115087"/>
                <a:gd name="connsiteY3" fmla="*/ 35 h 24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46849">
                  <a:moveTo>
                    <a:pt x="135" y="2446885"/>
                  </a:moveTo>
                  <a:lnTo>
                    <a:pt x="115222" y="2446885"/>
                  </a:lnTo>
                  <a:lnTo>
                    <a:pt x="115222" y="35"/>
                  </a:lnTo>
                  <a:lnTo>
                    <a:pt x="135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8" name="자유형: 도형 707">
              <a:extLst>
                <a:ext uri="{FF2B5EF4-FFF2-40B4-BE49-F238E27FC236}">
                  <a16:creationId xmlns:a16="http://schemas.microsoft.com/office/drawing/2014/main" id="{7C1FA301-89AD-BADB-CC7D-B2654643D956}"/>
                </a:ext>
              </a:extLst>
            </p:cNvPr>
            <p:cNvSpPr/>
            <p:nvPr/>
          </p:nvSpPr>
          <p:spPr>
            <a:xfrm>
              <a:off x="4510698" y="1745962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09" name="TextBox 708">
            <a:extLst>
              <a:ext uri="{FF2B5EF4-FFF2-40B4-BE49-F238E27FC236}">
                <a16:creationId xmlns:a16="http://schemas.microsoft.com/office/drawing/2014/main" id="{A8DFEE9A-1398-FF67-8154-BBAA571BEB1D}"/>
              </a:ext>
            </a:extLst>
          </p:cNvPr>
          <p:cNvSpPr txBox="1"/>
          <p:nvPr/>
        </p:nvSpPr>
        <p:spPr>
          <a:xfrm>
            <a:off x="4769711" y="1669912"/>
            <a:ext cx="6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80%</a:t>
            </a:r>
            <a:endParaRPr lang="ko-KR" altLang="en-US"/>
          </a:p>
        </p:txBody>
      </p:sp>
      <p:grpSp>
        <p:nvGrpSpPr>
          <p:cNvPr id="719" name="그룹 718">
            <a:extLst>
              <a:ext uri="{FF2B5EF4-FFF2-40B4-BE49-F238E27FC236}">
                <a16:creationId xmlns:a16="http://schemas.microsoft.com/office/drawing/2014/main" id="{896DCE5A-46F9-B289-1784-E75E324B447C}"/>
              </a:ext>
            </a:extLst>
          </p:cNvPr>
          <p:cNvGrpSpPr/>
          <p:nvPr/>
        </p:nvGrpSpPr>
        <p:grpSpPr>
          <a:xfrm>
            <a:off x="2245031" y="1745962"/>
            <a:ext cx="8389012" cy="3558727"/>
            <a:chOff x="2245031" y="1745962"/>
            <a:chExt cx="8389012" cy="3558727"/>
          </a:xfrm>
          <a:solidFill>
            <a:srgbClr val="FFC000"/>
          </a:solidFill>
        </p:grpSpPr>
        <p:sp>
          <p:nvSpPr>
            <p:cNvPr id="632" name="자유형: 도형 631">
              <a:extLst>
                <a:ext uri="{FF2B5EF4-FFF2-40B4-BE49-F238E27FC236}">
                  <a16:creationId xmlns:a16="http://schemas.microsoft.com/office/drawing/2014/main" id="{D3AD6516-4210-769A-D377-D2D7017838E9}"/>
                </a:ext>
              </a:extLst>
            </p:cNvPr>
            <p:cNvSpPr/>
            <p:nvPr/>
          </p:nvSpPr>
          <p:spPr>
            <a:xfrm>
              <a:off x="2245031" y="2479539"/>
              <a:ext cx="115080" cy="2825149"/>
            </a:xfrm>
            <a:custGeom>
              <a:avLst/>
              <a:gdLst>
                <a:gd name="connsiteX0" fmla="*/ 17 w 115080"/>
                <a:gd name="connsiteY0" fmla="*/ 2825181 h 2825149"/>
                <a:gd name="connsiteX1" fmla="*/ 115097 w 115080"/>
                <a:gd name="connsiteY1" fmla="*/ 2825181 h 2825149"/>
                <a:gd name="connsiteX2" fmla="*/ 115097 w 115080"/>
                <a:gd name="connsiteY2" fmla="*/ 31 h 2825149"/>
                <a:gd name="connsiteX3" fmla="*/ 17 w 115080"/>
                <a:gd name="connsiteY3" fmla="*/ 31 h 282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0" h="2825149">
                  <a:moveTo>
                    <a:pt x="17" y="2825181"/>
                  </a:moveTo>
                  <a:lnTo>
                    <a:pt x="115097" y="2825181"/>
                  </a:lnTo>
                  <a:lnTo>
                    <a:pt x="115097" y="31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3" name="자유형: 도형 632">
              <a:extLst>
                <a:ext uri="{FF2B5EF4-FFF2-40B4-BE49-F238E27FC236}">
                  <a16:creationId xmlns:a16="http://schemas.microsoft.com/office/drawing/2014/main" id="{397EC150-F5AF-5D87-E405-23D1C573FE21}"/>
                </a:ext>
              </a:extLst>
            </p:cNvPr>
            <p:cNvSpPr/>
            <p:nvPr/>
          </p:nvSpPr>
          <p:spPr>
            <a:xfrm>
              <a:off x="2997205" y="2947050"/>
              <a:ext cx="115083" cy="2357638"/>
            </a:xfrm>
            <a:custGeom>
              <a:avLst/>
              <a:gdLst>
                <a:gd name="connsiteX0" fmla="*/ 28 w 115083"/>
                <a:gd name="connsiteY0" fmla="*/ 2357674 h 2357638"/>
                <a:gd name="connsiteX1" fmla="*/ 115111 w 115083"/>
                <a:gd name="connsiteY1" fmla="*/ 2357674 h 2357638"/>
                <a:gd name="connsiteX2" fmla="*/ 115111 w 115083"/>
                <a:gd name="connsiteY2" fmla="*/ 36 h 2357638"/>
                <a:gd name="connsiteX3" fmla="*/ 28 w 115083"/>
                <a:gd name="connsiteY3" fmla="*/ 36 h 23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357638">
                  <a:moveTo>
                    <a:pt x="28" y="2357674"/>
                  </a:moveTo>
                  <a:lnTo>
                    <a:pt x="115111" y="2357674"/>
                  </a:lnTo>
                  <a:lnTo>
                    <a:pt x="115111" y="36"/>
                  </a:lnTo>
                  <a:lnTo>
                    <a:pt x="28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4" name="자유형: 도형 633">
              <a:extLst>
                <a:ext uri="{FF2B5EF4-FFF2-40B4-BE49-F238E27FC236}">
                  <a16:creationId xmlns:a16="http://schemas.microsoft.com/office/drawing/2014/main" id="{844A7928-96F9-9254-2027-43776918F43C}"/>
                </a:ext>
              </a:extLst>
            </p:cNvPr>
            <p:cNvSpPr/>
            <p:nvPr/>
          </p:nvSpPr>
          <p:spPr>
            <a:xfrm>
              <a:off x="3749372" y="2946868"/>
              <a:ext cx="115087" cy="2357821"/>
            </a:xfrm>
            <a:custGeom>
              <a:avLst/>
              <a:gdLst>
                <a:gd name="connsiteX0" fmla="*/ 38 w 115087"/>
                <a:gd name="connsiteY0" fmla="*/ 2357857 h 2357821"/>
                <a:gd name="connsiteX1" fmla="*/ 115126 w 115087"/>
                <a:gd name="connsiteY1" fmla="*/ 2357857 h 2357821"/>
                <a:gd name="connsiteX2" fmla="*/ 115126 w 115087"/>
                <a:gd name="connsiteY2" fmla="*/ 36 h 2357821"/>
                <a:gd name="connsiteX3" fmla="*/ 38 w 115087"/>
                <a:gd name="connsiteY3" fmla="*/ 36 h 2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57821">
                  <a:moveTo>
                    <a:pt x="38" y="2357857"/>
                  </a:moveTo>
                  <a:lnTo>
                    <a:pt x="115126" y="2357857"/>
                  </a:lnTo>
                  <a:lnTo>
                    <a:pt x="115126" y="36"/>
                  </a:lnTo>
                  <a:lnTo>
                    <a:pt x="38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5" name="자유형: 도형 634">
              <a:extLst>
                <a:ext uri="{FF2B5EF4-FFF2-40B4-BE49-F238E27FC236}">
                  <a16:creationId xmlns:a16="http://schemas.microsoft.com/office/drawing/2014/main" id="{94320B8D-D7C8-EE3C-3446-E72570399DF1}"/>
                </a:ext>
              </a:extLst>
            </p:cNvPr>
            <p:cNvSpPr/>
            <p:nvPr/>
          </p:nvSpPr>
          <p:spPr>
            <a:xfrm>
              <a:off x="4501553" y="2942813"/>
              <a:ext cx="115087" cy="2361876"/>
            </a:xfrm>
            <a:custGeom>
              <a:avLst/>
              <a:gdLst>
                <a:gd name="connsiteX0" fmla="*/ 49 w 115087"/>
                <a:gd name="connsiteY0" fmla="*/ 2361912 h 2361876"/>
                <a:gd name="connsiteX1" fmla="*/ 115137 w 115087"/>
                <a:gd name="connsiteY1" fmla="*/ 2361912 h 2361876"/>
                <a:gd name="connsiteX2" fmla="*/ 115137 w 115087"/>
                <a:gd name="connsiteY2" fmla="*/ 36 h 2361876"/>
                <a:gd name="connsiteX3" fmla="*/ 49 w 115087"/>
                <a:gd name="connsiteY3" fmla="*/ 36 h 236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1876">
                  <a:moveTo>
                    <a:pt x="49" y="2361912"/>
                  </a:moveTo>
                  <a:lnTo>
                    <a:pt x="115137" y="2361912"/>
                  </a:lnTo>
                  <a:lnTo>
                    <a:pt x="115137" y="36"/>
                  </a:lnTo>
                  <a:lnTo>
                    <a:pt x="49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6" name="자유형: 도형 635">
              <a:extLst>
                <a:ext uri="{FF2B5EF4-FFF2-40B4-BE49-F238E27FC236}">
                  <a16:creationId xmlns:a16="http://schemas.microsoft.com/office/drawing/2014/main" id="{8523003D-A308-CF3E-2D2E-CE85A2966B6D}"/>
                </a:ext>
              </a:extLst>
            </p:cNvPr>
            <p:cNvSpPr/>
            <p:nvPr/>
          </p:nvSpPr>
          <p:spPr>
            <a:xfrm>
              <a:off x="5253734" y="2942750"/>
              <a:ext cx="115087" cy="2361939"/>
            </a:xfrm>
            <a:custGeom>
              <a:avLst/>
              <a:gdLst>
                <a:gd name="connsiteX0" fmla="*/ 60 w 115087"/>
                <a:gd name="connsiteY0" fmla="*/ 2361975 h 2361939"/>
                <a:gd name="connsiteX1" fmla="*/ 115148 w 115087"/>
                <a:gd name="connsiteY1" fmla="*/ 2361975 h 2361939"/>
                <a:gd name="connsiteX2" fmla="*/ 115148 w 115087"/>
                <a:gd name="connsiteY2" fmla="*/ 36 h 2361939"/>
                <a:gd name="connsiteX3" fmla="*/ 60 w 115087"/>
                <a:gd name="connsiteY3" fmla="*/ 36 h 23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1939">
                  <a:moveTo>
                    <a:pt x="60" y="2361975"/>
                  </a:moveTo>
                  <a:lnTo>
                    <a:pt x="115148" y="2361975"/>
                  </a:lnTo>
                  <a:lnTo>
                    <a:pt x="115148" y="36"/>
                  </a:lnTo>
                  <a:lnTo>
                    <a:pt x="60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7" name="자유형: 도형 636">
              <a:extLst>
                <a:ext uri="{FF2B5EF4-FFF2-40B4-BE49-F238E27FC236}">
                  <a16:creationId xmlns:a16="http://schemas.microsoft.com/office/drawing/2014/main" id="{FB383A24-F45B-596C-5509-9E03CB7D9AA1}"/>
                </a:ext>
              </a:extLst>
            </p:cNvPr>
            <p:cNvSpPr/>
            <p:nvPr/>
          </p:nvSpPr>
          <p:spPr>
            <a:xfrm>
              <a:off x="6005916" y="2941343"/>
              <a:ext cx="115064" cy="2363346"/>
            </a:xfrm>
            <a:custGeom>
              <a:avLst/>
              <a:gdLst>
                <a:gd name="connsiteX0" fmla="*/ 71 w 115064"/>
                <a:gd name="connsiteY0" fmla="*/ 2363382 h 2363346"/>
                <a:gd name="connsiteX1" fmla="*/ 115136 w 115064"/>
                <a:gd name="connsiteY1" fmla="*/ 2363382 h 2363346"/>
                <a:gd name="connsiteX2" fmla="*/ 115136 w 115064"/>
                <a:gd name="connsiteY2" fmla="*/ 36 h 2363346"/>
                <a:gd name="connsiteX3" fmla="*/ 71 w 115064"/>
                <a:gd name="connsiteY3" fmla="*/ 36 h 236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363346">
                  <a:moveTo>
                    <a:pt x="71" y="2363382"/>
                  </a:moveTo>
                  <a:lnTo>
                    <a:pt x="115136" y="2363382"/>
                  </a:lnTo>
                  <a:lnTo>
                    <a:pt x="115136" y="36"/>
                  </a:lnTo>
                  <a:lnTo>
                    <a:pt x="71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8" name="자유형: 도형 637">
              <a:extLst>
                <a:ext uri="{FF2B5EF4-FFF2-40B4-BE49-F238E27FC236}">
                  <a16:creationId xmlns:a16="http://schemas.microsoft.com/office/drawing/2014/main" id="{1395B1D6-73FC-B825-42C0-A87708C04044}"/>
                </a:ext>
              </a:extLst>
            </p:cNvPr>
            <p:cNvSpPr/>
            <p:nvPr/>
          </p:nvSpPr>
          <p:spPr>
            <a:xfrm>
              <a:off x="6758073" y="2878402"/>
              <a:ext cx="115087" cy="2426286"/>
            </a:xfrm>
            <a:custGeom>
              <a:avLst/>
              <a:gdLst>
                <a:gd name="connsiteX0" fmla="*/ 82 w 115087"/>
                <a:gd name="connsiteY0" fmla="*/ 2426322 h 2426286"/>
                <a:gd name="connsiteX1" fmla="*/ 115170 w 115087"/>
                <a:gd name="connsiteY1" fmla="*/ 2426322 h 2426286"/>
                <a:gd name="connsiteX2" fmla="*/ 115170 w 115087"/>
                <a:gd name="connsiteY2" fmla="*/ 35 h 2426286"/>
                <a:gd name="connsiteX3" fmla="*/ 82 w 115087"/>
                <a:gd name="connsiteY3" fmla="*/ 35 h 242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6286">
                  <a:moveTo>
                    <a:pt x="82" y="2426322"/>
                  </a:moveTo>
                  <a:lnTo>
                    <a:pt x="115170" y="2426322"/>
                  </a:lnTo>
                  <a:lnTo>
                    <a:pt x="115170" y="35"/>
                  </a:lnTo>
                  <a:lnTo>
                    <a:pt x="82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9" name="자유형: 도형 638">
              <a:extLst>
                <a:ext uri="{FF2B5EF4-FFF2-40B4-BE49-F238E27FC236}">
                  <a16:creationId xmlns:a16="http://schemas.microsoft.com/office/drawing/2014/main" id="{216D4819-934C-5333-54A7-68E295D2BE7F}"/>
                </a:ext>
              </a:extLst>
            </p:cNvPr>
            <p:cNvSpPr/>
            <p:nvPr/>
          </p:nvSpPr>
          <p:spPr>
            <a:xfrm>
              <a:off x="7510255" y="2940912"/>
              <a:ext cx="115087" cy="2363776"/>
            </a:xfrm>
            <a:custGeom>
              <a:avLst/>
              <a:gdLst>
                <a:gd name="connsiteX0" fmla="*/ 93 w 115087"/>
                <a:gd name="connsiteY0" fmla="*/ 2363812 h 2363776"/>
                <a:gd name="connsiteX1" fmla="*/ 115180 w 115087"/>
                <a:gd name="connsiteY1" fmla="*/ 2363812 h 2363776"/>
                <a:gd name="connsiteX2" fmla="*/ 115180 w 115087"/>
                <a:gd name="connsiteY2" fmla="*/ 36 h 2363776"/>
                <a:gd name="connsiteX3" fmla="*/ 93 w 115087"/>
                <a:gd name="connsiteY3" fmla="*/ 36 h 23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3776">
                  <a:moveTo>
                    <a:pt x="93" y="2363812"/>
                  </a:moveTo>
                  <a:lnTo>
                    <a:pt x="115180" y="2363812"/>
                  </a:lnTo>
                  <a:lnTo>
                    <a:pt x="115180" y="36"/>
                  </a:lnTo>
                  <a:lnTo>
                    <a:pt x="93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0" name="자유형: 도형 639">
              <a:extLst>
                <a:ext uri="{FF2B5EF4-FFF2-40B4-BE49-F238E27FC236}">
                  <a16:creationId xmlns:a16="http://schemas.microsoft.com/office/drawing/2014/main" id="{C556FDE1-5383-9A78-74E9-FB63B7D63C95}"/>
                </a:ext>
              </a:extLst>
            </p:cNvPr>
            <p:cNvSpPr/>
            <p:nvPr/>
          </p:nvSpPr>
          <p:spPr>
            <a:xfrm>
              <a:off x="8262436" y="2813367"/>
              <a:ext cx="115087" cy="2491322"/>
            </a:xfrm>
            <a:custGeom>
              <a:avLst/>
              <a:gdLst>
                <a:gd name="connsiteX0" fmla="*/ 104 w 115087"/>
                <a:gd name="connsiteY0" fmla="*/ 2491357 h 2491322"/>
                <a:gd name="connsiteX1" fmla="*/ 115192 w 115087"/>
                <a:gd name="connsiteY1" fmla="*/ 2491357 h 2491322"/>
                <a:gd name="connsiteX2" fmla="*/ 115192 w 115087"/>
                <a:gd name="connsiteY2" fmla="*/ 34 h 2491322"/>
                <a:gd name="connsiteX3" fmla="*/ 104 w 115087"/>
                <a:gd name="connsiteY3" fmla="*/ 34 h 24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91322">
                  <a:moveTo>
                    <a:pt x="104" y="2491357"/>
                  </a:moveTo>
                  <a:lnTo>
                    <a:pt x="115192" y="2491357"/>
                  </a:lnTo>
                  <a:lnTo>
                    <a:pt x="115192" y="34"/>
                  </a:lnTo>
                  <a:lnTo>
                    <a:pt x="104" y="34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1" name="자유형: 도형 640">
              <a:extLst>
                <a:ext uri="{FF2B5EF4-FFF2-40B4-BE49-F238E27FC236}">
                  <a16:creationId xmlns:a16="http://schemas.microsoft.com/office/drawing/2014/main" id="{E0F2AC39-7FB1-9C48-FCAE-DA3C48BE04B8}"/>
                </a:ext>
              </a:extLst>
            </p:cNvPr>
            <p:cNvSpPr/>
            <p:nvPr/>
          </p:nvSpPr>
          <p:spPr>
            <a:xfrm>
              <a:off x="9014617" y="3018254"/>
              <a:ext cx="115064" cy="2286435"/>
            </a:xfrm>
            <a:custGeom>
              <a:avLst/>
              <a:gdLst>
                <a:gd name="connsiteX0" fmla="*/ 115 w 115064"/>
                <a:gd name="connsiteY0" fmla="*/ 2286472 h 2286435"/>
                <a:gd name="connsiteX1" fmla="*/ 115179 w 115064"/>
                <a:gd name="connsiteY1" fmla="*/ 2286472 h 2286435"/>
                <a:gd name="connsiteX2" fmla="*/ 115179 w 115064"/>
                <a:gd name="connsiteY2" fmla="*/ 36 h 2286435"/>
                <a:gd name="connsiteX3" fmla="*/ 115 w 115064"/>
                <a:gd name="connsiteY3" fmla="*/ 36 h 228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286435">
                  <a:moveTo>
                    <a:pt x="115" y="2286472"/>
                  </a:moveTo>
                  <a:lnTo>
                    <a:pt x="115179" y="2286472"/>
                  </a:lnTo>
                  <a:lnTo>
                    <a:pt x="115179" y="36"/>
                  </a:lnTo>
                  <a:lnTo>
                    <a:pt x="115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2" name="자유형: 도형 641">
              <a:extLst>
                <a:ext uri="{FF2B5EF4-FFF2-40B4-BE49-F238E27FC236}">
                  <a16:creationId xmlns:a16="http://schemas.microsoft.com/office/drawing/2014/main" id="{D767837E-25FC-B9B9-EBBA-C2546E1FDC9E}"/>
                </a:ext>
              </a:extLst>
            </p:cNvPr>
            <p:cNvSpPr/>
            <p:nvPr/>
          </p:nvSpPr>
          <p:spPr>
            <a:xfrm>
              <a:off x="9766775" y="2828416"/>
              <a:ext cx="115087" cy="2476273"/>
            </a:xfrm>
            <a:custGeom>
              <a:avLst/>
              <a:gdLst>
                <a:gd name="connsiteX0" fmla="*/ 126 w 115087"/>
                <a:gd name="connsiteY0" fmla="*/ 2476308 h 2476273"/>
                <a:gd name="connsiteX1" fmla="*/ 115213 w 115087"/>
                <a:gd name="connsiteY1" fmla="*/ 2476308 h 2476273"/>
                <a:gd name="connsiteX2" fmla="*/ 115213 w 115087"/>
                <a:gd name="connsiteY2" fmla="*/ 35 h 2476273"/>
                <a:gd name="connsiteX3" fmla="*/ 126 w 115087"/>
                <a:gd name="connsiteY3" fmla="*/ 35 h 24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76273">
                  <a:moveTo>
                    <a:pt x="126" y="2476308"/>
                  </a:moveTo>
                  <a:lnTo>
                    <a:pt x="115213" y="2476308"/>
                  </a:lnTo>
                  <a:lnTo>
                    <a:pt x="115213" y="35"/>
                  </a:lnTo>
                  <a:lnTo>
                    <a:pt x="12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3" name="자유형: 도형 642">
              <a:extLst>
                <a:ext uri="{FF2B5EF4-FFF2-40B4-BE49-F238E27FC236}">
                  <a16:creationId xmlns:a16="http://schemas.microsoft.com/office/drawing/2014/main" id="{CB98FED7-4188-696D-6C62-FC3A74A4E715}"/>
                </a:ext>
              </a:extLst>
            </p:cNvPr>
            <p:cNvSpPr/>
            <p:nvPr/>
          </p:nvSpPr>
          <p:spPr>
            <a:xfrm>
              <a:off x="10518956" y="2883651"/>
              <a:ext cx="115087" cy="2421037"/>
            </a:xfrm>
            <a:custGeom>
              <a:avLst/>
              <a:gdLst>
                <a:gd name="connsiteX0" fmla="*/ 136 w 115087"/>
                <a:gd name="connsiteY0" fmla="*/ 2421073 h 2421037"/>
                <a:gd name="connsiteX1" fmla="*/ 115224 w 115087"/>
                <a:gd name="connsiteY1" fmla="*/ 2421073 h 2421037"/>
                <a:gd name="connsiteX2" fmla="*/ 115224 w 115087"/>
                <a:gd name="connsiteY2" fmla="*/ 35 h 2421037"/>
                <a:gd name="connsiteX3" fmla="*/ 136 w 115087"/>
                <a:gd name="connsiteY3" fmla="*/ 35 h 242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1037">
                  <a:moveTo>
                    <a:pt x="136" y="2421073"/>
                  </a:moveTo>
                  <a:lnTo>
                    <a:pt x="115224" y="2421073"/>
                  </a:lnTo>
                  <a:lnTo>
                    <a:pt x="115224" y="35"/>
                  </a:lnTo>
                  <a:lnTo>
                    <a:pt x="13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0" name="자유형: 도형 709">
              <a:extLst>
                <a:ext uri="{FF2B5EF4-FFF2-40B4-BE49-F238E27FC236}">
                  <a16:creationId xmlns:a16="http://schemas.microsoft.com/office/drawing/2014/main" id="{81BB0970-9BC1-FC1E-A9E1-C4359BA217C5}"/>
                </a:ext>
              </a:extLst>
            </p:cNvPr>
            <p:cNvSpPr/>
            <p:nvPr/>
          </p:nvSpPr>
          <p:spPr>
            <a:xfrm>
              <a:off x="5655877" y="1745962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11" name="TextBox 710">
            <a:extLst>
              <a:ext uri="{FF2B5EF4-FFF2-40B4-BE49-F238E27FC236}">
                <a16:creationId xmlns:a16="http://schemas.microsoft.com/office/drawing/2014/main" id="{C8F9F8F3-FC9F-732E-39CD-FB6EEB6CF1E9}"/>
              </a:ext>
            </a:extLst>
          </p:cNvPr>
          <p:cNvSpPr txBox="1"/>
          <p:nvPr/>
        </p:nvSpPr>
        <p:spPr>
          <a:xfrm>
            <a:off x="5914890" y="1669912"/>
            <a:ext cx="6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90%</a:t>
            </a:r>
            <a:endParaRPr lang="ko-KR" altLang="en-US"/>
          </a:p>
        </p:txBody>
      </p:sp>
      <p:grpSp>
        <p:nvGrpSpPr>
          <p:cNvPr id="720" name="그룹 719">
            <a:extLst>
              <a:ext uri="{FF2B5EF4-FFF2-40B4-BE49-F238E27FC236}">
                <a16:creationId xmlns:a16="http://schemas.microsoft.com/office/drawing/2014/main" id="{CE42E2FC-5297-0A70-82B7-EFF78C496C10}"/>
              </a:ext>
            </a:extLst>
          </p:cNvPr>
          <p:cNvGrpSpPr/>
          <p:nvPr/>
        </p:nvGrpSpPr>
        <p:grpSpPr>
          <a:xfrm>
            <a:off x="2372898" y="1745962"/>
            <a:ext cx="8389015" cy="3558727"/>
            <a:chOff x="2372898" y="1745962"/>
            <a:chExt cx="8389015" cy="35587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44" name="자유형: 도형 643">
              <a:extLst>
                <a:ext uri="{FF2B5EF4-FFF2-40B4-BE49-F238E27FC236}">
                  <a16:creationId xmlns:a16="http://schemas.microsoft.com/office/drawing/2014/main" id="{B3F324A2-0A07-7612-99F5-E140132272BB}"/>
                </a:ext>
              </a:extLst>
            </p:cNvPr>
            <p:cNvSpPr/>
            <p:nvPr/>
          </p:nvSpPr>
          <p:spPr>
            <a:xfrm>
              <a:off x="2372898" y="2508208"/>
              <a:ext cx="115083" cy="2796481"/>
            </a:xfrm>
            <a:custGeom>
              <a:avLst/>
              <a:gdLst>
                <a:gd name="connsiteX0" fmla="*/ 19 w 115083"/>
                <a:gd name="connsiteY0" fmla="*/ 2796513 h 2796481"/>
                <a:gd name="connsiteX1" fmla="*/ 115102 w 115083"/>
                <a:gd name="connsiteY1" fmla="*/ 2796513 h 2796481"/>
                <a:gd name="connsiteX2" fmla="*/ 115102 w 115083"/>
                <a:gd name="connsiteY2" fmla="*/ 32 h 2796481"/>
                <a:gd name="connsiteX3" fmla="*/ 19 w 115083"/>
                <a:gd name="connsiteY3" fmla="*/ 32 h 279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796481">
                  <a:moveTo>
                    <a:pt x="19" y="2796513"/>
                  </a:moveTo>
                  <a:lnTo>
                    <a:pt x="115102" y="2796513"/>
                  </a:lnTo>
                  <a:lnTo>
                    <a:pt x="11510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5" name="자유형: 도형 644">
              <a:extLst>
                <a:ext uri="{FF2B5EF4-FFF2-40B4-BE49-F238E27FC236}">
                  <a16:creationId xmlns:a16="http://schemas.microsoft.com/office/drawing/2014/main" id="{7B9CABA0-9EF4-63D3-8AAA-EB064025B093}"/>
                </a:ext>
              </a:extLst>
            </p:cNvPr>
            <p:cNvSpPr/>
            <p:nvPr/>
          </p:nvSpPr>
          <p:spPr>
            <a:xfrm>
              <a:off x="3125075" y="2949730"/>
              <a:ext cx="115083" cy="2354959"/>
            </a:xfrm>
            <a:custGeom>
              <a:avLst/>
              <a:gdLst>
                <a:gd name="connsiteX0" fmla="*/ 29 w 115083"/>
                <a:gd name="connsiteY0" fmla="*/ 2354995 h 2354959"/>
                <a:gd name="connsiteX1" fmla="*/ 115113 w 115083"/>
                <a:gd name="connsiteY1" fmla="*/ 2354995 h 2354959"/>
                <a:gd name="connsiteX2" fmla="*/ 115113 w 115083"/>
                <a:gd name="connsiteY2" fmla="*/ 36 h 2354959"/>
                <a:gd name="connsiteX3" fmla="*/ 29 w 115083"/>
                <a:gd name="connsiteY3" fmla="*/ 36 h 235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354959">
                  <a:moveTo>
                    <a:pt x="29" y="2354995"/>
                  </a:moveTo>
                  <a:lnTo>
                    <a:pt x="115113" y="2354995"/>
                  </a:lnTo>
                  <a:lnTo>
                    <a:pt x="115113" y="36"/>
                  </a:lnTo>
                  <a:lnTo>
                    <a:pt x="29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6" name="자유형: 도형 645">
              <a:extLst>
                <a:ext uri="{FF2B5EF4-FFF2-40B4-BE49-F238E27FC236}">
                  <a16:creationId xmlns:a16="http://schemas.microsoft.com/office/drawing/2014/main" id="{0CCBD117-37EB-3159-2F2E-FC94338A35AE}"/>
                </a:ext>
              </a:extLst>
            </p:cNvPr>
            <p:cNvSpPr/>
            <p:nvPr/>
          </p:nvSpPr>
          <p:spPr>
            <a:xfrm>
              <a:off x="3877242" y="2952617"/>
              <a:ext cx="115087" cy="2352072"/>
            </a:xfrm>
            <a:custGeom>
              <a:avLst/>
              <a:gdLst>
                <a:gd name="connsiteX0" fmla="*/ 40 w 115087"/>
                <a:gd name="connsiteY0" fmla="*/ 2352108 h 2352072"/>
                <a:gd name="connsiteX1" fmla="*/ 115128 w 115087"/>
                <a:gd name="connsiteY1" fmla="*/ 2352108 h 2352072"/>
                <a:gd name="connsiteX2" fmla="*/ 115128 w 115087"/>
                <a:gd name="connsiteY2" fmla="*/ 36 h 2352072"/>
                <a:gd name="connsiteX3" fmla="*/ 40 w 115087"/>
                <a:gd name="connsiteY3" fmla="*/ 36 h 235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52072">
                  <a:moveTo>
                    <a:pt x="40" y="2352108"/>
                  </a:moveTo>
                  <a:lnTo>
                    <a:pt x="115128" y="2352108"/>
                  </a:lnTo>
                  <a:lnTo>
                    <a:pt x="115128" y="36"/>
                  </a:lnTo>
                  <a:lnTo>
                    <a:pt x="40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7" name="자유형: 도형 646">
              <a:extLst>
                <a:ext uri="{FF2B5EF4-FFF2-40B4-BE49-F238E27FC236}">
                  <a16:creationId xmlns:a16="http://schemas.microsoft.com/office/drawing/2014/main" id="{C91B4FE8-F00F-22C3-CD7D-0FCE2B490FFA}"/>
                </a:ext>
              </a:extLst>
            </p:cNvPr>
            <p:cNvSpPr/>
            <p:nvPr/>
          </p:nvSpPr>
          <p:spPr>
            <a:xfrm>
              <a:off x="4629423" y="2947667"/>
              <a:ext cx="115087" cy="2357021"/>
            </a:xfrm>
            <a:custGeom>
              <a:avLst/>
              <a:gdLst>
                <a:gd name="connsiteX0" fmla="*/ 51 w 115087"/>
                <a:gd name="connsiteY0" fmla="*/ 2357058 h 2357021"/>
                <a:gd name="connsiteX1" fmla="*/ 115139 w 115087"/>
                <a:gd name="connsiteY1" fmla="*/ 2357058 h 2357021"/>
                <a:gd name="connsiteX2" fmla="*/ 115139 w 115087"/>
                <a:gd name="connsiteY2" fmla="*/ 36 h 2357021"/>
                <a:gd name="connsiteX3" fmla="*/ 51 w 115087"/>
                <a:gd name="connsiteY3" fmla="*/ 36 h 23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57021">
                  <a:moveTo>
                    <a:pt x="51" y="2357058"/>
                  </a:moveTo>
                  <a:lnTo>
                    <a:pt x="115139" y="2357058"/>
                  </a:lnTo>
                  <a:lnTo>
                    <a:pt x="115139" y="36"/>
                  </a:lnTo>
                  <a:lnTo>
                    <a:pt x="51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8" name="자유형: 도형 647">
              <a:extLst>
                <a:ext uri="{FF2B5EF4-FFF2-40B4-BE49-F238E27FC236}">
                  <a16:creationId xmlns:a16="http://schemas.microsoft.com/office/drawing/2014/main" id="{26C7FE07-2680-8C9D-7364-4B097C956EF1}"/>
                </a:ext>
              </a:extLst>
            </p:cNvPr>
            <p:cNvSpPr/>
            <p:nvPr/>
          </p:nvSpPr>
          <p:spPr>
            <a:xfrm>
              <a:off x="5381604" y="2966952"/>
              <a:ext cx="115087" cy="2337737"/>
            </a:xfrm>
            <a:custGeom>
              <a:avLst/>
              <a:gdLst>
                <a:gd name="connsiteX0" fmla="*/ 62 w 115087"/>
                <a:gd name="connsiteY0" fmla="*/ 2337773 h 2337737"/>
                <a:gd name="connsiteX1" fmla="*/ 115150 w 115087"/>
                <a:gd name="connsiteY1" fmla="*/ 2337773 h 2337737"/>
                <a:gd name="connsiteX2" fmla="*/ 115150 w 115087"/>
                <a:gd name="connsiteY2" fmla="*/ 36 h 2337737"/>
                <a:gd name="connsiteX3" fmla="*/ 62 w 115087"/>
                <a:gd name="connsiteY3" fmla="*/ 36 h 2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37737">
                  <a:moveTo>
                    <a:pt x="62" y="2337773"/>
                  </a:moveTo>
                  <a:lnTo>
                    <a:pt x="115150" y="2337773"/>
                  </a:lnTo>
                  <a:lnTo>
                    <a:pt x="115150" y="36"/>
                  </a:lnTo>
                  <a:lnTo>
                    <a:pt x="62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9" name="자유형: 도형 648">
              <a:extLst>
                <a:ext uri="{FF2B5EF4-FFF2-40B4-BE49-F238E27FC236}">
                  <a16:creationId xmlns:a16="http://schemas.microsoft.com/office/drawing/2014/main" id="{2B0EE84C-9783-63FA-2E8A-0E376BB20E2F}"/>
                </a:ext>
              </a:extLst>
            </p:cNvPr>
            <p:cNvSpPr/>
            <p:nvPr/>
          </p:nvSpPr>
          <p:spPr>
            <a:xfrm>
              <a:off x="6133786" y="2968031"/>
              <a:ext cx="115064" cy="2336658"/>
            </a:xfrm>
            <a:custGeom>
              <a:avLst/>
              <a:gdLst>
                <a:gd name="connsiteX0" fmla="*/ 73 w 115064"/>
                <a:gd name="connsiteY0" fmla="*/ 2336694 h 2336658"/>
                <a:gd name="connsiteX1" fmla="*/ 115137 w 115064"/>
                <a:gd name="connsiteY1" fmla="*/ 2336694 h 2336658"/>
                <a:gd name="connsiteX2" fmla="*/ 115137 w 115064"/>
                <a:gd name="connsiteY2" fmla="*/ 36 h 2336658"/>
                <a:gd name="connsiteX3" fmla="*/ 73 w 115064"/>
                <a:gd name="connsiteY3" fmla="*/ 36 h 233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336658">
                  <a:moveTo>
                    <a:pt x="73" y="2336694"/>
                  </a:moveTo>
                  <a:lnTo>
                    <a:pt x="115137" y="2336694"/>
                  </a:lnTo>
                  <a:lnTo>
                    <a:pt x="115137" y="36"/>
                  </a:lnTo>
                  <a:lnTo>
                    <a:pt x="73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0" name="자유형: 도형 649">
              <a:extLst>
                <a:ext uri="{FF2B5EF4-FFF2-40B4-BE49-F238E27FC236}">
                  <a16:creationId xmlns:a16="http://schemas.microsoft.com/office/drawing/2014/main" id="{3A2D3285-C7B1-5356-DF4F-DECAA65EFAAC}"/>
                </a:ext>
              </a:extLst>
            </p:cNvPr>
            <p:cNvSpPr/>
            <p:nvPr/>
          </p:nvSpPr>
          <p:spPr>
            <a:xfrm>
              <a:off x="6885944" y="2878629"/>
              <a:ext cx="115087" cy="2426059"/>
            </a:xfrm>
            <a:custGeom>
              <a:avLst/>
              <a:gdLst>
                <a:gd name="connsiteX0" fmla="*/ 84 w 115087"/>
                <a:gd name="connsiteY0" fmla="*/ 2426095 h 2426059"/>
                <a:gd name="connsiteX1" fmla="*/ 115171 w 115087"/>
                <a:gd name="connsiteY1" fmla="*/ 2426095 h 2426059"/>
                <a:gd name="connsiteX2" fmla="*/ 115171 w 115087"/>
                <a:gd name="connsiteY2" fmla="*/ 35 h 2426059"/>
                <a:gd name="connsiteX3" fmla="*/ 84 w 115087"/>
                <a:gd name="connsiteY3" fmla="*/ 35 h 242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6059">
                  <a:moveTo>
                    <a:pt x="84" y="2426095"/>
                  </a:moveTo>
                  <a:lnTo>
                    <a:pt x="115171" y="2426095"/>
                  </a:lnTo>
                  <a:lnTo>
                    <a:pt x="115171" y="35"/>
                  </a:lnTo>
                  <a:lnTo>
                    <a:pt x="84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1" name="자유형: 도형 650">
              <a:extLst>
                <a:ext uri="{FF2B5EF4-FFF2-40B4-BE49-F238E27FC236}">
                  <a16:creationId xmlns:a16="http://schemas.microsoft.com/office/drawing/2014/main" id="{D688F791-8CE6-1BEE-7217-B424E469EDF9}"/>
                </a:ext>
              </a:extLst>
            </p:cNvPr>
            <p:cNvSpPr/>
            <p:nvPr/>
          </p:nvSpPr>
          <p:spPr>
            <a:xfrm>
              <a:off x="7638125" y="2941129"/>
              <a:ext cx="115087" cy="2363560"/>
            </a:xfrm>
            <a:custGeom>
              <a:avLst/>
              <a:gdLst>
                <a:gd name="connsiteX0" fmla="*/ 95 w 115087"/>
                <a:gd name="connsiteY0" fmla="*/ 2363596 h 2363560"/>
                <a:gd name="connsiteX1" fmla="*/ 115182 w 115087"/>
                <a:gd name="connsiteY1" fmla="*/ 2363596 h 2363560"/>
                <a:gd name="connsiteX2" fmla="*/ 115182 w 115087"/>
                <a:gd name="connsiteY2" fmla="*/ 36 h 2363560"/>
                <a:gd name="connsiteX3" fmla="*/ 95 w 115087"/>
                <a:gd name="connsiteY3" fmla="*/ 36 h 236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3560">
                  <a:moveTo>
                    <a:pt x="95" y="2363596"/>
                  </a:moveTo>
                  <a:lnTo>
                    <a:pt x="115182" y="2363596"/>
                  </a:lnTo>
                  <a:lnTo>
                    <a:pt x="115182" y="36"/>
                  </a:lnTo>
                  <a:lnTo>
                    <a:pt x="95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2" name="자유형: 도형 651">
              <a:extLst>
                <a:ext uri="{FF2B5EF4-FFF2-40B4-BE49-F238E27FC236}">
                  <a16:creationId xmlns:a16="http://schemas.microsoft.com/office/drawing/2014/main" id="{24F263F3-E4A1-CFBE-2868-7FC1C0BE6931}"/>
                </a:ext>
              </a:extLst>
            </p:cNvPr>
            <p:cNvSpPr/>
            <p:nvPr/>
          </p:nvSpPr>
          <p:spPr>
            <a:xfrm>
              <a:off x="8390306" y="2828790"/>
              <a:ext cx="115087" cy="2475898"/>
            </a:xfrm>
            <a:custGeom>
              <a:avLst/>
              <a:gdLst>
                <a:gd name="connsiteX0" fmla="*/ 106 w 115087"/>
                <a:gd name="connsiteY0" fmla="*/ 2475933 h 2475898"/>
                <a:gd name="connsiteX1" fmla="*/ 115194 w 115087"/>
                <a:gd name="connsiteY1" fmla="*/ 2475933 h 2475898"/>
                <a:gd name="connsiteX2" fmla="*/ 115194 w 115087"/>
                <a:gd name="connsiteY2" fmla="*/ 35 h 2475898"/>
                <a:gd name="connsiteX3" fmla="*/ 106 w 115087"/>
                <a:gd name="connsiteY3" fmla="*/ 35 h 247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75898">
                  <a:moveTo>
                    <a:pt x="106" y="2475933"/>
                  </a:moveTo>
                  <a:lnTo>
                    <a:pt x="115194" y="2475933"/>
                  </a:lnTo>
                  <a:lnTo>
                    <a:pt x="115194" y="35"/>
                  </a:lnTo>
                  <a:lnTo>
                    <a:pt x="10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3" name="자유형: 도형 652">
              <a:extLst>
                <a:ext uri="{FF2B5EF4-FFF2-40B4-BE49-F238E27FC236}">
                  <a16:creationId xmlns:a16="http://schemas.microsoft.com/office/drawing/2014/main" id="{4A2436A9-B7EF-9976-435F-3070376B40C5}"/>
                </a:ext>
              </a:extLst>
            </p:cNvPr>
            <p:cNvSpPr/>
            <p:nvPr/>
          </p:nvSpPr>
          <p:spPr>
            <a:xfrm>
              <a:off x="9142487" y="3029702"/>
              <a:ext cx="115064" cy="2274986"/>
            </a:xfrm>
            <a:custGeom>
              <a:avLst/>
              <a:gdLst>
                <a:gd name="connsiteX0" fmla="*/ 117 w 115064"/>
                <a:gd name="connsiteY0" fmla="*/ 2275023 h 2274986"/>
                <a:gd name="connsiteX1" fmla="*/ 115181 w 115064"/>
                <a:gd name="connsiteY1" fmla="*/ 2275023 h 2274986"/>
                <a:gd name="connsiteX2" fmla="*/ 115181 w 115064"/>
                <a:gd name="connsiteY2" fmla="*/ 36 h 2274986"/>
                <a:gd name="connsiteX3" fmla="*/ 117 w 115064"/>
                <a:gd name="connsiteY3" fmla="*/ 36 h 22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274986">
                  <a:moveTo>
                    <a:pt x="117" y="2275023"/>
                  </a:moveTo>
                  <a:lnTo>
                    <a:pt x="115181" y="2275023"/>
                  </a:lnTo>
                  <a:lnTo>
                    <a:pt x="115181" y="36"/>
                  </a:lnTo>
                  <a:lnTo>
                    <a:pt x="117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4" name="자유형: 도형 653">
              <a:extLst>
                <a:ext uri="{FF2B5EF4-FFF2-40B4-BE49-F238E27FC236}">
                  <a16:creationId xmlns:a16="http://schemas.microsoft.com/office/drawing/2014/main" id="{510059B3-74E3-F1AB-BA05-19451EBF2CF0}"/>
                </a:ext>
              </a:extLst>
            </p:cNvPr>
            <p:cNvSpPr/>
            <p:nvPr/>
          </p:nvSpPr>
          <p:spPr>
            <a:xfrm>
              <a:off x="9894645" y="2863167"/>
              <a:ext cx="115087" cy="2441522"/>
            </a:xfrm>
            <a:custGeom>
              <a:avLst/>
              <a:gdLst>
                <a:gd name="connsiteX0" fmla="*/ 127 w 115087"/>
                <a:gd name="connsiteY0" fmla="*/ 2441557 h 2441522"/>
                <a:gd name="connsiteX1" fmla="*/ 115215 w 115087"/>
                <a:gd name="connsiteY1" fmla="*/ 2441557 h 2441522"/>
                <a:gd name="connsiteX2" fmla="*/ 115215 w 115087"/>
                <a:gd name="connsiteY2" fmla="*/ 35 h 2441522"/>
                <a:gd name="connsiteX3" fmla="*/ 127 w 115087"/>
                <a:gd name="connsiteY3" fmla="*/ 35 h 244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41522">
                  <a:moveTo>
                    <a:pt x="127" y="2441557"/>
                  </a:moveTo>
                  <a:lnTo>
                    <a:pt x="115215" y="2441557"/>
                  </a:lnTo>
                  <a:lnTo>
                    <a:pt x="115215" y="35"/>
                  </a:lnTo>
                  <a:lnTo>
                    <a:pt x="12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5" name="자유형: 도형 654">
              <a:extLst>
                <a:ext uri="{FF2B5EF4-FFF2-40B4-BE49-F238E27FC236}">
                  <a16:creationId xmlns:a16="http://schemas.microsoft.com/office/drawing/2014/main" id="{7FD6F456-CA1B-28CC-56D4-31F0CDD016B7}"/>
                </a:ext>
              </a:extLst>
            </p:cNvPr>
            <p:cNvSpPr/>
            <p:nvPr/>
          </p:nvSpPr>
          <p:spPr>
            <a:xfrm>
              <a:off x="10646826" y="2897485"/>
              <a:ext cx="115087" cy="2407203"/>
            </a:xfrm>
            <a:custGeom>
              <a:avLst/>
              <a:gdLst>
                <a:gd name="connsiteX0" fmla="*/ 138 w 115087"/>
                <a:gd name="connsiteY0" fmla="*/ 2407239 h 2407203"/>
                <a:gd name="connsiteX1" fmla="*/ 115226 w 115087"/>
                <a:gd name="connsiteY1" fmla="*/ 2407239 h 2407203"/>
                <a:gd name="connsiteX2" fmla="*/ 115226 w 115087"/>
                <a:gd name="connsiteY2" fmla="*/ 35 h 2407203"/>
                <a:gd name="connsiteX3" fmla="*/ 138 w 115087"/>
                <a:gd name="connsiteY3" fmla="*/ 35 h 240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07203">
                  <a:moveTo>
                    <a:pt x="138" y="2407239"/>
                  </a:moveTo>
                  <a:lnTo>
                    <a:pt x="115226" y="2407239"/>
                  </a:lnTo>
                  <a:lnTo>
                    <a:pt x="115226" y="35"/>
                  </a:lnTo>
                  <a:lnTo>
                    <a:pt x="138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2" name="자유형: 도형 711">
              <a:extLst>
                <a:ext uri="{FF2B5EF4-FFF2-40B4-BE49-F238E27FC236}">
                  <a16:creationId xmlns:a16="http://schemas.microsoft.com/office/drawing/2014/main" id="{C21B0F05-338B-B1E3-5823-11BE67D0E8B6}"/>
                </a:ext>
              </a:extLst>
            </p:cNvPr>
            <p:cNvSpPr/>
            <p:nvPr/>
          </p:nvSpPr>
          <p:spPr>
            <a:xfrm>
              <a:off x="6747280" y="1745962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13" name="TextBox 712">
            <a:extLst>
              <a:ext uri="{FF2B5EF4-FFF2-40B4-BE49-F238E27FC236}">
                <a16:creationId xmlns:a16="http://schemas.microsoft.com/office/drawing/2014/main" id="{97B09EFD-7361-BA9B-26C4-908B1EBCEDE5}"/>
              </a:ext>
            </a:extLst>
          </p:cNvPr>
          <p:cNvSpPr txBox="1"/>
          <p:nvPr/>
        </p:nvSpPr>
        <p:spPr>
          <a:xfrm>
            <a:off x="7006293" y="1669912"/>
            <a:ext cx="6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94%</a:t>
            </a:r>
            <a:endParaRPr lang="ko-KR" altLang="en-US"/>
          </a:p>
        </p:txBody>
      </p:sp>
      <p:grpSp>
        <p:nvGrpSpPr>
          <p:cNvPr id="721" name="그룹 720">
            <a:extLst>
              <a:ext uri="{FF2B5EF4-FFF2-40B4-BE49-F238E27FC236}">
                <a16:creationId xmlns:a16="http://schemas.microsoft.com/office/drawing/2014/main" id="{EBC9AEA3-817D-2FCD-9798-52DA4DF4B27B}"/>
              </a:ext>
            </a:extLst>
          </p:cNvPr>
          <p:cNvGrpSpPr/>
          <p:nvPr/>
        </p:nvGrpSpPr>
        <p:grpSpPr>
          <a:xfrm>
            <a:off x="2500768" y="1745962"/>
            <a:ext cx="8389015" cy="3558727"/>
            <a:chOff x="2500768" y="1745962"/>
            <a:chExt cx="8389015" cy="3558727"/>
          </a:xfrm>
          <a:solidFill>
            <a:schemeClr val="accent2">
              <a:lumMod val="50000"/>
            </a:schemeClr>
          </a:solidFill>
        </p:grpSpPr>
        <p:sp>
          <p:nvSpPr>
            <p:cNvPr id="656" name="자유형: 도형 655">
              <a:extLst>
                <a:ext uri="{FF2B5EF4-FFF2-40B4-BE49-F238E27FC236}">
                  <a16:creationId xmlns:a16="http://schemas.microsoft.com/office/drawing/2014/main" id="{A74FAB2E-691E-2CF6-95F5-48A82000E328}"/>
                </a:ext>
              </a:extLst>
            </p:cNvPr>
            <p:cNvSpPr/>
            <p:nvPr/>
          </p:nvSpPr>
          <p:spPr>
            <a:xfrm>
              <a:off x="2500768" y="2549511"/>
              <a:ext cx="115083" cy="2755178"/>
            </a:xfrm>
            <a:custGeom>
              <a:avLst/>
              <a:gdLst>
                <a:gd name="connsiteX0" fmla="*/ 20 w 115083"/>
                <a:gd name="connsiteY0" fmla="*/ 2755211 h 2755178"/>
                <a:gd name="connsiteX1" fmla="*/ 115104 w 115083"/>
                <a:gd name="connsiteY1" fmla="*/ 2755211 h 2755178"/>
                <a:gd name="connsiteX2" fmla="*/ 115104 w 115083"/>
                <a:gd name="connsiteY2" fmla="*/ 32 h 2755178"/>
                <a:gd name="connsiteX3" fmla="*/ 20 w 115083"/>
                <a:gd name="connsiteY3" fmla="*/ 32 h 275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3" h="2755178">
                  <a:moveTo>
                    <a:pt x="20" y="2755211"/>
                  </a:moveTo>
                  <a:lnTo>
                    <a:pt x="115104" y="2755211"/>
                  </a:lnTo>
                  <a:lnTo>
                    <a:pt x="115104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7" name="자유형: 도형 656">
              <a:extLst>
                <a:ext uri="{FF2B5EF4-FFF2-40B4-BE49-F238E27FC236}">
                  <a16:creationId xmlns:a16="http://schemas.microsoft.com/office/drawing/2014/main" id="{90746241-C279-2374-A718-595531C84BFF}"/>
                </a:ext>
              </a:extLst>
            </p:cNvPr>
            <p:cNvSpPr/>
            <p:nvPr/>
          </p:nvSpPr>
          <p:spPr>
            <a:xfrm>
              <a:off x="3252945" y="2957700"/>
              <a:ext cx="115073" cy="2346989"/>
            </a:xfrm>
            <a:custGeom>
              <a:avLst/>
              <a:gdLst>
                <a:gd name="connsiteX0" fmla="*/ 31 w 115073"/>
                <a:gd name="connsiteY0" fmla="*/ 2347025 h 2346989"/>
                <a:gd name="connsiteX1" fmla="*/ 115105 w 115073"/>
                <a:gd name="connsiteY1" fmla="*/ 2347025 h 2346989"/>
                <a:gd name="connsiteX2" fmla="*/ 115105 w 115073"/>
                <a:gd name="connsiteY2" fmla="*/ 36 h 2346989"/>
                <a:gd name="connsiteX3" fmla="*/ 31 w 115073"/>
                <a:gd name="connsiteY3" fmla="*/ 36 h 234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73" h="2346989">
                  <a:moveTo>
                    <a:pt x="31" y="2347025"/>
                  </a:moveTo>
                  <a:lnTo>
                    <a:pt x="115105" y="2347025"/>
                  </a:lnTo>
                  <a:lnTo>
                    <a:pt x="115105" y="36"/>
                  </a:lnTo>
                  <a:lnTo>
                    <a:pt x="31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8" name="자유형: 도형 657">
              <a:extLst>
                <a:ext uri="{FF2B5EF4-FFF2-40B4-BE49-F238E27FC236}">
                  <a16:creationId xmlns:a16="http://schemas.microsoft.com/office/drawing/2014/main" id="{155C1F90-CFF7-4757-645E-61D8B1B3B8A6}"/>
                </a:ext>
              </a:extLst>
            </p:cNvPr>
            <p:cNvSpPr/>
            <p:nvPr/>
          </p:nvSpPr>
          <p:spPr>
            <a:xfrm>
              <a:off x="4005112" y="2961198"/>
              <a:ext cx="115087" cy="2343491"/>
            </a:xfrm>
            <a:custGeom>
              <a:avLst/>
              <a:gdLst>
                <a:gd name="connsiteX0" fmla="*/ 42 w 115087"/>
                <a:gd name="connsiteY0" fmla="*/ 2343527 h 2343491"/>
                <a:gd name="connsiteX1" fmla="*/ 115130 w 115087"/>
                <a:gd name="connsiteY1" fmla="*/ 2343527 h 2343491"/>
                <a:gd name="connsiteX2" fmla="*/ 115130 w 115087"/>
                <a:gd name="connsiteY2" fmla="*/ 36 h 2343491"/>
                <a:gd name="connsiteX3" fmla="*/ 42 w 115087"/>
                <a:gd name="connsiteY3" fmla="*/ 36 h 23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43491">
                  <a:moveTo>
                    <a:pt x="42" y="2343527"/>
                  </a:moveTo>
                  <a:lnTo>
                    <a:pt x="115130" y="2343527"/>
                  </a:lnTo>
                  <a:lnTo>
                    <a:pt x="115130" y="36"/>
                  </a:lnTo>
                  <a:lnTo>
                    <a:pt x="42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9" name="자유형: 도형 658">
              <a:extLst>
                <a:ext uri="{FF2B5EF4-FFF2-40B4-BE49-F238E27FC236}">
                  <a16:creationId xmlns:a16="http://schemas.microsoft.com/office/drawing/2014/main" id="{9D02AEA0-87C5-97E6-65EA-1F596DE8954C}"/>
                </a:ext>
              </a:extLst>
            </p:cNvPr>
            <p:cNvSpPr/>
            <p:nvPr/>
          </p:nvSpPr>
          <p:spPr>
            <a:xfrm>
              <a:off x="4757293" y="2958511"/>
              <a:ext cx="115087" cy="2346178"/>
            </a:xfrm>
            <a:custGeom>
              <a:avLst/>
              <a:gdLst>
                <a:gd name="connsiteX0" fmla="*/ 53 w 115087"/>
                <a:gd name="connsiteY0" fmla="*/ 2346214 h 2346178"/>
                <a:gd name="connsiteX1" fmla="*/ 115141 w 115087"/>
                <a:gd name="connsiteY1" fmla="*/ 2346214 h 2346178"/>
                <a:gd name="connsiteX2" fmla="*/ 115141 w 115087"/>
                <a:gd name="connsiteY2" fmla="*/ 36 h 2346178"/>
                <a:gd name="connsiteX3" fmla="*/ 53 w 115087"/>
                <a:gd name="connsiteY3" fmla="*/ 36 h 234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46178">
                  <a:moveTo>
                    <a:pt x="53" y="2346214"/>
                  </a:moveTo>
                  <a:lnTo>
                    <a:pt x="115141" y="2346214"/>
                  </a:lnTo>
                  <a:lnTo>
                    <a:pt x="115141" y="36"/>
                  </a:lnTo>
                  <a:lnTo>
                    <a:pt x="53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0" name="자유형: 도형 659">
              <a:extLst>
                <a:ext uri="{FF2B5EF4-FFF2-40B4-BE49-F238E27FC236}">
                  <a16:creationId xmlns:a16="http://schemas.microsoft.com/office/drawing/2014/main" id="{365BBF66-C390-7943-19E7-14EE2467054C}"/>
                </a:ext>
              </a:extLst>
            </p:cNvPr>
            <p:cNvSpPr/>
            <p:nvPr/>
          </p:nvSpPr>
          <p:spPr>
            <a:xfrm>
              <a:off x="5509474" y="3003874"/>
              <a:ext cx="115087" cy="2300815"/>
            </a:xfrm>
            <a:custGeom>
              <a:avLst/>
              <a:gdLst>
                <a:gd name="connsiteX0" fmla="*/ 64 w 115087"/>
                <a:gd name="connsiteY0" fmla="*/ 2300852 h 2300815"/>
                <a:gd name="connsiteX1" fmla="*/ 115152 w 115087"/>
                <a:gd name="connsiteY1" fmla="*/ 2300852 h 2300815"/>
                <a:gd name="connsiteX2" fmla="*/ 115152 w 115087"/>
                <a:gd name="connsiteY2" fmla="*/ 36 h 2300815"/>
                <a:gd name="connsiteX3" fmla="*/ 64 w 115087"/>
                <a:gd name="connsiteY3" fmla="*/ 36 h 230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00815">
                  <a:moveTo>
                    <a:pt x="64" y="2300852"/>
                  </a:moveTo>
                  <a:lnTo>
                    <a:pt x="115152" y="2300852"/>
                  </a:lnTo>
                  <a:lnTo>
                    <a:pt x="115152" y="36"/>
                  </a:lnTo>
                  <a:lnTo>
                    <a:pt x="64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1" name="자유형: 도형 660">
              <a:extLst>
                <a:ext uri="{FF2B5EF4-FFF2-40B4-BE49-F238E27FC236}">
                  <a16:creationId xmlns:a16="http://schemas.microsoft.com/office/drawing/2014/main" id="{3CE384C3-9D83-7359-316B-8C826805927B}"/>
                </a:ext>
              </a:extLst>
            </p:cNvPr>
            <p:cNvSpPr/>
            <p:nvPr/>
          </p:nvSpPr>
          <p:spPr>
            <a:xfrm>
              <a:off x="6261656" y="3002752"/>
              <a:ext cx="115064" cy="2301937"/>
            </a:xfrm>
            <a:custGeom>
              <a:avLst/>
              <a:gdLst>
                <a:gd name="connsiteX0" fmla="*/ 75 w 115064"/>
                <a:gd name="connsiteY0" fmla="*/ 2301973 h 2301937"/>
                <a:gd name="connsiteX1" fmla="*/ 115140 w 115064"/>
                <a:gd name="connsiteY1" fmla="*/ 2301973 h 2301937"/>
                <a:gd name="connsiteX2" fmla="*/ 115140 w 115064"/>
                <a:gd name="connsiteY2" fmla="*/ 36 h 2301937"/>
                <a:gd name="connsiteX3" fmla="*/ 75 w 115064"/>
                <a:gd name="connsiteY3" fmla="*/ 36 h 230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301937">
                  <a:moveTo>
                    <a:pt x="75" y="2301973"/>
                  </a:moveTo>
                  <a:lnTo>
                    <a:pt x="115140" y="2301973"/>
                  </a:lnTo>
                  <a:lnTo>
                    <a:pt x="115140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2" name="자유형: 도형 661">
              <a:extLst>
                <a:ext uri="{FF2B5EF4-FFF2-40B4-BE49-F238E27FC236}">
                  <a16:creationId xmlns:a16="http://schemas.microsoft.com/office/drawing/2014/main" id="{FA18AE46-7500-2901-F003-9B7C2511A701}"/>
                </a:ext>
              </a:extLst>
            </p:cNvPr>
            <p:cNvSpPr/>
            <p:nvPr/>
          </p:nvSpPr>
          <p:spPr>
            <a:xfrm>
              <a:off x="7013814" y="2879712"/>
              <a:ext cx="115087" cy="2424977"/>
            </a:xfrm>
            <a:custGeom>
              <a:avLst/>
              <a:gdLst>
                <a:gd name="connsiteX0" fmla="*/ 86 w 115087"/>
                <a:gd name="connsiteY0" fmla="*/ 2425012 h 2424977"/>
                <a:gd name="connsiteX1" fmla="*/ 115173 w 115087"/>
                <a:gd name="connsiteY1" fmla="*/ 2425012 h 2424977"/>
                <a:gd name="connsiteX2" fmla="*/ 115173 w 115087"/>
                <a:gd name="connsiteY2" fmla="*/ 35 h 2424977"/>
                <a:gd name="connsiteX3" fmla="*/ 86 w 115087"/>
                <a:gd name="connsiteY3" fmla="*/ 35 h 242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24977">
                  <a:moveTo>
                    <a:pt x="86" y="2425012"/>
                  </a:moveTo>
                  <a:lnTo>
                    <a:pt x="115173" y="2425012"/>
                  </a:lnTo>
                  <a:lnTo>
                    <a:pt x="115173" y="35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3" name="자유형: 도형 662">
              <a:extLst>
                <a:ext uri="{FF2B5EF4-FFF2-40B4-BE49-F238E27FC236}">
                  <a16:creationId xmlns:a16="http://schemas.microsoft.com/office/drawing/2014/main" id="{8935C48B-DDBE-859E-93AD-4491F47B6345}"/>
                </a:ext>
              </a:extLst>
            </p:cNvPr>
            <p:cNvSpPr/>
            <p:nvPr/>
          </p:nvSpPr>
          <p:spPr>
            <a:xfrm>
              <a:off x="7765995" y="2943998"/>
              <a:ext cx="115087" cy="2360690"/>
            </a:xfrm>
            <a:custGeom>
              <a:avLst/>
              <a:gdLst>
                <a:gd name="connsiteX0" fmla="*/ 97 w 115087"/>
                <a:gd name="connsiteY0" fmla="*/ 2360727 h 2360690"/>
                <a:gd name="connsiteX1" fmla="*/ 115184 w 115087"/>
                <a:gd name="connsiteY1" fmla="*/ 2360727 h 2360690"/>
                <a:gd name="connsiteX2" fmla="*/ 115184 w 115087"/>
                <a:gd name="connsiteY2" fmla="*/ 36 h 2360690"/>
                <a:gd name="connsiteX3" fmla="*/ 97 w 115087"/>
                <a:gd name="connsiteY3" fmla="*/ 36 h 23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60690">
                  <a:moveTo>
                    <a:pt x="97" y="2360727"/>
                  </a:moveTo>
                  <a:lnTo>
                    <a:pt x="115184" y="2360727"/>
                  </a:lnTo>
                  <a:lnTo>
                    <a:pt x="115184" y="36"/>
                  </a:lnTo>
                  <a:lnTo>
                    <a:pt x="97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4" name="자유형: 도형 663">
              <a:extLst>
                <a:ext uri="{FF2B5EF4-FFF2-40B4-BE49-F238E27FC236}">
                  <a16:creationId xmlns:a16="http://schemas.microsoft.com/office/drawing/2014/main" id="{BF3CEF01-CBF0-72F9-ADF5-A33C4B76CB60}"/>
                </a:ext>
              </a:extLst>
            </p:cNvPr>
            <p:cNvSpPr/>
            <p:nvPr/>
          </p:nvSpPr>
          <p:spPr>
            <a:xfrm>
              <a:off x="8518176" y="2840273"/>
              <a:ext cx="115087" cy="2464416"/>
            </a:xfrm>
            <a:custGeom>
              <a:avLst/>
              <a:gdLst>
                <a:gd name="connsiteX0" fmla="*/ 107 w 115087"/>
                <a:gd name="connsiteY0" fmla="*/ 2464451 h 2464416"/>
                <a:gd name="connsiteX1" fmla="*/ 115195 w 115087"/>
                <a:gd name="connsiteY1" fmla="*/ 2464451 h 2464416"/>
                <a:gd name="connsiteX2" fmla="*/ 115195 w 115087"/>
                <a:gd name="connsiteY2" fmla="*/ 35 h 2464416"/>
                <a:gd name="connsiteX3" fmla="*/ 107 w 115087"/>
                <a:gd name="connsiteY3" fmla="*/ 35 h 24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464416">
                  <a:moveTo>
                    <a:pt x="107" y="2464451"/>
                  </a:moveTo>
                  <a:lnTo>
                    <a:pt x="115195" y="2464451"/>
                  </a:lnTo>
                  <a:lnTo>
                    <a:pt x="115195" y="35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5" name="자유형: 도형 664">
              <a:extLst>
                <a:ext uri="{FF2B5EF4-FFF2-40B4-BE49-F238E27FC236}">
                  <a16:creationId xmlns:a16="http://schemas.microsoft.com/office/drawing/2014/main" id="{6C94298F-1D58-7E67-5ADA-B5486E71B78D}"/>
                </a:ext>
              </a:extLst>
            </p:cNvPr>
            <p:cNvSpPr/>
            <p:nvPr/>
          </p:nvSpPr>
          <p:spPr>
            <a:xfrm>
              <a:off x="9270357" y="3045057"/>
              <a:ext cx="115064" cy="2259632"/>
            </a:xfrm>
            <a:custGeom>
              <a:avLst/>
              <a:gdLst>
                <a:gd name="connsiteX0" fmla="*/ 118 w 115064"/>
                <a:gd name="connsiteY0" fmla="*/ 2259669 h 2259632"/>
                <a:gd name="connsiteX1" fmla="*/ 115183 w 115064"/>
                <a:gd name="connsiteY1" fmla="*/ 2259669 h 2259632"/>
                <a:gd name="connsiteX2" fmla="*/ 115183 w 115064"/>
                <a:gd name="connsiteY2" fmla="*/ 36 h 2259632"/>
                <a:gd name="connsiteX3" fmla="*/ 118 w 115064"/>
                <a:gd name="connsiteY3" fmla="*/ 36 h 225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64" h="2259632">
                  <a:moveTo>
                    <a:pt x="118" y="2259669"/>
                  </a:moveTo>
                  <a:lnTo>
                    <a:pt x="115183" y="2259669"/>
                  </a:lnTo>
                  <a:lnTo>
                    <a:pt x="115183" y="36"/>
                  </a:lnTo>
                  <a:lnTo>
                    <a:pt x="118" y="36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6" name="자유형: 도형 665">
              <a:extLst>
                <a:ext uri="{FF2B5EF4-FFF2-40B4-BE49-F238E27FC236}">
                  <a16:creationId xmlns:a16="http://schemas.microsoft.com/office/drawing/2014/main" id="{78DA4829-D739-6017-2269-4CB4D645AD73}"/>
                </a:ext>
              </a:extLst>
            </p:cNvPr>
            <p:cNvSpPr/>
            <p:nvPr/>
          </p:nvSpPr>
          <p:spPr>
            <a:xfrm>
              <a:off x="10022515" y="2910833"/>
              <a:ext cx="115087" cy="2393856"/>
            </a:xfrm>
            <a:custGeom>
              <a:avLst/>
              <a:gdLst>
                <a:gd name="connsiteX0" fmla="*/ 129 w 115087"/>
                <a:gd name="connsiteY0" fmla="*/ 2393891 h 2393856"/>
                <a:gd name="connsiteX1" fmla="*/ 115217 w 115087"/>
                <a:gd name="connsiteY1" fmla="*/ 2393891 h 2393856"/>
                <a:gd name="connsiteX2" fmla="*/ 115217 w 115087"/>
                <a:gd name="connsiteY2" fmla="*/ 35 h 2393856"/>
                <a:gd name="connsiteX3" fmla="*/ 129 w 115087"/>
                <a:gd name="connsiteY3" fmla="*/ 35 h 239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93856">
                  <a:moveTo>
                    <a:pt x="129" y="2393891"/>
                  </a:moveTo>
                  <a:lnTo>
                    <a:pt x="115217" y="2393891"/>
                  </a:lnTo>
                  <a:lnTo>
                    <a:pt x="115217" y="35"/>
                  </a:lnTo>
                  <a:lnTo>
                    <a:pt x="129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7" name="자유형: 도형 666">
              <a:extLst>
                <a:ext uri="{FF2B5EF4-FFF2-40B4-BE49-F238E27FC236}">
                  <a16:creationId xmlns:a16="http://schemas.microsoft.com/office/drawing/2014/main" id="{A193B9C8-8909-0B2E-9E0F-7A29D9968240}"/>
                </a:ext>
              </a:extLst>
            </p:cNvPr>
            <p:cNvSpPr/>
            <p:nvPr/>
          </p:nvSpPr>
          <p:spPr>
            <a:xfrm>
              <a:off x="10774696" y="2917148"/>
              <a:ext cx="115087" cy="2387540"/>
            </a:xfrm>
            <a:custGeom>
              <a:avLst/>
              <a:gdLst>
                <a:gd name="connsiteX0" fmla="*/ 140 w 115087"/>
                <a:gd name="connsiteY0" fmla="*/ 2387576 h 2387540"/>
                <a:gd name="connsiteX1" fmla="*/ 115228 w 115087"/>
                <a:gd name="connsiteY1" fmla="*/ 2387576 h 2387540"/>
                <a:gd name="connsiteX2" fmla="*/ 115228 w 115087"/>
                <a:gd name="connsiteY2" fmla="*/ 35 h 2387540"/>
                <a:gd name="connsiteX3" fmla="*/ 140 w 115087"/>
                <a:gd name="connsiteY3" fmla="*/ 35 h 23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87" h="2387540">
                  <a:moveTo>
                    <a:pt x="140" y="2387576"/>
                  </a:moveTo>
                  <a:lnTo>
                    <a:pt x="115228" y="2387576"/>
                  </a:lnTo>
                  <a:lnTo>
                    <a:pt x="115228" y="35"/>
                  </a:lnTo>
                  <a:lnTo>
                    <a:pt x="140" y="35"/>
                  </a:lnTo>
                  <a:close/>
                </a:path>
              </a:pathLst>
            </a:custGeom>
            <a:grpFill/>
            <a:ln w="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4" name="자유형: 도형 713">
              <a:extLst>
                <a:ext uri="{FF2B5EF4-FFF2-40B4-BE49-F238E27FC236}">
                  <a16:creationId xmlns:a16="http://schemas.microsoft.com/office/drawing/2014/main" id="{8A734155-3466-8667-25E6-F5084FE1F80C}"/>
                </a:ext>
              </a:extLst>
            </p:cNvPr>
            <p:cNvSpPr/>
            <p:nvPr/>
          </p:nvSpPr>
          <p:spPr>
            <a:xfrm>
              <a:off x="7909148" y="1745962"/>
              <a:ext cx="238260" cy="209500"/>
            </a:xfrm>
            <a:custGeom>
              <a:avLst/>
              <a:gdLst>
                <a:gd name="connsiteX0" fmla="*/ 27 w 304799"/>
                <a:gd name="connsiteY0" fmla="*/ 106679 h 106679"/>
                <a:gd name="connsiteX1" fmla="*/ 304826 w 304799"/>
                <a:gd name="connsiteY1" fmla="*/ 106679 h 106679"/>
                <a:gd name="connsiteX2" fmla="*/ 304826 w 304799"/>
                <a:gd name="connsiteY2" fmla="*/ -1 h 106679"/>
                <a:gd name="connsiteX3" fmla="*/ 27 w 304799"/>
                <a:gd name="connsiteY3" fmla="*/ -1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9" h="106679">
                  <a:moveTo>
                    <a:pt x="27" y="106679"/>
                  </a:moveTo>
                  <a:lnTo>
                    <a:pt x="304826" y="106679"/>
                  </a:lnTo>
                  <a:lnTo>
                    <a:pt x="304826" y="-1"/>
                  </a:lnTo>
                  <a:lnTo>
                    <a:pt x="27" y="-1"/>
                  </a:lnTo>
                  <a:close/>
                </a:path>
              </a:pathLst>
            </a:custGeom>
            <a:grpFill/>
            <a:ln w="50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15" name="TextBox 714">
            <a:extLst>
              <a:ext uri="{FF2B5EF4-FFF2-40B4-BE49-F238E27FC236}">
                <a16:creationId xmlns:a16="http://schemas.microsoft.com/office/drawing/2014/main" id="{3EFBFEB3-85AD-5881-AFA4-6B9E3C5DD102}"/>
              </a:ext>
            </a:extLst>
          </p:cNvPr>
          <p:cNvSpPr txBox="1"/>
          <p:nvPr/>
        </p:nvSpPr>
        <p:spPr>
          <a:xfrm>
            <a:off x="8168161" y="1669912"/>
            <a:ext cx="66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98%</a:t>
            </a:r>
            <a:endParaRPr lang="ko-KR" altLang="en-US"/>
          </a:p>
        </p:txBody>
      </p:sp>
      <p:sp>
        <p:nvSpPr>
          <p:cNvPr id="703" name="직사각형 702">
            <a:extLst>
              <a:ext uri="{FF2B5EF4-FFF2-40B4-BE49-F238E27FC236}">
                <a16:creationId xmlns:a16="http://schemas.microsoft.com/office/drawing/2014/main" id="{495DC763-CB0B-5AC8-4E4E-6D301F9AAA96}"/>
              </a:ext>
            </a:extLst>
          </p:cNvPr>
          <p:cNvSpPr/>
          <p:nvPr/>
        </p:nvSpPr>
        <p:spPr>
          <a:xfrm>
            <a:off x="1871912" y="3554920"/>
            <a:ext cx="9124139" cy="1865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1" name="자유형: 도형 670">
            <a:extLst>
              <a:ext uri="{FF2B5EF4-FFF2-40B4-BE49-F238E27FC236}">
                <a16:creationId xmlns:a16="http://schemas.microsoft.com/office/drawing/2014/main" id="{C23B46A6-6050-E82B-97C7-9320A73FE734}"/>
              </a:ext>
            </a:extLst>
          </p:cNvPr>
          <p:cNvSpPr/>
          <p:nvPr/>
        </p:nvSpPr>
        <p:spPr>
          <a:xfrm>
            <a:off x="1900286" y="3546661"/>
            <a:ext cx="9078491" cy="13975"/>
          </a:xfrm>
          <a:custGeom>
            <a:avLst/>
            <a:gdLst>
              <a:gd name="connsiteX0" fmla="*/ 77 w 9078491"/>
              <a:gd name="connsiteY0" fmla="*/ 25 h 13975"/>
              <a:gd name="connsiteX1" fmla="*/ 9078568 w 9078491"/>
              <a:gd name="connsiteY1" fmla="*/ 25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25"/>
                </a:moveTo>
                <a:lnTo>
                  <a:pt x="9078568" y="25"/>
                </a:lnTo>
              </a:path>
            </a:pathLst>
          </a:custGeom>
          <a:noFill/>
          <a:ln w="18412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68" name="자유형: 도형 667">
            <a:extLst>
              <a:ext uri="{FF2B5EF4-FFF2-40B4-BE49-F238E27FC236}">
                <a16:creationId xmlns:a16="http://schemas.microsoft.com/office/drawing/2014/main" id="{72B3D761-EF37-56F3-8F33-FF248762FE8F}"/>
              </a:ext>
            </a:extLst>
          </p:cNvPr>
          <p:cNvSpPr/>
          <p:nvPr/>
        </p:nvSpPr>
        <p:spPr>
          <a:xfrm>
            <a:off x="1900286" y="3107155"/>
            <a:ext cx="9078491" cy="13975"/>
          </a:xfrm>
          <a:custGeom>
            <a:avLst/>
            <a:gdLst>
              <a:gd name="connsiteX0" fmla="*/ 77 w 9078491"/>
              <a:gd name="connsiteY0" fmla="*/ 17 h 13975"/>
              <a:gd name="connsiteX1" fmla="*/ 9078568 w 9078491"/>
              <a:gd name="connsiteY1" fmla="*/ 17 h 1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8491" h="13975">
                <a:moveTo>
                  <a:pt x="77" y="17"/>
                </a:moveTo>
                <a:lnTo>
                  <a:pt x="9078568" y="17"/>
                </a:lnTo>
              </a:path>
            </a:pathLst>
          </a:custGeom>
          <a:noFill/>
          <a:ln w="28575" cap="flat">
            <a:solidFill>
              <a:srgbClr val="C00000"/>
            </a:solidFill>
            <a:custDash>
              <a:ds d="138750" sp="60000"/>
            </a:custDash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91A4967B-4927-CA0B-B7D3-E2077E661A29}"/>
              </a:ext>
            </a:extLst>
          </p:cNvPr>
          <p:cNvSpPr txBox="1"/>
          <p:nvPr/>
        </p:nvSpPr>
        <p:spPr>
          <a:xfrm rot="16200000">
            <a:off x="610942" y="271788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Speedup</a:t>
            </a:r>
            <a:endParaRPr lang="ko-KR" altLang="en-US"/>
          </a:p>
        </p:txBody>
      </p:sp>
      <p:grpSp>
        <p:nvGrpSpPr>
          <p:cNvPr id="751" name="그룹 750">
            <a:extLst>
              <a:ext uri="{FF2B5EF4-FFF2-40B4-BE49-F238E27FC236}">
                <a16:creationId xmlns:a16="http://schemas.microsoft.com/office/drawing/2014/main" id="{FAE00187-393A-27BF-B9ED-66E2DB6850FA}"/>
              </a:ext>
            </a:extLst>
          </p:cNvPr>
          <p:cNvGrpSpPr/>
          <p:nvPr/>
        </p:nvGrpSpPr>
        <p:grpSpPr>
          <a:xfrm>
            <a:off x="1989290" y="3558773"/>
            <a:ext cx="9002764" cy="369332"/>
            <a:chOff x="2010347" y="4088193"/>
            <a:chExt cx="9002764" cy="369332"/>
          </a:xfrm>
        </p:grpSpPr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id="{61E6389E-654F-3AC2-63C6-9FA05BC143A6}"/>
                </a:ext>
              </a:extLst>
            </p:cNvPr>
            <p:cNvSpPr txBox="1"/>
            <p:nvPr/>
          </p:nvSpPr>
          <p:spPr>
            <a:xfrm>
              <a:off x="2010347" y="408819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BC</a:t>
              </a:r>
              <a:endParaRPr lang="ko-KR" altLang="en-US"/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C1E2D531-5490-89DF-49A0-1D79034307B3}"/>
                </a:ext>
              </a:extLst>
            </p:cNvPr>
            <p:cNvSpPr txBox="1"/>
            <p:nvPr/>
          </p:nvSpPr>
          <p:spPr>
            <a:xfrm>
              <a:off x="2746903" y="4088193"/>
              <a:ext cx="518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BFS</a:t>
              </a:r>
              <a:endParaRPr lang="ko-KR" altLang="en-US"/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5113A472-C44D-6E98-01DF-E9CA848EE3D7}"/>
                </a:ext>
              </a:extLst>
            </p:cNvPr>
            <p:cNvSpPr txBox="1"/>
            <p:nvPr/>
          </p:nvSpPr>
          <p:spPr>
            <a:xfrm>
              <a:off x="3536182" y="408819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CC</a:t>
              </a:r>
              <a:endParaRPr lang="ko-KR" altLang="en-US"/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CDEF8255-08A7-AC4A-035F-55621BBC09C8}"/>
                </a:ext>
              </a:extLst>
            </p:cNvPr>
            <p:cNvSpPr txBox="1"/>
            <p:nvPr/>
          </p:nvSpPr>
          <p:spPr>
            <a:xfrm>
              <a:off x="4152877" y="4088193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DLRM</a:t>
              </a:r>
              <a:endParaRPr lang="ko-KR" altLang="en-US"/>
            </a:p>
          </p:txBody>
        </p:sp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id="{0007B75E-8449-E4A7-A219-49CD0BDAD82A}"/>
                </a:ext>
              </a:extLst>
            </p:cNvPr>
            <p:cNvSpPr txBox="1"/>
            <p:nvPr/>
          </p:nvSpPr>
          <p:spPr>
            <a:xfrm>
              <a:off x="4984719" y="4088193"/>
              <a:ext cx="591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GEN</a:t>
              </a:r>
              <a:endParaRPr lang="ko-KR" altLang="en-US"/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id="{BC2EBDF5-9E60-5E53-CAAD-A15B6419D2B7}"/>
                </a:ext>
              </a:extLst>
            </p:cNvPr>
            <p:cNvSpPr txBox="1"/>
            <p:nvPr/>
          </p:nvSpPr>
          <p:spPr>
            <a:xfrm>
              <a:off x="5818935" y="4088193"/>
              <a:ext cx="453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GC</a:t>
              </a:r>
              <a:endParaRPr lang="ko-KR" altLang="en-US"/>
            </a:p>
          </p:txBody>
        </p:sp>
        <p:sp>
          <p:nvSpPr>
            <p:cNvPr id="745" name="TextBox 744">
              <a:extLst>
                <a:ext uri="{FF2B5EF4-FFF2-40B4-BE49-F238E27FC236}">
                  <a16:creationId xmlns:a16="http://schemas.microsoft.com/office/drawing/2014/main" id="{0610A271-CF85-0AFE-8EDF-0F6AA885E057}"/>
                </a:ext>
              </a:extLst>
            </p:cNvPr>
            <p:cNvSpPr txBox="1"/>
            <p:nvPr/>
          </p:nvSpPr>
          <p:spPr>
            <a:xfrm>
              <a:off x="6584443" y="408819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PR</a:t>
              </a:r>
              <a:endParaRPr lang="ko-KR" altLang="en-US"/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29910765-B05E-477C-D9FD-1F121501695E}"/>
                </a:ext>
              </a:extLst>
            </p:cNvPr>
            <p:cNvSpPr txBox="1"/>
            <p:nvPr/>
          </p:nvSpPr>
          <p:spPr>
            <a:xfrm>
              <a:off x="7268700" y="4088193"/>
              <a:ext cx="60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RND</a:t>
              </a:r>
              <a:endParaRPr lang="ko-KR" altLang="en-US"/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4129A498-74DD-2C1E-528B-96296F1211E5}"/>
                </a:ext>
              </a:extLst>
            </p:cNvPr>
            <p:cNvSpPr txBox="1"/>
            <p:nvPr/>
          </p:nvSpPr>
          <p:spPr>
            <a:xfrm>
              <a:off x="7995852" y="4088193"/>
              <a:ext cx="620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SSSP</a:t>
              </a:r>
              <a:endParaRPr lang="ko-KR" altLang="en-US"/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D7488B5F-F1FD-90EE-E17D-E2314B24AD60}"/>
                </a:ext>
              </a:extLst>
            </p:cNvPr>
            <p:cNvSpPr txBox="1"/>
            <p:nvPr/>
          </p:nvSpPr>
          <p:spPr>
            <a:xfrm>
              <a:off x="8879967" y="4088193"/>
              <a:ext cx="415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TC</a:t>
              </a:r>
              <a:endParaRPr lang="ko-KR" altLang="en-US"/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529A0F5A-8C6C-61FB-E565-D947ED9F95C5}"/>
                </a:ext>
              </a:extLst>
            </p:cNvPr>
            <p:cNvSpPr txBox="1"/>
            <p:nvPr/>
          </p:nvSpPr>
          <p:spPr>
            <a:xfrm>
              <a:off x="9641230" y="4088193"/>
              <a:ext cx="40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/>
                <a:t>XS</a:t>
              </a:r>
              <a:endParaRPr lang="ko-KR" altLang="en-US"/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C0A9CE36-B8C8-32AA-4D48-0015D9E23F31}"/>
                </a:ext>
              </a:extLst>
            </p:cNvPr>
            <p:cNvSpPr txBox="1"/>
            <p:nvPr/>
          </p:nvSpPr>
          <p:spPr>
            <a:xfrm>
              <a:off x="10173394" y="4113591"/>
              <a:ext cx="839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/>
                <a:t>GMEAN</a:t>
              </a:r>
              <a:endParaRPr lang="ko-KR" altLang="en-US" sz="1600"/>
            </a:p>
          </p:txBody>
        </p:sp>
      </p:grpSp>
      <p:sp>
        <p:nvSpPr>
          <p:cNvPr id="763" name="직사각형 762">
            <a:extLst>
              <a:ext uri="{FF2B5EF4-FFF2-40B4-BE49-F238E27FC236}">
                <a16:creationId xmlns:a16="http://schemas.microsoft.com/office/drawing/2014/main" id="{AC822F83-F617-DF29-49D7-0826C81964C4}"/>
              </a:ext>
            </a:extLst>
          </p:cNvPr>
          <p:cNvSpPr/>
          <p:nvPr/>
        </p:nvSpPr>
        <p:spPr>
          <a:xfrm>
            <a:off x="236586" y="4316451"/>
            <a:ext cx="11397981" cy="138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performance improvement of DPT over RPT remains stable up to 80% memory utilization, with a slight decline of about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3.3% at 98% utilization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64" name="화살표: 위쪽 763">
            <a:extLst>
              <a:ext uri="{FF2B5EF4-FFF2-40B4-BE49-F238E27FC236}">
                <a16:creationId xmlns:a16="http://schemas.microsoft.com/office/drawing/2014/main" id="{EF1FFBD2-7B1F-51E4-1D15-0920A8E26D1D}"/>
              </a:ext>
            </a:extLst>
          </p:cNvPr>
          <p:cNvSpPr/>
          <p:nvPr/>
        </p:nvSpPr>
        <p:spPr>
          <a:xfrm rot="10800000">
            <a:off x="10750464" y="2659290"/>
            <a:ext cx="173464" cy="23345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842C9F7-4667-C527-7A20-5FA1EF70C955}"/>
              </a:ext>
            </a:extLst>
          </p:cNvPr>
          <p:cNvSpPr txBox="1"/>
          <p:nvPr/>
        </p:nvSpPr>
        <p:spPr>
          <a:xfrm>
            <a:off x="10360383" y="2300753"/>
            <a:ext cx="76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3.3%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645997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1F8873-9A72-E3F3-785E-402E6D57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  <a:cs typeface="Arial" panose="020B0604020202020204" pitchFamily="34" charset="0"/>
              </a:rPr>
              <a:t>Overhead of PTE Migration - Experiment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5187D2-0FA2-2E39-FB47-70B1325E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FCB2B4B0-8C92-0C5D-D9A6-10CD7FB3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243" y="1742035"/>
            <a:ext cx="3983278" cy="2489549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34ABA6D2-5741-D6A1-6214-5A33CA133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9610" y="1455808"/>
            <a:ext cx="2173253" cy="30243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16D4E8-B62D-E331-3A54-103AA0F12EFC}"/>
              </a:ext>
            </a:extLst>
          </p:cNvPr>
          <p:cNvSpPr txBox="1"/>
          <p:nvPr/>
        </p:nvSpPr>
        <p:spPr>
          <a:xfrm>
            <a:off x="992190" y="4634270"/>
            <a:ext cx="10207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Frequency of PTE migrations (left) and their performance impact (right) in a conventional system. 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578444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A22D41-C36D-CEC3-FD42-E50D177B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C1F77-64D1-0DEF-8EA8-5C13B38F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Fragmentation-aware PTE Allocation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3E7349-19B5-2D02-5976-95EDC136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492" y="6356350"/>
            <a:ext cx="640307" cy="365125"/>
          </a:xfrm>
        </p:spPr>
        <p:txBody>
          <a:bodyPr/>
          <a:lstStyle/>
          <a:p>
            <a:fld id="{B08310F0-2B09-4C1E-B1ED-52780B292EAE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3" name="사각형: 둥근 모서리 42">
            <a:extLst>
              <a:ext uri="{FF2B5EF4-FFF2-40B4-BE49-F238E27FC236}">
                <a16:creationId xmlns:a16="http://schemas.microsoft.com/office/drawing/2014/main" id="{2899672D-CCDF-2C1E-6B52-71A2D327C1E8}"/>
              </a:ext>
            </a:extLst>
          </p:cNvPr>
          <p:cNvSpPr/>
          <p:nvPr/>
        </p:nvSpPr>
        <p:spPr>
          <a:xfrm>
            <a:off x="4147862" y="1881556"/>
            <a:ext cx="1400187" cy="3777996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23">
            <a:extLst>
              <a:ext uri="{FF2B5EF4-FFF2-40B4-BE49-F238E27FC236}">
                <a16:creationId xmlns:a16="http://schemas.microsoft.com/office/drawing/2014/main" id="{F69BD0F3-12F6-EE84-02CD-E7FEC8F586DD}"/>
              </a:ext>
            </a:extLst>
          </p:cNvPr>
          <p:cNvCxnSpPr>
            <a:cxnSpLocks/>
          </p:cNvCxnSpPr>
          <p:nvPr/>
        </p:nvCxnSpPr>
        <p:spPr>
          <a:xfrm>
            <a:off x="5933955" y="1184758"/>
            <a:ext cx="0" cy="5171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42">
            <a:extLst>
              <a:ext uri="{FF2B5EF4-FFF2-40B4-BE49-F238E27FC236}">
                <a16:creationId xmlns:a16="http://schemas.microsoft.com/office/drawing/2014/main" id="{94649542-6391-6181-070B-B3703C454CA3}"/>
              </a:ext>
            </a:extLst>
          </p:cNvPr>
          <p:cNvSpPr/>
          <p:nvPr/>
        </p:nvSpPr>
        <p:spPr>
          <a:xfrm>
            <a:off x="10106486" y="1881556"/>
            <a:ext cx="1400187" cy="3777996"/>
          </a:xfrm>
          <a:prstGeom prst="roundRect">
            <a:avLst>
              <a:gd name="adj" fmla="val 70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88CE526-9074-8054-B658-6E97C50C6EE6}"/>
              </a:ext>
            </a:extLst>
          </p:cNvPr>
          <p:cNvSpPr/>
          <p:nvPr/>
        </p:nvSpPr>
        <p:spPr>
          <a:xfrm>
            <a:off x="3702597" y="1373271"/>
            <a:ext cx="2290716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</a:t>
            </a:r>
          </a:p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1D3943-EB9F-D53D-5FBE-D161A0975E3A}"/>
              </a:ext>
            </a:extLst>
          </p:cNvPr>
          <p:cNvSpPr/>
          <p:nvPr/>
        </p:nvSpPr>
        <p:spPr>
          <a:xfrm>
            <a:off x="9661221" y="1357580"/>
            <a:ext cx="2290716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</a:t>
            </a:r>
          </a:p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1096706-EA20-D59D-AC96-79A33FEFAADF}"/>
              </a:ext>
            </a:extLst>
          </p:cNvPr>
          <p:cNvGrpSpPr/>
          <p:nvPr/>
        </p:nvGrpSpPr>
        <p:grpSpPr>
          <a:xfrm>
            <a:off x="1111316" y="2035735"/>
            <a:ext cx="1655033" cy="303033"/>
            <a:chOff x="1111316" y="2035735"/>
            <a:chExt cx="2695636" cy="30303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F5C0811-69D2-27C0-2E04-F588976355EE}"/>
                </a:ext>
              </a:extLst>
            </p:cNvPr>
            <p:cNvSpPr/>
            <p:nvPr/>
          </p:nvSpPr>
          <p:spPr>
            <a:xfrm>
              <a:off x="1111316" y="2035735"/>
              <a:ext cx="1761595" cy="303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VPN tag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CC1E641-6FB3-0845-D1EB-7179A5AB4A5E}"/>
                </a:ext>
              </a:extLst>
            </p:cNvPr>
            <p:cNvSpPr/>
            <p:nvPr/>
          </p:nvSpPr>
          <p:spPr>
            <a:xfrm>
              <a:off x="2872968" y="2035735"/>
              <a:ext cx="933984" cy="3030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05448ACB-58BD-82DF-BA95-F8E5A674EDC9}"/>
              </a:ext>
            </a:extLst>
          </p:cNvPr>
          <p:cNvSpPr/>
          <p:nvPr/>
        </p:nvSpPr>
        <p:spPr>
          <a:xfrm>
            <a:off x="1439377" y="2978328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EB54DB1-B8B9-3531-9B58-8814AA20E344}"/>
              </a:ext>
            </a:extLst>
          </p:cNvPr>
          <p:cNvSpPr/>
          <p:nvPr/>
        </p:nvSpPr>
        <p:spPr>
          <a:xfrm>
            <a:off x="490860" y="2004957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3E42EA9-81F1-B608-839F-927B5048E55E}"/>
              </a:ext>
            </a:extLst>
          </p:cNvPr>
          <p:cNvGrpSpPr/>
          <p:nvPr/>
        </p:nvGrpSpPr>
        <p:grpSpPr>
          <a:xfrm>
            <a:off x="1111317" y="4043329"/>
            <a:ext cx="1655034" cy="303033"/>
            <a:chOff x="1111316" y="4043329"/>
            <a:chExt cx="2695637" cy="303033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2F9E6A9-1557-8B40-0AA5-F77E3175B592}"/>
                </a:ext>
              </a:extLst>
            </p:cNvPr>
            <p:cNvSpPr/>
            <p:nvPr/>
          </p:nvSpPr>
          <p:spPr>
            <a:xfrm>
              <a:off x="1111316" y="4043329"/>
              <a:ext cx="1761595" cy="3030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PFN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73705D1-605B-F5A7-2271-C10EE213C581}"/>
                </a:ext>
              </a:extLst>
            </p:cNvPr>
            <p:cNvSpPr/>
            <p:nvPr/>
          </p:nvSpPr>
          <p:spPr>
            <a:xfrm>
              <a:off x="2872911" y="4043329"/>
              <a:ext cx="934042" cy="303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19128CE-DE21-E8DD-E116-A7F6178BB991}"/>
              </a:ext>
            </a:extLst>
          </p:cNvPr>
          <p:cNvSpPr/>
          <p:nvPr/>
        </p:nvSpPr>
        <p:spPr>
          <a:xfrm>
            <a:off x="84072" y="3982116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545D7C6-46AE-0B79-29D8-EA9429DEE1C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652097" y="2338768"/>
            <a:ext cx="1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50F55CC-9FF1-0E7D-8D92-08F62598DF99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1652098" y="3403769"/>
            <a:ext cx="0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2B0C63C-5AA2-48E0-D695-7EA76E2FFD02}"/>
              </a:ext>
            </a:extLst>
          </p:cNvPr>
          <p:cNvGrpSpPr/>
          <p:nvPr/>
        </p:nvGrpSpPr>
        <p:grpSpPr>
          <a:xfrm>
            <a:off x="7100545" y="2035735"/>
            <a:ext cx="1655033" cy="303033"/>
            <a:chOff x="1111316" y="2035735"/>
            <a:chExt cx="2695636" cy="303033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F5D4FA3-B553-C8D2-5DDB-B55CD1954E80}"/>
                </a:ext>
              </a:extLst>
            </p:cNvPr>
            <p:cNvSpPr/>
            <p:nvPr/>
          </p:nvSpPr>
          <p:spPr>
            <a:xfrm>
              <a:off x="1111316" y="2035735"/>
              <a:ext cx="1761595" cy="303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VPN tag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8D5EF9D-0A32-C88F-AEBF-208E87B8B109}"/>
                </a:ext>
              </a:extLst>
            </p:cNvPr>
            <p:cNvSpPr/>
            <p:nvPr/>
          </p:nvSpPr>
          <p:spPr>
            <a:xfrm>
              <a:off x="2872968" y="2035735"/>
              <a:ext cx="933984" cy="3030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타원 29">
            <a:extLst>
              <a:ext uri="{FF2B5EF4-FFF2-40B4-BE49-F238E27FC236}">
                <a16:creationId xmlns:a16="http://schemas.microsoft.com/office/drawing/2014/main" id="{379AE744-C1E4-73D4-EA99-5B19FEC3DAA2}"/>
              </a:ext>
            </a:extLst>
          </p:cNvPr>
          <p:cNvSpPr/>
          <p:nvPr/>
        </p:nvSpPr>
        <p:spPr>
          <a:xfrm>
            <a:off x="7428606" y="2978328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5470CE7-D270-62F0-3F2F-10315BEA4DDE}"/>
              </a:ext>
            </a:extLst>
          </p:cNvPr>
          <p:cNvSpPr/>
          <p:nvPr/>
        </p:nvSpPr>
        <p:spPr>
          <a:xfrm>
            <a:off x="6480089" y="2004957"/>
            <a:ext cx="6126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67AA35F-0604-B2AC-93BD-A7BD1A5EC376}"/>
              </a:ext>
            </a:extLst>
          </p:cNvPr>
          <p:cNvGrpSpPr/>
          <p:nvPr/>
        </p:nvGrpSpPr>
        <p:grpSpPr>
          <a:xfrm>
            <a:off x="7100546" y="4043329"/>
            <a:ext cx="1655034" cy="303033"/>
            <a:chOff x="1111316" y="4043329"/>
            <a:chExt cx="2695637" cy="30303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34BF3CC-6C93-F47D-1046-045D025F1178}"/>
                </a:ext>
              </a:extLst>
            </p:cNvPr>
            <p:cNvSpPr/>
            <p:nvPr/>
          </p:nvSpPr>
          <p:spPr>
            <a:xfrm>
              <a:off x="1111316" y="4043329"/>
              <a:ext cx="1761595" cy="3030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PFN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5A359B5-49EC-5206-36BC-6FF74897CDFB}"/>
                </a:ext>
              </a:extLst>
            </p:cNvPr>
            <p:cNvSpPr/>
            <p:nvPr/>
          </p:nvSpPr>
          <p:spPr>
            <a:xfrm>
              <a:off x="2872911" y="4043329"/>
              <a:ext cx="934042" cy="3030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CDA098D-211C-6AF2-C6D3-CF0E74C011A8}"/>
              </a:ext>
            </a:extLst>
          </p:cNvPr>
          <p:cNvSpPr/>
          <p:nvPr/>
        </p:nvSpPr>
        <p:spPr>
          <a:xfrm>
            <a:off x="6073301" y="3982116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page address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C9DDDD48-B330-2F0E-A52A-6AF8EF1EB5F9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7641326" y="2338768"/>
            <a:ext cx="1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5ACB9DED-F308-F36A-7D40-B928CE67B6D8}"/>
              </a:ext>
            </a:extLst>
          </p:cNvPr>
          <p:cNvCxnSpPr>
            <a:cxnSpLocks/>
            <a:stCxn id="30" idx="4"/>
            <a:endCxn id="33" idx="0"/>
          </p:cNvCxnSpPr>
          <p:nvPr/>
        </p:nvCxnSpPr>
        <p:spPr>
          <a:xfrm>
            <a:off x="7641327" y="3403769"/>
            <a:ext cx="0" cy="639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1F137AE-2C75-3216-B348-3550FC8273EB}"/>
              </a:ext>
            </a:extLst>
          </p:cNvPr>
          <p:cNvGrpSpPr/>
          <p:nvPr/>
        </p:nvGrpSpPr>
        <p:grpSpPr>
          <a:xfrm>
            <a:off x="4151588" y="2164201"/>
            <a:ext cx="1400187" cy="3192347"/>
            <a:chOff x="4151588" y="2164201"/>
            <a:chExt cx="1400187" cy="3192347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121FD6E-629D-6EE1-E2DA-823230FE54B9}"/>
                </a:ext>
              </a:extLst>
            </p:cNvPr>
            <p:cNvSpPr/>
            <p:nvPr/>
          </p:nvSpPr>
          <p:spPr>
            <a:xfrm>
              <a:off x="4151588" y="2164201"/>
              <a:ext cx="1400187" cy="1597570"/>
            </a:xfrm>
            <a:prstGeom prst="rect">
              <a:avLst/>
            </a:prstGeom>
            <a:solidFill>
              <a:srgbClr val="D9F2D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cs typeface="Calibri" panose="020F0502020204030204" pitchFamily="34" charset="0"/>
                </a:rPr>
                <a:t>Free</a:t>
              </a:r>
            </a:p>
            <a:p>
              <a:pPr algn="ctr"/>
              <a:r>
                <a:rPr lang="en-US" altLang="ko-KR">
                  <a:solidFill>
                    <a:schemeClr val="tx1"/>
                  </a:solidFill>
                  <a:cs typeface="Calibri" panose="020F0502020204030204" pitchFamily="34" charset="0"/>
                </a:rPr>
                <a:t>(2MB)</a:t>
              </a:r>
            </a:p>
            <a:p>
              <a:pPr algn="ctr"/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937D56D-54B3-9E0F-C76C-E1AB12CDACA1}"/>
                </a:ext>
              </a:extLst>
            </p:cNvPr>
            <p:cNvSpPr/>
            <p:nvPr/>
          </p:nvSpPr>
          <p:spPr>
            <a:xfrm>
              <a:off x="4151588" y="3758978"/>
              <a:ext cx="1400187" cy="15975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47519E7-14E5-1BE1-D163-612EDD9D0E6B}"/>
              </a:ext>
            </a:extLst>
          </p:cNvPr>
          <p:cNvGrpSpPr/>
          <p:nvPr/>
        </p:nvGrpSpPr>
        <p:grpSpPr>
          <a:xfrm>
            <a:off x="10108617" y="2164201"/>
            <a:ext cx="1400187" cy="3192347"/>
            <a:chOff x="4151588" y="2164201"/>
            <a:chExt cx="1400187" cy="3192347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723B55-0536-7F31-7C20-5412BC2D22C3}"/>
                </a:ext>
              </a:extLst>
            </p:cNvPr>
            <p:cNvSpPr/>
            <p:nvPr/>
          </p:nvSpPr>
          <p:spPr>
            <a:xfrm>
              <a:off x="4151588" y="2164201"/>
              <a:ext cx="1400187" cy="15975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cs typeface="Calibri" panose="020F0502020204030204" pitchFamily="34" charset="0"/>
                </a:rPr>
                <a:t>Free</a:t>
              </a:r>
            </a:p>
            <a:p>
              <a:pPr algn="ctr"/>
              <a:r>
                <a:rPr lang="en-US" altLang="ko-KR">
                  <a:solidFill>
                    <a:schemeClr val="tx1"/>
                  </a:solidFill>
                  <a:cs typeface="Calibri" panose="020F0502020204030204" pitchFamily="34" charset="0"/>
                </a:rPr>
                <a:t>(2MB)</a:t>
              </a:r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73CBFAD7-CD7C-EAF6-AACF-38A14FBA488F}"/>
                </a:ext>
              </a:extLst>
            </p:cNvPr>
            <p:cNvSpPr/>
            <p:nvPr/>
          </p:nvSpPr>
          <p:spPr>
            <a:xfrm>
              <a:off x="4151588" y="3758978"/>
              <a:ext cx="1400187" cy="15975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cs typeface="Calibri" panose="020F0502020204030204" pitchFamily="34" charset="0"/>
                </a:rPr>
                <a:t>2MB</a:t>
              </a:r>
              <a:endParaRPr lang="ko-KR" altLang="en-US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229EA11-AA69-C4F4-6855-30485ECADEDC}"/>
              </a:ext>
            </a:extLst>
          </p:cNvPr>
          <p:cNvSpPr/>
          <p:nvPr/>
        </p:nvSpPr>
        <p:spPr>
          <a:xfrm>
            <a:off x="10104355" y="5083859"/>
            <a:ext cx="1400187" cy="267497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18020BC-CA2C-D463-54F0-ACDF9647DF5F}"/>
              </a:ext>
            </a:extLst>
          </p:cNvPr>
          <p:cNvSpPr/>
          <p:nvPr/>
        </p:nvSpPr>
        <p:spPr>
          <a:xfrm>
            <a:off x="10104355" y="4053993"/>
            <a:ext cx="1400187" cy="267497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(4KB)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18A66D6-581D-FBF0-8E50-65DF9D63F8E1}"/>
              </a:ext>
            </a:extLst>
          </p:cNvPr>
          <p:cNvSpPr/>
          <p:nvPr/>
        </p:nvSpPr>
        <p:spPr>
          <a:xfrm>
            <a:off x="10104355" y="4815920"/>
            <a:ext cx="1400187" cy="267497"/>
          </a:xfrm>
          <a:prstGeom prst="rect">
            <a:avLst/>
          </a:prstGeom>
          <a:solidFill>
            <a:srgbClr val="D9F2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(4KB)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6254899-9961-6C13-2049-DFD3E3AAF3A8}"/>
              </a:ext>
            </a:extLst>
          </p:cNvPr>
          <p:cNvSpPr/>
          <p:nvPr/>
        </p:nvSpPr>
        <p:spPr>
          <a:xfrm>
            <a:off x="4154875" y="3241720"/>
            <a:ext cx="1400187" cy="267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(4KB)</a:t>
            </a: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연결선: 꺾임 26">
            <a:extLst>
              <a:ext uri="{FF2B5EF4-FFF2-40B4-BE49-F238E27FC236}">
                <a16:creationId xmlns:a16="http://schemas.microsoft.com/office/drawing/2014/main" id="{5CD977AD-0397-8487-2E9A-A7891C045F5A}"/>
              </a:ext>
            </a:extLst>
          </p:cNvPr>
          <p:cNvCxnSpPr>
            <a:cxnSpLocks/>
            <a:stCxn id="17" idx="2"/>
            <a:endCxn id="50" idx="1"/>
          </p:cNvCxnSpPr>
          <p:nvPr/>
        </p:nvCxnSpPr>
        <p:spPr>
          <a:xfrm rot="5400000" flipH="1" flipV="1">
            <a:off x="2418039" y="2609527"/>
            <a:ext cx="970893" cy="2502777"/>
          </a:xfrm>
          <a:prstGeom prst="bentConnector4">
            <a:avLst>
              <a:gd name="adj1" fmla="val -89472"/>
              <a:gd name="adj2" fmla="val 68633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연결선: 꺾임 26">
            <a:extLst>
              <a:ext uri="{FF2B5EF4-FFF2-40B4-BE49-F238E27FC236}">
                <a16:creationId xmlns:a16="http://schemas.microsoft.com/office/drawing/2014/main" id="{05470E22-472F-ABCC-8D2E-E9CB02F6AA90}"/>
              </a:ext>
            </a:extLst>
          </p:cNvPr>
          <p:cNvCxnSpPr>
            <a:cxnSpLocks/>
            <a:stCxn id="33" idx="2"/>
            <a:endCxn id="49" idx="1"/>
          </p:cNvCxnSpPr>
          <p:nvPr/>
        </p:nvCxnSpPr>
        <p:spPr>
          <a:xfrm rot="16200000" flipH="1">
            <a:off x="8571188" y="3416501"/>
            <a:ext cx="603307" cy="2463028"/>
          </a:xfrm>
          <a:prstGeom prst="bentConnector2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617816EA-8DD1-319B-767B-5D9761279541}"/>
              </a:ext>
            </a:extLst>
          </p:cNvPr>
          <p:cNvSpPr/>
          <p:nvPr/>
        </p:nvSpPr>
        <p:spPr>
          <a:xfrm>
            <a:off x="3973289" y="2023281"/>
            <a:ext cx="1742440" cy="18905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946DD9-4F00-1800-1EBA-0C46FA3DA7EA}"/>
              </a:ext>
            </a:extLst>
          </p:cNvPr>
          <p:cNvSpPr txBox="1"/>
          <p:nvPr/>
        </p:nvSpPr>
        <p:spPr>
          <a:xfrm>
            <a:off x="2133850" y="1652499"/>
            <a:ext cx="1866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Non-fragmented!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AE1B844-A0A9-3D84-F40D-529E334F1C10}"/>
              </a:ext>
            </a:extLst>
          </p:cNvPr>
          <p:cNvSpPr/>
          <p:nvPr/>
        </p:nvSpPr>
        <p:spPr>
          <a:xfrm>
            <a:off x="9930423" y="3621065"/>
            <a:ext cx="1742440" cy="189058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B5779E-5659-8221-5CAF-03998333FF06}"/>
              </a:ext>
            </a:extLst>
          </p:cNvPr>
          <p:cNvSpPr txBox="1"/>
          <p:nvPr/>
        </p:nvSpPr>
        <p:spPr>
          <a:xfrm>
            <a:off x="8314675" y="3360788"/>
            <a:ext cx="1866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Fragmented!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E57EA8-D085-19CA-B977-13347AB47E76}"/>
              </a:ext>
            </a:extLst>
          </p:cNvPr>
          <p:cNvSpPr txBox="1"/>
          <p:nvPr/>
        </p:nvSpPr>
        <p:spPr>
          <a:xfrm>
            <a:off x="9350275" y="5987018"/>
            <a:ext cx="145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</a:rPr>
              <a:t>PTE page Allocation!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68" name="연결선: 꺾임 26">
            <a:extLst>
              <a:ext uri="{FF2B5EF4-FFF2-40B4-BE49-F238E27FC236}">
                <a16:creationId xmlns:a16="http://schemas.microsoft.com/office/drawing/2014/main" id="{BD8156A6-59DC-EDFD-F443-02A4399CEF73}"/>
              </a:ext>
            </a:extLst>
          </p:cNvPr>
          <p:cNvCxnSpPr>
            <a:cxnSpLocks/>
            <a:stCxn id="49" idx="3"/>
            <a:endCxn id="67" idx="3"/>
          </p:cNvCxnSpPr>
          <p:nvPr/>
        </p:nvCxnSpPr>
        <p:spPr>
          <a:xfrm flipH="1">
            <a:off x="10801643" y="4949669"/>
            <a:ext cx="702899" cy="1360515"/>
          </a:xfrm>
          <a:prstGeom prst="bentConnector3">
            <a:avLst>
              <a:gd name="adj1" fmla="val -32522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1" grpId="0" animBg="1"/>
      <p:bldP spid="62" grpId="0"/>
      <p:bldP spid="63" grpId="0" animBg="1"/>
      <p:bldP spid="64" grpId="0"/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21904-5F2C-C75A-ABF9-FCA3ED4E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Multiple Page Size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4FCA62-A576-94A6-5397-BAE365D9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How to support huge page?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0BF74C-8863-CCE5-E809-77581E0A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/>
              <a:pPr/>
              <a:t>34</a:t>
            </a:fld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EC82689-3DB9-2F6D-2BB9-A48BFBAD409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5090196" y="2292325"/>
            <a:ext cx="1" cy="538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EB35F5-F085-929A-850E-D2614567C1BE}"/>
              </a:ext>
            </a:extLst>
          </p:cNvPr>
          <p:cNvSpPr/>
          <p:nvPr/>
        </p:nvSpPr>
        <p:spPr>
          <a:xfrm>
            <a:off x="2841032" y="1958514"/>
            <a:ext cx="74914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6E5F71-AA89-1945-0E90-D09AE5FD4DB0}"/>
              </a:ext>
            </a:extLst>
          </p:cNvPr>
          <p:cNvSpPr/>
          <p:nvPr/>
        </p:nvSpPr>
        <p:spPr>
          <a:xfrm>
            <a:off x="7758638" y="1989292"/>
            <a:ext cx="148089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47AD61-8E2D-9063-EA0D-B67BBEC99AD8}"/>
              </a:ext>
            </a:extLst>
          </p:cNvPr>
          <p:cNvSpPr/>
          <p:nvPr/>
        </p:nvSpPr>
        <p:spPr>
          <a:xfrm>
            <a:off x="3647033" y="1989293"/>
            <a:ext cx="2886327" cy="303032"/>
          </a:xfrm>
          <a:prstGeom prst="rect">
            <a:avLst/>
          </a:prstGeom>
          <a:solidFill>
            <a:srgbClr val="D9F2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9CD40F-57AC-72D3-59C6-5BB96AA90E40}"/>
              </a:ext>
            </a:extLst>
          </p:cNvPr>
          <p:cNvSpPr/>
          <p:nvPr/>
        </p:nvSpPr>
        <p:spPr>
          <a:xfrm>
            <a:off x="6533377" y="1989292"/>
            <a:ext cx="1225245" cy="303033"/>
          </a:xfrm>
          <a:prstGeom prst="rect">
            <a:avLst/>
          </a:prstGeom>
          <a:solidFill>
            <a:srgbClr val="AADAF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1ECA2F8-0DCD-ADDE-BEE5-49D2180EDB60}"/>
              </a:ext>
            </a:extLst>
          </p:cNvPr>
          <p:cNvSpPr/>
          <p:nvPr/>
        </p:nvSpPr>
        <p:spPr>
          <a:xfrm>
            <a:off x="4890195" y="2830455"/>
            <a:ext cx="40000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80B85B-8110-BDD9-9073-E73C2E7A0F47}"/>
              </a:ext>
            </a:extLst>
          </p:cNvPr>
          <p:cNvSpPr/>
          <p:nvPr/>
        </p:nvSpPr>
        <p:spPr>
          <a:xfrm>
            <a:off x="3647034" y="3587921"/>
            <a:ext cx="2886344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PFN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D48361E-C1D1-8B4C-5413-C1DBA7EF192F}"/>
              </a:ext>
            </a:extLst>
          </p:cNvPr>
          <p:cNvSpPr/>
          <p:nvPr/>
        </p:nvSpPr>
        <p:spPr>
          <a:xfrm>
            <a:off x="8756447" y="3587921"/>
            <a:ext cx="483087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8EE9716-C0DC-19A1-894D-2324780544CF}"/>
              </a:ext>
            </a:extLst>
          </p:cNvPr>
          <p:cNvSpPr/>
          <p:nvPr/>
        </p:nvSpPr>
        <p:spPr>
          <a:xfrm>
            <a:off x="6533381" y="3587921"/>
            <a:ext cx="2223063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84EEA2-482E-988A-1A7C-289A4C21560B}"/>
              </a:ext>
            </a:extLst>
          </p:cNvPr>
          <p:cNvSpPr/>
          <p:nvPr/>
        </p:nvSpPr>
        <p:spPr>
          <a:xfrm>
            <a:off x="2126091" y="3557143"/>
            <a:ext cx="156406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Calibri" panose="020F0502020204030204" pitchFamily="34" charset="0"/>
              </a:rPr>
              <a:t>PTE address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6" name="연결선: 꺾임 104">
            <a:extLst>
              <a:ext uri="{FF2B5EF4-FFF2-40B4-BE49-F238E27FC236}">
                <a16:creationId xmlns:a16="http://schemas.microsoft.com/office/drawing/2014/main" id="{143CEE19-F47D-CA12-C7CD-95C60E95C6B4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4924189" y="3421903"/>
            <a:ext cx="332025" cy="1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05">
            <a:extLst>
              <a:ext uri="{FF2B5EF4-FFF2-40B4-BE49-F238E27FC236}">
                <a16:creationId xmlns:a16="http://schemas.microsoft.com/office/drawing/2014/main" id="{2E303037-FBB6-CF63-CA58-B031DF1364D2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16200000" flipH="1">
            <a:off x="6747658" y="2690666"/>
            <a:ext cx="1295596" cy="4989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A487D03-F63A-E1A4-4AE4-7308DF71A318}"/>
              </a:ext>
            </a:extLst>
          </p:cNvPr>
          <p:cNvSpPr/>
          <p:nvPr/>
        </p:nvSpPr>
        <p:spPr>
          <a:xfrm>
            <a:off x="2749731" y="2453558"/>
            <a:ext cx="1189272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C1BF4CC-329A-80E9-304E-964FA3BAEB5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939003" y="2605075"/>
            <a:ext cx="115119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DF5372B-16CA-B326-5227-1D371C3F4E04}"/>
              </a:ext>
            </a:extLst>
          </p:cNvPr>
          <p:cNvSpPr/>
          <p:nvPr/>
        </p:nvSpPr>
        <p:spPr>
          <a:xfrm>
            <a:off x="866294" y="1974446"/>
            <a:ext cx="156406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  <a:cs typeface="Calibri" panose="020F0502020204030204" pitchFamily="34" charset="0"/>
              </a:rPr>
              <a:t>4KB Page</a:t>
            </a:r>
            <a:endParaRPr lang="ko-KR" altLang="en-US" sz="240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C575AFB-D5F4-932B-D2AE-A46190576667}"/>
              </a:ext>
            </a:extLst>
          </p:cNvPr>
          <p:cNvSpPr/>
          <p:nvPr/>
        </p:nvSpPr>
        <p:spPr>
          <a:xfrm>
            <a:off x="835256" y="5230505"/>
            <a:ext cx="156406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>
                <a:solidFill>
                  <a:srgbClr val="C00000"/>
                </a:solidFill>
                <a:cs typeface="Calibri" panose="020F0502020204030204" pitchFamily="34" charset="0"/>
              </a:rPr>
              <a:t>2MB Page</a:t>
            </a:r>
            <a:endParaRPr lang="ko-KR" altLang="en-US" sz="240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8BC6434-3967-D284-3975-7C0168A88383}"/>
              </a:ext>
            </a:extLst>
          </p:cNvPr>
          <p:cNvSpPr/>
          <p:nvPr/>
        </p:nvSpPr>
        <p:spPr>
          <a:xfrm>
            <a:off x="2841032" y="5278105"/>
            <a:ext cx="74914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976B89E-AA86-958E-85CE-D20392DB0717}"/>
              </a:ext>
            </a:extLst>
          </p:cNvPr>
          <p:cNvSpPr/>
          <p:nvPr/>
        </p:nvSpPr>
        <p:spPr>
          <a:xfrm>
            <a:off x="6666106" y="5308883"/>
            <a:ext cx="2573429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9EAE161-12C5-375B-FB5C-0B27BDD47A2C}"/>
              </a:ext>
            </a:extLst>
          </p:cNvPr>
          <p:cNvSpPr/>
          <p:nvPr/>
        </p:nvSpPr>
        <p:spPr>
          <a:xfrm>
            <a:off x="3647033" y="5308884"/>
            <a:ext cx="1798947" cy="303031"/>
          </a:xfrm>
          <a:prstGeom prst="rect">
            <a:avLst/>
          </a:prstGeom>
          <a:solidFill>
            <a:srgbClr val="FF7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9B46711-23C1-1139-1DFD-F451DCA2BA81}"/>
              </a:ext>
            </a:extLst>
          </p:cNvPr>
          <p:cNvSpPr/>
          <p:nvPr/>
        </p:nvSpPr>
        <p:spPr>
          <a:xfrm>
            <a:off x="5440861" y="5308883"/>
            <a:ext cx="1225245" cy="303033"/>
          </a:xfrm>
          <a:prstGeom prst="rect">
            <a:avLst/>
          </a:prstGeom>
          <a:solidFill>
            <a:srgbClr val="AADAF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5505542-822E-76FB-2F7E-0856FA172662}"/>
              </a:ext>
            </a:extLst>
          </p:cNvPr>
          <p:cNvSpPr/>
          <p:nvPr/>
        </p:nvSpPr>
        <p:spPr>
          <a:xfrm>
            <a:off x="4890195" y="4373911"/>
            <a:ext cx="40000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cs typeface="Calibri" panose="020F0502020204030204" pitchFamily="34" charset="0"/>
            </a:endParaRPr>
          </a:p>
        </p:txBody>
      </p:sp>
      <p:cxnSp>
        <p:nvCxnSpPr>
          <p:cNvPr id="50" name="연결선: 꺾임 105">
            <a:extLst>
              <a:ext uri="{FF2B5EF4-FFF2-40B4-BE49-F238E27FC236}">
                <a16:creationId xmlns:a16="http://schemas.microsoft.com/office/drawing/2014/main" id="{CC9FBB71-CCA3-EA37-130C-28BA93A149B8}"/>
              </a:ext>
            </a:extLst>
          </p:cNvPr>
          <p:cNvCxnSpPr>
            <a:cxnSpLocks/>
            <a:stCxn id="41" idx="0"/>
            <a:endCxn id="43" idx="4"/>
          </p:cNvCxnSpPr>
          <p:nvPr/>
        </p:nvCxnSpPr>
        <p:spPr>
          <a:xfrm rot="5400000" flipH="1" flipV="1">
            <a:off x="4563585" y="4782274"/>
            <a:ext cx="509532" cy="54368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연결선: 꺾임 104">
            <a:extLst>
              <a:ext uri="{FF2B5EF4-FFF2-40B4-BE49-F238E27FC236}">
                <a16:creationId xmlns:a16="http://schemas.microsoft.com/office/drawing/2014/main" id="{D30A71E1-8343-74C4-7759-819F42C90BBF}"/>
              </a:ext>
            </a:extLst>
          </p:cNvPr>
          <p:cNvCxnSpPr>
            <a:cxnSpLocks/>
            <a:stCxn id="43" idx="0"/>
            <a:endCxn id="11" idx="2"/>
          </p:cNvCxnSpPr>
          <p:nvPr/>
        </p:nvCxnSpPr>
        <p:spPr>
          <a:xfrm rot="5400000" flipH="1" flipV="1">
            <a:off x="4848723" y="4132428"/>
            <a:ext cx="482957" cy="1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FD4B2A04-9C92-EF4B-7770-2F69FCDE8689}"/>
              </a:ext>
            </a:extLst>
          </p:cNvPr>
          <p:cNvCxnSpPr>
            <a:cxnSpLocks/>
          </p:cNvCxnSpPr>
          <p:nvPr/>
        </p:nvCxnSpPr>
        <p:spPr>
          <a:xfrm>
            <a:off x="3944361" y="5054788"/>
            <a:ext cx="8863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4B49B7C-1F48-6BB6-B383-63897F7DAB19}"/>
              </a:ext>
            </a:extLst>
          </p:cNvPr>
          <p:cNvSpPr/>
          <p:nvPr/>
        </p:nvSpPr>
        <p:spPr>
          <a:xfrm>
            <a:off x="2749731" y="4856917"/>
            <a:ext cx="1189272" cy="3030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연결선: 꺾임 105">
            <a:extLst>
              <a:ext uri="{FF2B5EF4-FFF2-40B4-BE49-F238E27FC236}">
                <a16:creationId xmlns:a16="http://schemas.microsoft.com/office/drawing/2014/main" id="{1B367317-1216-C824-E3C5-5BE0283DF613}"/>
              </a:ext>
            </a:extLst>
          </p:cNvPr>
          <p:cNvCxnSpPr>
            <a:cxnSpLocks/>
            <a:stCxn id="42" idx="0"/>
            <a:endCxn id="14" idx="2"/>
          </p:cNvCxnSpPr>
          <p:nvPr/>
        </p:nvCxnSpPr>
        <p:spPr>
          <a:xfrm rot="5400000" flipH="1" flipV="1">
            <a:off x="6140234" y="3804205"/>
            <a:ext cx="1417929" cy="15914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264253BB-DDF1-3AF2-756A-AC07FB2A7C0B}"/>
              </a:ext>
            </a:extLst>
          </p:cNvPr>
          <p:cNvCxnSpPr>
            <a:cxnSpLocks/>
          </p:cNvCxnSpPr>
          <p:nvPr/>
        </p:nvCxnSpPr>
        <p:spPr>
          <a:xfrm>
            <a:off x="6666106" y="5758347"/>
            <a:ext cx="1092516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63FE33B-3027-41BE-A26F-4B0EAA509992}"/>
              </a:ext>
            </a:extLst>
          </p:cNvPr>
          <p:cNvSpPr/>
          <p:nvPr/>
        </p:nvSpPr>
        <p:spPr>
          <a:xfrm>
            <a:off x="6329866" y="5863022"/>
            <a:ext cx="3245907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>
                <a:solidFill>
                  <a:srgbClr val="C00000"/>
                </a:solidFill>
                <a:cs typeface="Calibri" panose="020F0502020204030204" pitchFamily="34" charset="0"/>
              </a:rPr>
              <a:t>9-bit (512-4KB page)</a:t>
            </a:r>
            <a:endParaRPr lang="ko-KR" altLang="en-US" sz="240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6" grpId="0" animBg="1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4B5EC-DDA5-6E49-805D-DD6A1144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Effectiveness of DPT Components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1E6495-B5AE-CE79-741A-74446166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00FC010-391F-CE82-2C30-F4DFE74C5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069" y="1835193"/>
            <a:ext cx="8735861" cy="2803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C59A1-95C0-824A-80BD-5DD26A249AF3}"/>
              </a:ext>
            </a:extLst>
          </p:cNvPr>
          <p:cNvSpPr txBox="1"/>
          <p:nvPr/>
        </p:nvSpPr>
        <p:spPr>
          <a:xfrm>
            <a:off x="2502088" y="5097531"/>
            <a:ext cx="7187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Performance overhead of the </a:t>
            </a:r>
            <a:r>
              <a:rPr lang="en-US" altLang="ko-KR" sz="2000" err="1"/>
              <a:t>strided</a:t>
            </a:r>
            <a:r>
              <a:rPr lang="en-US" altLang="ko-KR" sz="2000"/>
              <a:t> search of SOA in Linux system.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530388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1E6CF7-C64C-70E0-CCC1-A962482B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DPT Parameter Management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04AC6A-CA84-7C88-C09F-332F7111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135D924-4FBE-60A0-62CE-ADAA5B51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69" y="1421992"/>
            <a:ext cx="6465861" cy="13123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DCA01E4-4A3B-CAC6-A80D-DCDA3A861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62" y="3768994"/>
            <a:ext cx="5438671" cy="2478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84A021-39AD-B52D-5FB3-9FBE9574218D}"/>
              </a:ext>
            </a:extLst>
          </p:cNvPr>
          <p:cNvSpPr txBox="1"/>
          <p:nvPr/>
        </p:nvSpPr>
        <p:spPr>
          <a:xfrm>
            <a:off x="3949102" y="2809337"/>
            <a:ext cx="4293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DPT metadata table for Stride and Step.</a:t>
            </a:r>
            <a:endParaRPr lang="ko-KR" alt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5D6D1-F2B0-6FC1-1B41-1CD9468004A8}"/>
              </a:ext>
            </a:extLst>
          </p:cNvPr>
          <p:cNvSpPr txBox="1"/>
          <p:nvPr/>
        </p:nvSpPr>
        <p:spPr>
          <a:xfrm>
            <a:off x="3668193" y="6338857"/>
            <a:ext cx="4792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Repurposing MMU cache for DPT metadata.</a:t>
            </a:r>
            <a:endParaRPr lang="ko-KR" altLang="en-US" sz="2000"/>
          </a:p>
        </p:txBody>
      </p:sp>
      <p:cxnSp>
        <p:nvCxnSpPr>
          <p:cNvPr id="14" name="직선 연결선 23">
            <a:extLst>
              <a:ext uri="{FF2B5EF4-FFF2-40B4-BE49-F238E27FC236}">
                <a16:creationId xmlns:a16="http://schemas.microsoft.com/office/drawing/2014/main" id="{FC78559D-48C5-DC85-F145-DA9404E02A26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8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5F747-E310-A794-2E8F-A1AAD0C8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Implement DPT in Linux Kernel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60DAFB-6271-1717-124C-3FD41F9B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170489-673E-9034-3D3A-29A8FF9F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36" y="1450441"/>
            <a:ext cx="7736327" cy="3957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500F5-8F11-8E22-7257-3EF6412EC46F}"/>
              </a:ext>
            </a:extLst>
          </p:cNvPr>
          <p:cNvSpPr txBox="1"/>
          <p:nvPr/>
        </p:nvSpPr>
        <p:spPr>
          <a:xfrm>
            <a:off x="3463603" y="5681899"/>
            <a:ext cx="5264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PTE page allocation flow in Linux kernel with DPT.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47008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Virtual Memory System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D82EE2-14CE-E99A-7031-DCE94C221535}"/>
              </a:ext>
            </a:extLst>
          </p:cNvPr>
          <p:cNvSpPr/>
          <p:nvPr/>
        </p:nvSpPr>
        <p:spPr>
          <a:xfrm>
            <a:off x="-1328901" y="-1519448"/>
            <a:ext cx="2657802" cy="631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A5C7CD-133F-9022-E109-B8437EA8E1D5}"/>
              </a:ext>
            </a:extLst>
          </p:cNvPr>
          <p:cNvSpPr/>
          <p:nvPr/>
        </p:nvSpPr>
        <p:spPr>
          <a:xfrm>
            <a:off x="1805151" y="-1647497"/>
            <a:ext cx="1111469" cy="707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2DF2BDD-CE6B-107F-5558-E5D3FEE7C642}"/>
              </a:ext>
            </a:extLst>
          </p:cNvPr>
          <p:cNvSpPr/>
          <p:nvPr/>
        </p:nvSpPr>
        <p:spPr>
          <a:xfrm>
            <a:off x="3460530" y="-1648497"/>
            <a:ext cx="1111469" cy="707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C25F743-29EB-F8FE-95C3-3857F13FD856}"/>
              </a:ext>
            </a:extLst>
          </p:cNvPr>
          <p:cNvSpPr/>
          <p:nvPr/>
        </p:nvSpPr>
        <p:spPr>
          <a:xfrm>
            <a:off x="9720753" y="-1648497"/>
            <a:ext cx="1111469" cy="707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FDED6D-2F1E-3B4A-8441-E1368CEBD509}"/>
              </a:ext>
            </a:extLst>
          </p:cNvPr>
          <p:cNvSpPr/>
          <p:nvPr/>
        </p:nvSpPr>
        <p:spPr>
          <a:xfrm>
            <a:off x="11076588" y="-1648497"/>
            <a:ext cx="1111469" cy="7074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00F584B-C6F3-2404-30E8-C6E0E2E86F99}"/>
              </a:ext>
            </a:extLst>
          </p:cNvPr>
          <p:cNvSpPr/>
          <p:nvPr/>
        </p:nvSpPr>
        <p:spPr>
          <a:xfrm>
            <a:off x="5033797" y="-17471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3919AE-F236-BC1E-D070-13A468790653}"/>
              </a:ext>
            </a:extLst>
          </p:cNvPr>
          <p:cNvSpPr txBox="1"/>
          <p:nvPr/>
        </p:nvSpPr>
        <p:spPr>
          <a:xfrm>
            <a:off x="3462744" y="2937901"/>
            <a:ext cx="40647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address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97DA253-0C72-A02F-FB36-40CF24CAA8E4}"/>
              </a:ext>
            </a:extLst>
          </p:cNvPr>
          <p:cNvSpPr/>
          <p:nvPr/>
        </p:nvSpPr>
        <p:spPr>
          <a:xfrm>
            <a:off x="2251839" y="3291097"/>
            <a:ext cx="1182772" cy="9508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7816E6F-FBF9-C42B-CCEF-AF939AAA776D}"/>
              </a:ext>
            </a:extLst>
          </p:cNvPr>
          <p:cNvSpPr/>
          <p:nvPr/>
        </p:nvSpPr>
        <p:spPr>
          <a:xfrm>
            <a:off x="7590236" y="3217261"/>
            <a:ext cx="2854418" cy="10985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memory space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AE59FA8-0287-5A5D-3B02-A62D01B6AE8C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3434611" y="3766536"/>
            <a:ext cx="4155625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028D48-F433-A79B-9B22-F59CEDB23400}"/>
              </a:ext>
            </a:extLst>
          </p:cNvPr>
          <p:cNvSpPr txBox="1"/>
          <p:nvPr/>
        </p:nvSpPr>
        <p:spPr>
          <a:xfrm>
            <a:off x="5129184" y="3097462"/>
            <a:ext cx="1182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ko-KR" altLang="en-US" sz="7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3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Address Translation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550" y="6356350"/>
            <a:ext cx="349250" cy="365125"/>
          </a:xfrm>
        </p:spPr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D82EE2-14CE-E99A-7031-DCE94C221535}"/>
              </a:ext>
            </a:extLst>
          </p:cNvPr>
          <p:cNvSpPr/>
          <p:nvPr/>
        </p:nvSpPr>
        <p:spPr>
          <a:xfrm>
            <a:off x="-1328901" y="-1519448"/>
            <a:ext cx="2657802" cy="631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A5C7CD-133F-9022-E109-B8437EA8E1D5}"/>
              </a:ext>
            </a:extLst>
          </p:cNvPr>
          <p:cNvSpPr/>
          <p:nvPr/>
        </p:nvSpPr>
        <p:spPr>
          <a:xfrm>
            <a:off x="1805151" y="-1647497"/>
            <a:ext cx="1111469" cy="707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2DF2BDD-CE6B-107F-5558-E5D3FEE7C642}"/>
              </a:ext>
            </a:extLst>
          </p:cNvPr>
          <p:cNvSpPr/>
          <p:nvPr/>
        </p:nvSpPr>
        <p:spPr>
          <a:xfrm>
            <a:off x="3460530" y="-1648497"/>
            <a:ext cx="1111469" cy="707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C25F743-29EB-F8FE-95C3-3857F13FD856}"/>
              </a:ext>
            </a:extLst>
          </p:cNvPr>
          <p:cNvSpPr/>
          <p:nvPr/>
        </p:nvSpPr>
        <p:spPr>
          <a:xfrm>
            <a:off x="9720753" y="-1648497"/>
            <a:ext cx="1111469" cy="707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FDED6D-2F1E-3B4A-8441-E1368CEBD509}"/>
              </a:ext>
            </a:extLst>
          </p:cNvPr>
          <p:cNvSpPr/>
          <p:nvPr/>
        </p:nvSpPr>
        <p:spPr>
          <a:xfrm>
            <a:off x="11076588" y="-1648497"/>
            <a:ext cx="1111469" cy="7074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00F584B-C6F3-2404-30E8-C6E0E2E86F99}"/>
              </a:ext>
            </a:extLst>
          </p:cNvPr>
          <p:cNvSpPr/>
          <p:nvPr/>
        </p:nvSpPr>
        <p:spPr>
          <a:xfrm>
            <a:off x="5033797" y="-17471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3919AE-F236-BC1E-D070-13A468790653}"/>
              </a:ext>
            </a:extLst>
          </p:cNvPr>
          <p:cNvSpPr txBox="1"/>
          <p:nvPr/>
        </p:nvSpPr>
        <p:spPr>
          <a:xfrm>
            <a:off x="328487" y="1834432"/>
            <a:ext cx="40647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address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97DA253-0C72-A02F-FB36-40CF24CAA8E4}"/>
              </a:ext>
            </a:extLst>
          </p:cNvPr>
          <p:cNvSpPr/>
          <p:nvPr/>
        </p:nvSpPr>
        <p:spPr>
          <a:xfrm>
            <a:off x="622379" y="3319663"/>
            <a:ext cx="1182772" cy="950878"/>
          </a:xfrm>
          <a:prstGeom prst="roundRect">
            <a:avLst>
              <a:gd name="adj" fmla="val 106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7816E6F-FBF9-C42B-CCEF-AF939AAA776D}"/>
              </a:ext>
            </a:extLst>
          </p:cNvPr>
          <p:cNvSpPr/>
          <p:nvPr/>
        </p:nvSpPr>
        <p:spPr>
          <a:xfrm>
            <a:off x="9126935" y="3241176"/>
            <a:ext cx="2854418" cy="1098550"/>
          </a:xfrm>
          <a:prstGeom prst="roundRect">
            <a:avLst>
              <a:gd name="adj" fmla="val 103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memory space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3B902-A93F-8A07-CA2E-B993E56F921C}"/>
              </a:ext>
            </a:extLst>
          </p:cNvPr>
          <p:cNvSpPr txBox="1"/>
          <p:nvPr/>
        </p:nvSpPr>
        <p:spPr>
          <a:xfrm>
            <a:off x="7094538" y="1834432"/>
            <a:ext cx="40647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address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B748B95-5FF6-D6C2-ABE6-71DAA2229039}"/>
              </a:ext>
            </a:extLst>
          </p:cNvPr>
          <p:cNvGrpSpPr/>
          <p:nvPr/>
        </p:nvGrpSpPr>
        <p:grpSpPr>
          <a:xfrm>
            <a:off x="2568964" y="2641058"/>
            <a:ext cx="3806609" cy="2308087"/>
            <a:chOff x="2568964" y="2641058"/>
            <a:chExt cx="3806609" cy="2308087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96322CC8-71D6-5ECD-B01C-6075F8290F5C}"/>
                </a:ext>
              </a:extLst>
            </p:cNvPr>
            <p:cNvSpPr/>
            <p:nvPr/>
          </p:nvSpPr>
          <p:spPr>
            <a:xfrm>
              <a:off x="2568964" y="2641058"/>
              <a:ext cx="3806609" cy="2308087"/>
            </a:xfrm>
            <a:prstGeom prst="roundRect">
              <a:avLst>
                <a:gd name="adj" fmla="val 6363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C59F04-69A4-37E5-E97C-6F53BA6D2998}"/>
                </a:ext>
              </a:extLst>
            </p:cNvPr>
            <p:cNvSpPr txBox="1"/>
            <p:nvPr/>
          </p:nvSpPr>
          <p:spPr>
            <a:xfrm>
              <a:off x="2810263" y="2875002"/>
              <a:ext cx="332400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  <a:r>
                <a:rPr lang="en-US" altLang="ko-KR" sz="3000" b="1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ko-KR" altLang="en-US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61947D8D-81CA-3D8B-6FEA-D723A4DD3550}"/>
                </a:ext>
              </a:extLst>
            </p:cNvPr>
            <p:cNvSpPr/>
            <p:nvPr/>
          </p:nvSpPr>
          <p:spPr>
            <a:xfrm>
              <a:off x="3157066" y="3656687"/>
              <a:ext cx="1182772" cy="95087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  <a:r>
                <a:rPr lang="en-US" altLang="ko-KR" sz="3000" b="1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ko-KR" altLang="en-US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3D06CB2-B99C-8500-3747-EE4B24766C68}"/>
                </a:ext>
              </a:extLst>
            </p:cNvPr>
            <p:cNvSpPr/>
            <p:nvPr/>
          </p:nvSpPr>
          <p:spPr>
            <a:xfrm>
              <a:off x="4633656" y="3656687"/>
              <a:ext cx="1182772" cy="9508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PWC</a:t>
              </a:r>
              <a:r>
                <a:rPr lang="en-US" altLang="ko-KR" sz="3000" b="1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ko-KR" altLang="en-US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3A1E55E-9633-20DF-DE55-980250695186}"/>
              </a:ext>
            </a:extLst>
          </p:cNvPr>
          <p:cNvSpPr/>
          <p:nvPr/>
        </p:nvSpPr>
        <p:spPr>
          <a:xfrm>
            <a:off x="7020178" y="2641057"/>
            <a:ext cx="1342945" cy="2308087"/>
          </a:xfrm>
          <a:prstGeom prst="roundRect">
            <a:avLst>
              <a:gd name="adj" fmla="val 8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b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11B04DB-FD04-B042-E2A5-53F5A4475569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1805151" y="3795102"/>
            <a:ext cx="763813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32D62003-2F03-FBFF-FAEE-04932B52F401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 flipV="1">
            <a:off x="6375573" y="3795101"/>
            <a:ext cx="644605" cy="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CB49478-002C-F4D2-704A-30B607B5D246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8363123" y="3790451"/>
            <a:ext cx="763812" cy="465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6ECF8F-E0E0-F506-08D9-6451889F7D9E}"/>
              </a:ext>
            </a:extLst>
          </p:cNvPr>
          <p:cNvSpPr txBox="1"/>
          <p:nvPr/>
        </p:nvSpPr>
        <p:spPr>
          <a:xfrm>
            <a:off x="186243" y="6103189"/>
            <a:ext cx="273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TLB: Translation Lookasid</a:t>
            </a:r>
            <a:r>
              <a:rPr lang="en-US" altLang="ko-KR" sz="1200" b="1">
                <a:latin typeface="Calibri" panose="020F0502020204030204" pitchFamily="34" charset="0"/>
                <a:cs typeface="Calibri" panose="020F0502020204030204" pitchFamily="34" charset="0"/>
              </a:rPr>
              <a:t>e Buffer</a:t>
            </a:r>
            <a:br>
              <a:rPr lang="en-US" altLang="ko-KR" sz="1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b="1"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PWC</a:t>
            </a:r>
            <a:r>
              <a:rPr lang="en-US" altLang="ko-KR" sz="1200" b="1">
                <a:latin typeface="Calibri" panose="020F0502020204030204" pitchFamily="34" charset="0"/>
                <a:cs typeface="Calibri" panose="020F0502020204030204" pitchFamily="34" charset="0"/>
              </a:rPr>
              <a:t>: Page Walk Cache</a:t>
            </a:r>
          </a:p>
          <a:p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MMU: Memory Management Unit</a:t>
            </a:r>
            <a:endParaRPr lang="ko-KR" altLang="en-US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Multi-Level </a:t>
            </a:r>
            <a:r>
              <a:rPr lang="en-US" altLang="ko-KR"/>
              <a:t>P</a:t>
            </a:r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age </a:t>
            </a:r>
            <a:r>
              <a:rPr lang="en-US" altLang="ko-KR"/>
              <a:t>T</a:t>
            </a:r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able (Radix Page </a:t>
            </a:r>
            <a:r>
              <a:rPr lang="en-US" altLang="ko-KR"/>
              <a:t>T</a:t>
            </a:r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able)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D82EE2-14CE-E99A-7031-DCE94C221535}"/>
              </a:ext>
            </a:extLst>
          </p:cNvPr>
          <p:cNvSpPr/>
          <p:nvPr/>
        </p:nvSpPr>
        <p:spPr>
          <a:xfrm>
            <a:off x="3016563" y="3112397"/>
            <a:ext cx="1261748" cy="1532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91CD738-FFF3-8D53-4B6C-A8B180DB680E}"/>
              </a:ext>
            </a:extLst>
          </p:cNvPr>
          <p:cNvSpPr/>
          <p:nvPr/>
        </p:nvSpPr>
        <p:spPr>
          <a:xfrm>
            <a:off x="2079290" y="1976453"/>
            <a:ext cx="7821301" cy="4936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27F1D4-1053-8C26-D814-D83FAD770AD3}"/>
              </a:ext>
            </a:extLst>
          </p:cNvPr>
          <p:cNvSpPr/>
          <p:nvPr/>
        </p:nvSpPr>
        <p:spPr>
          <a:xfrm>
            <a:off x="3016562" y="3891043"/>
            <a:ext cx="1261747" cy="247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3755841-0A67-67E3-BC5E-04D68EC7A774}"/>
              </a:ext>
            </a:extLst>
          </p:cNvPr>
          <p:cNvSpPr/>
          <p:nvPr/>
        </p:nvSpPr>
        <p:spPr>
          <a:xfrm>
            <a:off x="5131113" y="3112397"/>
            <a:ext cx="1261748" cy="1532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5F55C51-A6DB-0BD0-479B-A677C4D002F1}"/>
              </a:ext>
            </a:extLst>
          </p:cNvPr>
          <p:cNvSpPr/>
          <p:nvPr/>
        </p:nvSpPr>
        <p:spPr>
          <a:xfrm>
            <a:off x="5131111" y="3891043"/>
            <a:ext cx="1261747" cy="247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72B3849-9692-CA7F-AE81-B6DDD38D69A9}"/>
              </a:ext>
            </a:extLst>
          </p:cNvPr>
          <p:cNvSpPr/>
          <p:nvPr/>
        </p:nvSpPr>
        <p:spPr>
          <a:xfrm>
            <a:off x="7245662" y="3112397"/>
            <a:ext cx="1261748" cy="1532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46AF52B-6751-1D23-B780-116F9CE66E34}"/>
              </a:ext>
            </a:extLst>
          </p:cNvPr>
          <p:cNvSpPr/>
          <p:nvPr/>
        </p:nvSpPr>
        <p:spPr>
          <a:xfrm>
            <a:off x="7246025" y="3774245"/>
            <a:ext cx="1261747" cy="247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DC87200-56A0-06D5-AC68-B8077885220D}"/>
              </a:ext>
            </a:extLst>
          </p:cNvPr>
          <p:cNvSpPr/>
          <p:nvPr/>
        </p:nvSpPr>
        <p:spPr>
          <a:xfrm>
            <a:off x="9360209" y="3112397"/>
            <a:ext cx="1261748" cy="1532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2B64EA5-94F8-59FF-ECD8-DC1C226CFDAE}"/>
              </a:ext>
            </a:extLst>
          </p:cNvPr>
          <p:cNvSpPr/>
          <p:nvPr/>
        </p:nvSpPr>
        <p:spPr>
          <a:xfrm>
            <a:off x="9360209" y="3457042"/>
            <a:ext cx="1261747" cy="247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7DD496CD-279A-4836-D857-BB1C19179FAE}"/>
              </a:ext>
            </a:extLst>
          </p:cNvPr>
          <p:cNvCxnSpPr>
            <a:stCxn id="29" idx="3"/>
          </p:cNvCxnSpPr>
          <p:nvPr/>
        </p:nvCxnSpPr>
        <p:spPr>
          <a:xfrm>
            <a:off x="4278309" y="4014836"/>
            <a:ext cx="852804" cy="6302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54F5ABAD-0716-E545-AE1A-B8F6A3DD8838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392858" y="4014836"/>
            <a:ext cx="852799" cy="6302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87C67F76-144E-EE47-7386-18AAC1E5E4C4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8507772" y="3898038"/>
            <a:ext cx="852075" cy="7463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72BB083-F7CB-A0FD-39B3-0902AC2EB33F}"/>
              </a:ext>
            </a:extLst>
          </p:cNvPr>
          <p:cNvSpPr txBox="1"/>
          <p:nvPr/>
        </p:nvSpPr>
        <p:spPr>
          <a:xfrm>
            <a:off x="168811" y="4378068"/>
            <a:ext cx="23782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CR3</a:t>
            </a:r>
          </a:p>
          <a:p>
            <a:pPr algn="ctr"/>
            <a:r>
              <a:rPr lang="en-US" altLang="ko-KR" sz="3000" b="1">
                <a:latin typeface="Calibri" panose="020F0502020204030204" pitchFamily="34" charset="0"/>
                <a:cs typeface="Calibri" panose="020F0502020204030204" pitchFamily="34" charset="0"/>
              </a:rPr>
              <a:t>(Base address)</a:t>
            </a:r>
            <a:b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09EF5ED-94AE-1B7D-75FF-A336EE1BD6BE}"/>
              </a:ext>
            </a:extLst>
          </p:cNvPr>
          <p:cNvCxnSpPr>
            <a:cxnSpLocks/>
          </p:cNvCxnSpPr>
          <p:nvPr/>
        </p:nvCxnSpPr>
        <p:spPr>
          <a:xfrm>
            <a:off x="1779115" y="4645125"/>
            <a:ext cx="1237447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87BB95B-0427-DECB-4C42-F50625D77DA5}"/>
              </a:ext>
            </a:extLst>
          </p:cNvPr>
          <p:cNvSpPr/>
          <p:nvPr/>
        </p:nvSpPr>
        <p:spPr>
          <a:xfrm>
            <a:off x="2079290" y="5589109"/>
            <a:ext cx="7821301" cy="4936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DF54E681-5C3B-0B1C-8B61-1776DF0425B9}"/>
              </a:ext>
            </a:extLst>
          </p:cNvPr>
          <p:cNvCxnSpPr>
            <a:cxnSpLocks/>
            <a:stCxn id="35" idx="3"/>
            <a:endCxn id="50" idx="0"/>
          </p:cNvCxnSpPr>
          <p:nvPr/>
        </p:nvCxnSpPr>
        <p:spPr>
          <a:xfrm flipH="1">
            <a:off x="5989941" y="3580835"/>
            <a:ext cx="4632015" cy="2008274"/>
          </a:xfrm>
          <a:prstGeom prst="bentConnector4">
            <a:avLst>
              <a:gd name="adj1" fmla="val -22482"/>
              <a:gd name="adj2" fmla="val 7173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855EDB4-CAE4-0AC2-40D0-2E05988CFCE2}"/>
              </a:ext>
            </a:extLst>
          </p:cNvPr>
          <p:cNvSpPr txBox="1"/>
          <p:nvPr/>
        </p:nvSpPr>
        <p:spPr>
          <a:xfrm>
            <a:off x="2936335" y="1339160"/>
            <a:ext cx="61055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72BD53-8182-AF3F-E344-2B10894ECA05}"/>
              </a:ext>
            </a:extLst>
          </p:cNvPr>
          <p:cNvSpPr txBox="1"/>
          <p:nvPr/>
        </p:nvSpPr>
        <p:spPr>
          <a:xfrm>
            <a:off x="3820355" y="5562900"/>
            <a:ext cx="3989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Frame Number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BD72952C-AD08-ACBA-B957-9EBC585FBE5F}"/>
              </a:ext>
            </a:extLst>
          </p:cNvPr>
          <p:cNvCxnSpPr>
            <a:cxnSpLocks/>
          </p:cNvCxnSpPr>
          <p:nvPr/>
        </p:nvCxnSpPr>
        <p:spPr>
          <a:xfrm>
            <a:off x="4032030" y="1976453"/>
            <a:ext cx="0" cy="4944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DF422607-FDBC-7A59-4E63-2EEC092E3F8B}"/>
              </a:ext>
            </a:extLst>
          </p:cNvPr>
          <p:cNvCxnSpPr>
            <a:cxnSpLocks/>
          </p:cNvCxnSpPr>
          <p:nvPr/>
        </p:nvCxnSpPr>
        <p:spPr>
          <a:xfrm>
            <a:off x="5984771" y="1976453"/>
            <a:ext cx="0" cy="4944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0324A837-4DDE-39B0-C40C-20DBA17727AE}"/>
              </a:ext>
            </a:extLst>
          </p:cNvPr>
          <p:cNvCxnSpPr>
            <a:cxnSpLocks/>
          </p:cNvCxnSpPr>
          <p:nvPr/>
        </p:nvCxnSpPr>
        <p:spPr>
          <a:xfrm>
            <a:off x="7931475" y="1976453"/>
            <a:ext cx="0" cy="4944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8C80F6A-AA61-A18D-4FC5-5C4094A4DE34}"/>
              </a:ext>
            </a:extLst>
          </p:cNvPr>
          <p:cNvSpPr txBox="1"/>
          <p:nvPr/>
        </p:nvSpPr>
        <p:spPr>
          <a:xfrm>
            <a:off x="2446382" y="1935876"/>
            <a:ext cx="1140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bits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A3F782-BFB3-9CF2-4585-8FAAA178895E}"/>
              </a:ext>
            </a:extLst>
          </p:cNvPr>
          <p:cNvSpPr txBox="1"/>
          <p:nvPr/>
        </p:nvSpPr>
        <p:spPr>
          <a:xfrm>
            <a:off x="4477319" y="1935876"/>
            <a:ext cx="1140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bits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6181AF-898F-0B34-1551-3D5C1D14C110}"/>
              </a:ext>
            </a:extLst>
          </p:cNvPr>
          <p:cNvSpPr txBox="1"/>
          <p:nvPr/>
        </p:nvSpPr>
        <p:spPr>
          <a:xfrm>
            <a:off x="6401756" y="1935876"/>
            <a:ext cx="1140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bits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6CB03D9-83F5-FB19-EE15-6623A5D01F53}"/>
              </a:ext>
            </a:extLst>
          </p:cNvPr>
          <p:cNvSpPr txBox="1"/>
          <p:nvPr/>
        </p:nvSpPr>
        <p:spPr>
          <a:xfrm>
            <a:off x="8320835" y="1935876"/>
            <a:ext cx="1140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bits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1D28B457-FEA7-93AB-37C0-17BE63620F6D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2019537" y="3017810"/>
            <a:ext cx="1548763" cy="4452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연결선: 꺾임 107">
            <a:extLst>
              <a:ext uri="{FF2B5EF4-FFF2-40B4-BE49-F238E27FC236}">
                <a16:creationId xmlns:a16="http://schemas.microsoft.com/office/drawing/2014/main" id="{9E40E0AA-E20B-1C43-D314-458FE93FD8D6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4099944" y="2983669"/>
            <a:ext cx="1549464" cy="51287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연결선: 꺾임 109">
            <a:extLst>
              <a:ext uri="{FF2B5EF4-FFF2-40B4-BE49-F238E27FC236}">
                <a16:creationId xmlns:a16="http://schemas.microsoft.com/office/drawing/2014/main" id="{0181CE82-477D-4E4B-8E41-A0769C340A7D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6221574" y="2873586"/>
            <a:ext cx="1431967" cy="6169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025CC4F-B37E-B3B5-D0A1-5CCEEC2081E2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8482847" y="2703473"/>
            <a:ext cx="1104710" cy="65001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5B7849-029A-EE6A-EE31-EBE92982810A}"/>
              </a:ext>
            </a:extLst>
          </p:cNvPr>
          <p:cNvSpPr/>
          <p:nvPr/>
        </p:nvSpPr>
        <p:spPr>
          <a:xfrm>
            <a:off x="168811" y="1180116"/>
            <a:ext cx="11781075" cy="504902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18DDD76-99DD-588F-2D3C-3FFEBBE98395}"/>
              </a:ext>
            </a:extLst>
          </p:cNvPr>
          <p:cNvSpPr/>
          <p:nvPr/>
        </p:nvSpPr>
        <p:spPr>
          <a:xfrm>
            <a:off x="463962" y="3122554"/>
            <a:ext cx="11346621" cy="104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280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Page table walk overhead </a:t>
            </a:r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due to frequent memory accesses </a:t>
            </a:r>
            <a:b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across multiple levels.</a:t>
            </a:r>
            <a:endParaRPr lang="en-US" altLang="ko-KR" sz="28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6" grpId="0"/>
      <p:bldP spid="50" grpId="0" animBg="1"/>
      <p:bldP spid="6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83BF428F-D183-0B35-AF0F-CE9050B7C8CA}"/>
              </a:ext>
            </a:extLst>
          </p:cNvPr>
          <p:cNvCxnSpPr>
            <a:cxnSpLocks/>
            <a:stCxn id="164" idx="0"/>
          </p:cNvCxnSpPr>
          <p:nvPr/>
        </p:nvCxnSpPr>
        <p:spPr>
          <a:xfrm flipV="1">
            <a:off x="9526980" y="2360533"/>
            <a:ext cx="0" cy="2034512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 – </a:t>
            </a:r>
            <a:r>
              <a:rPr lang="en-US" altLang="ko-KR">
                <a:ea typeface="Calibri" panose="020F0502020204030204" pitchFamily="34" charset="0"/>
              </a:rPr>
              <a:t>P</a:t>
            </a:r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rior Works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z="105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ko-KR" altLang="en-US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8630638-D8E8-05FE-58EF-EC8F90521AF5}"/>
              </a:ext>
            </a:extLst>
          </p:cNvPr>
          <p:cNvCxnSpPr>
            <a:cxnSpLocks/>
            <a:stCxn id="6" idx="2"/>
            <a:endCxn id="68" idx="0"/>
          </p:cNvCxnSpPr>
          <p:nvPr/>
        </p:nvCxnSpPr>
        <p:spPr>
          <a:xfrm flipH="1">
            <a:off x="2663285" y="2512050"/>
            <a:ext cx="1" cy="6038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A6141DC-8439-95E5-CA3E-118EACFB3AFE}"/>
              </a:ext>
            </a:extLst>
          </p:cNvPr>
          <p:cNvSpPr/>
          <p:nvPr/>
        </p:nvSpPr>
        <p:spPr>
          <a:xfrm>
            <a:off x="3980808" y="2621130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354083C-7F38-4A9F-34FE-2559DD3A3F06}"/>
              </a:ext>
            </a:extLst>
          </p:cNvPr>
          <p:cNvSpPr/>
          <p:nvPr/>
        </p:nvSpPr>
        <p:spPr>
          <a:xfrm>
            <a:off x="695529" y="2167395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35CB074E-365A-02CB-C760-67909107E801}"/>
              </a:ext>
            </a:extLst>
          </p:cNvPr>
          <p:cNvSpPr/>
          <p:nvPr/>
        </p:nvSpPr>
        <p:spPr>
          <a:xfrm>
            <a:off x="2450564" y="3115857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E926FF3C-1594-8712-78CE-7DF6E82BFC59}"/>
              </a:ext>
            </a:extLst>
          </p:cNvPr>
          <p:cNvCxnSpPr>
            <a:cxnSpLocks/>
          </p:cNvCxnSpPr>
          <p:nvPr/>
        </p:nvCxnSpPr>
        <p:spPr>
          <a:xfrm>
            <a:off x="2660969" y="4655812"/>
            <a:ext cx="0" cy="36701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>
            <a:extLst>
              <a:ext uri="{FF2B5EF4-FFF2-40B4-BE49-F238E27FC236}">
                <a16:creationId xmlns:a16="http://schemas.microsoft.com/office/drawing/2014/main" id="{781C844B-8D73-6331-48A8-FE453F3868BC}"/>
              </a:ext>
            </a:extLst>
          </p:cNvPr>
          <p:cNvSpPr/>
          <p:nvPr/>
        </p:nvSpPr>
        <p:spPr>
          <a:xfrm>
            <a:off x="2533317" y="4395045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127C47CE-EF89-3D40-206F-AA4060F6F2B9}"/>
              </a:ext>
            </a:extLst>
          </p:cNvPr>
          <p:cNvCxnSpPr>
            <a:cxnSpLocks/>
            <a:stCxn id="66" idx="1"/>
            <a:endCxn id="71" idx="6"/>
          </p:cNvCxnSpPr>
          <p:nvPr/>
        </p:nvCxnSpPr>
        <p:spPr>
          <a:xfrm flipH="1">
            <a:off x="2788620" y="4524991"/>
            <a:ext cx="1008604" cy="43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7547954F-FB74-1CD3-1AA8-57ADE27A3EAF}"/>
              </a:ext>
            </a:extLst>
          </p:cNvPr>
          <p:cNvCxnSpPr>
            <a:cxnSpLocks/>
            <a:stCxn id="71" idx="0"/>
            <a:endCxn id="68" idx="4"/>
          </p:cNvCxnSpPr>
          <p:nvPr/>
        </p:nvCxnSpPr>
        <p:spPr>
          <a:xfrm flipV="1">
            <a:off x="2660969" y="3541298"/>
            <a:ext cx="2316" cy="853747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06512DC-57DF-5334-D95B-4D8797A0FB1C}"/>
              </a:ext>
            </a:extLst>
          </p:cNvPr>
          <p:cNvCxnSpPr>
            <a:cxnSpLocks/>
          </p:cNvCxnSpPr>
          <p:nvPr/>
        </p:nvCxnSpPr>
        <p:spPr>
          <a:xfrm flipH="1">
            <a:off x="2763032" y="5190301"/>
            <a:ext cx="1030399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162E3EB-2E06-D3AF-9CE7-B608E0801E0B}"/>
              </a:ext>
            </a:extLst>
          </p:cNvPr>
          <p:cNvSpPr/>
          <p:nvPr/>
        </p:nvSpPr>
        <p:spPr>
          <a:xfrm>
            <a:off x="2064950" y="5008008"/>
            <a:ext cx="698082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endParaRPr lang="ko-KR" altLang="en-US" sz="2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D2990281-56AA-E4C5-EA79-2BF4032CE5A7}"/>
              </a:ext>
            </a:extLst>
          </p:cNvPr>
          <p:cNvSpPr/>
          <p:nvPr/>
        </p:nvSpPr>
        <p:spPr>
          <a:xfrm>
            <a:off x="561729" y="3674396"/>
            <a:ext cx="2197665" cy="387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index</a:t>
            </a:r>
            <a:endParaRPr lang="ko-KR" altLang="en-US" sz="2000" b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61D9A42-62CF-AABE-1D63-116EFD6DC16F}"/>
              </a:ext>
            </a:extLst>
          </p:cNvPr>
          <p:cNvSpPr/>
          <p:nvPr/>
        </p:nvSpPr>
        <p:spPr>
          <a:xfrm>
            <a:off x="3793431" y="2209017"/>
            <a:ext cx="1401567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BE52A8-03E7-D488-FCB1-0175DAF31EB9}"/>
              </a:ext>
            </a:extLst>
          </p:cNvPr>
          <p:cNvSpPr/>
          <p:nvPr/>
        </p:nvSpPr>
        <p:spPr>
          <a:xfrm>
            <a:off x="1528448" y="2209017"/>
            <a:ext cx="2269675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0DAB097-9DFE-2B6C-8B4A-A83B03AEB2EB}"/>
              </a:ext>
            </a:extLst>
          </p:cNvPr>
          <p:cNvSpPr/>
          <p:nvPr/>
        </p:nvSpPr>
        <p:spPr>
          <a:xfrm>
            <a:off x="3793431" y="3029818"/>
            <a:ext cx="1400186" cy="21604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4F70171-931F-6600-ED30-34ABB679F91E}"/>
              </a:ext>
            </a:extLst>
          </p:cNvPr>
          <p:cNvSpPr/>
          <p:nvPr/>
        </p:nvSpPr>
        <p:spPr>
          <a:xfrm>
            <a:off x="4414809" y="3028727"/>
            <a:ext cx="778807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</a:t>
            </a:r>
            <a:endParaRPr lang="ko-KR" altLang="en-US" baseline="-2500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20321B5A-D0D2-8192-8825-41DFAF6BB6B6}"/>
              </a:ext>
            </a:extLst>
          </p:cNvPr>
          <p:cNvSpPr/>
          <p:nvPr/>
        </p:nvSpPr>
        <p:spPr>
          <a:xfrm>
            <a:off x="3800423" y="3028727"/>
            <a:ext cx="614018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D005247-75DE-55C9-D70B-FC2BBB262B4A}"/>
              </a:ext>
            </a:extLst>
          </p:cNvPr>
          <p:cNvSpPr/>
          <p:nvPr/>
        </p:nvSpPr>
        <p:spPr>
          <a:xfrm>
            <a:off x="4411610" y="4366591"/>
            <a:ext cx="778807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</a:t>
            </a:r>
            <a:endParaRPr lang="ko-KR" altLang="en-US" baseline="-2500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B759699-0841-E4DC-06D9-81CEDBDE1BCC}"/>
              </a:ext>
            </a:extLst>
          </p:cNvPr>
          <p:cNvSpPr/>
          <p:nvPr/>
        </p:nvSpPr>
        <p:spPr>
          <a:xfrm>
            <a:off x="3797224" y="4366591"/>
            <a:ext cx="614018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64433DC-8871-EA46-BFD7-95242DE0EE12}"/>
              </a:ext>
            </a:extLst>
          </p:cNvPr>
          <p:cNvSpPr/>
          <p:nvPr/>
        </p:nvSpPr>
        <p:spPr>
          <a:xfrm>
            <a:off x="4915818" y="3052103"/>
            <a:ext cx="354079" cy="3645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BEFDBEC-3A2E-770F-A2B7-E4017F72C0A7}"/>
              </a:ext>
            </a:extLst>
          </p:cNvPr>
          <p:cNvSpPr/>
          <p:nvPr/>
        </p:nvSpPr>
        <p:spPr>
          <a:xfrm>
            <a:off x="4906851" y="4382513"/>
            <a:ext cx="354079" cy="3645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8" name="직선 화살표 연결선 137">
            <a:extLst>
              <a:ext uri="{FF2B5EF4-FFF2-40B4-BE49-F238E27FC236}">
                <a16:creationId xmlns:a16="http://schemas.microsoft.com/office/drawing/2014/main" id="{06EE0A49-F9D2-9552-7082-74A70078F129}"/>
              </a:ext>
            </a:extLst>
          </p:cNvPr>
          <p:cNvCxnSpPr>
            <a:cxnSpLocks/>
            <a:endCxn id="141" idx="0"/>
          </p:cNvCxnSpPr>
          <p:nvPr/>
        </p:nvCxnSpPr>
        <p:spPr>
          <a:xfrm>
            <a:off x="8500277" y="2392052"/>
            <a:ext cx="0" cy="723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1ADA0377-55CA-7710-FC02-AF25D45A4DDD}"/>
              </a:ext>
            </a:extLst>
          </p:cNvPr>
          <p:cNvSpPr/>
          <p:nvPr/>
        </p:nvSpPr>
        <p:spPr>
          <a:xfrm>
            <a:off x="10445384" y="2621130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182DC3EE-D50C-2CA4-4BD3-43C98A9B5570}"/>
              </a:ext>
            </a:extLst>
          </p:cNvPr>
          <p:cNvSpPr/>
          <p:nvPr/>
        </p:nvSpPr>
        <p:spPr>
          <a:xfrm>
            <a:off x="7160105" y="2167395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1DB47A18-3924-F08A-763E-743EEFC8D406}"/>
              </a:ext>
            </a:extLst>
          </p:cNvPr>
          <p:cNvSpPr/>
          <p:nvPr/>
        </p:nvSpPr>
        <p:spPr>
          <a:xfrm>
            <a:off x="8287556" y="3115857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9F131A33-476D-B02D-5537-619AAC0DED33}"/>
              </a:ext>
            </a:extLst>
          </p:cNvPr>
          <p:cNvCxnSpPr>
            <a:cxnSpLocks/>
          </p:cNvCxnSpPr>
          <p:nvPr/>
        </p:nvCxnSpPr>
        <p:spPr>
          <a:xfrm>
            <a:off x="8497961" y="4655812"/>
            <a:ext cx="0" cy="36701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타원 142">
            <a:extLst>
              <a:ext uri="{FF2B5EF4-FFF2-40B4-BE49-F238E27FC236}">
                <a16:creationId xmlns:a16="http://schemas.microsoft.com/office/drawing/2014/main" id="{70D8649B-2B7E-1E0E-9A03-D6AD2EBB3D89}"/>
              </a:ext>
            </a:extLst>
          </p:cNvPr>
          <p:cNvSpPr/>
          <p:nvPr/>
        </p:nvSpPr>
        <p:spPr>
          <a:xfrm>
            <a:off x="8370309" y="4395045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4" name="직선 화살표 연결선 143">
            <a:extLst>
              <a:ext uri="{FF2B5EF4-FFF2-40B4-BE49-F238E27FC236}">
                <a16:creationId xmlns:a16="http://schemas.microsoft.com/office/drawing/2014/main" id="{94EA658E-D3BA-49CC-2F8C-55D82D0A9E18}"/>
              </a:ext>
            </a:extLst>
          </p:cNvPr>
          <p:cNvCxnSpPr>
            <a:cxnSpLocks/>
            <a:stCxn id="164" idx="2"/>
            <a:endCxn id="143" idx="6"/>
          </p:cNvCxnSpPr>
          <p:nvPr/>
        </p:nvCxnSpPr>
        <p:spPr>
          <a:xfrm flipH="1">
            <a:off x="8625612" y="4525429"/>
            <a:ext cx="77371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0B46A94D-6E51-F71C-BFD9-59B3F520FEA3}"/>
              </a:ext>
            </a:extLst>
          </p:cNvPr>
          <p:cNvCxnSpPr>
            <a:cxnSpLocks/>
            <a:stCxn id="143" idx="0"/>
            <a:endCxn id="141" idx="4"/>
          </p:cNvCxnSpPr>
          <p:nvPr/>
        </p:nvCxnSpPr>
        <p:spPr>
          <a:xfrm flipV="1">
            <a:off x="8497961" y="3541298"/>
            <a:ext cx="2316" cy="8537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C60B2851-A852-2D03-B8B4-A93B04E07601}"/>
              </a:ext>
            </a:extLst>
          </p:cNvPr>
          <p:cNvCxnSpPr>
            <a:cxnSpLocks/>
          </p:cNvCxnSpPr>
          <p:nvPr/>
        </p:nvCxnSpPr>
        <p:spPr>
          <a:xfrm flipH="1">
            <a:off x="8842731" y="5190301"/>
            <a:ext cx="141527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5156C47F-170E-66FC-942B-F55E6E0ECB4B}"/>
              </a:ext>
            </a:extLst>
          </p:cNvPr>
          <p:cNvSpPr/>
          <p:nvPr/>
        </p:nvSpPr>
        <p:spPr>
          <a:xfrm>
            <a:off x="6377974" y="3709738"/>
            <a:ext cx="2269674" cy="425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index</a:t>
            </a:r>
            <a:endParaRPr lang="ko-KR" altLang="en-US" sz="20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8CA6F8BD-C3BA-69AE-C487-DADF0BF349D7}"/>
              </a:ext>
            </a:extLst>
          </p:cNvPr>
          <p:cNvSpPr/>
          <p:nvPr/>
        </p:nvSpPr>
        <p:spPr>
          <a:xfrm>
            <a:off x="10688670" y="2209017"/>
            <a:ext cx="970904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4DA22335-E4B4-EBDD-5769-68F7E90BDDF8}"/>
              </a:ext>
            </a:extLst>
          </p:cNvPr>
          <p:cNvSpPr/>
          <p:nvPr/>
        </p:nvSpPr>
        <p:spPr>
          <a:xfrm>
            <a:off x="7993024" y="2209017"/>
            <a:ext cx="1238143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A4F5C7BE-94D8-5174-9BCB-F21CF8BD950C}"/>
              </a:ext>
            </a:extLst>
          </p:cNvPr>
          <p:cNvSpPr/>
          <p:nvPr/>
        </p:nvSpPr>
        <p:spPr>
          <a:xfrm>
            <a:off x="10256626" y="3034834"/>
            <a:ext cx="1400186" cy="21604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6A7799-CEEF-5A15-AFBC-5EFEBDCB415D}"/>
              </a:ext>
            </a:extLst>
          </p:cNvPr>
          <p:cNvSpPr/>
          <p:nvPr/>
        </p:nvSpPr>
        <p:spPr>
          <a:xfrm>
            <a:off x="10414993" y="3031902"/>
            <a:ext cx="1243200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</a:t>
            </a:r>
            <a:endParaRPr lang="ko-KR" altLang="en-US" baseline="-2500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7777E7BD-64F8-4EBE-5B66-FA7C9CB59FC9}"/>
              </a:ext>
            </a:extLst>
          </p:cNvPr>
          <p:cNvSpPr/>
          <p:nvPr/>
        </p:nvSpPr>
        <p:spPr>
          <a:xfrm>
            <a:off x="10411794" y="4366591"/>
            <a:ext cx="1243200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</a:t>
            </a:r>
            <a:endParaRPr lang="ko-KR" altLang="en-US" baseline="-2500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A5A98318-A261-DDE4-7820-67D8B1E1FEC2}"/>
              </a:ext>
            </a:extLst>
          </p:cNvPr>
          <p:cNvSpPr/>
          <p:nvPr/>
        </p:nvSpPr>
        <p:spPr>
          <a:xfrm>
            <a:off x="10261800" y="4366591"/>
            <a:ext cx="149993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endParaRPr lang="ko-KR" altLang="en-US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0BE1E758-E947-0AFC-6FFC-FE76B95F62E8}"/>
              </a:ext>
            </a:extLst>
          </p:cNvPr>
          <p:cNvSpPr/>
          <p:nvPr/>
        </p:nvSpPr>
        <p:spPr>
          <a:xfrm>
            <a:off x="9399328" y="4395045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6" name="직선 화살표 연결선 165">
            <a:extLst>
              <a:ext uri="{FF2B5EF4-FFF2-40B4-BE49-F238E27FC236}">
                <a16:creationId xmlns:a16="http://schemas.microsoft.com/office/drawing/2014/main" id="{CE8C1A09-5D34-C9EA-46C2-D5F4385805BD}"/>
              </a:ext>
            </a:extLst>
          </p:cNvPr>
          <p:cNvCxnSpPr>
            <a:cxnSpLocks/>
            <a:stCxn id="154" idx="1"/>
            <a:endCxn id="164" idx="6"/>
          </p:cNvCxnSpPr>
          <p:nvPr/>
        </p:nvCxnSpPr>
        <p:spPr>
          <a:xfrm flipH="1">
            <a:off x="9654631" y="4524991"/>
            <a:ext cx="607169" cy="43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3518EE74-8287-61B6-903F-51D4FC89D537}"/>
              </a:ext>
            </a:extLst>
          </p:cNvPr>
          <p:cNvSpPr/>
          <p:nvPr/>
        </p:nvSpPr>
        <p:spPr>
          <a:xfrm>
            <a:off x="9231178" y="2209017"/>
            <a:ext cx="1457482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Offset</a:t>
            </a:r>
            <a:endParaRPr lang="ko-KR" alt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직사각형 172">
            <a:extLst>
              <a:ext uri="{FF2B5EF4-FFF2-40B4-BE49-F238E27FC236}">
                <a16:creationId xmlns:a16="http://schemas.microsoft.com/office/drawing/2014/main" id="{0C41715E-AFC3-F873-DB8E-B8D3E216D32A}"/>
              </a:ext>
            </a:extLst>
          </p:cNvPr>
          <p:cNvSpPr/>
          <p:nvPr/>
        </p:nvSpPr>
        <p:spPr>
          <a:xfrm>
            <a:off x="8144649" y="5008008"/>
            <a:ext cx="698082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40BE803B-6118-51EC-174D-38B29FD1000B}"/>
              </a:ext>
            </a:extLst>
          </p:cNvPr>
          <p:cNvSpPr/>
          <p:nvPr/>
        </p:nvSpPr>
        <p:spPr>
          <a:xfrm>
            <a:off x="1440951" y="1379854"/>
            <a:ext cx="3465900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HPT</a:t>
            </a:r>
            <a:r>
              <a:rPr lang="en-US" altLang="ko-KR" sz="28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8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EF112D20-238A-A36D-A107-68714DF22D76}"/>
              </a:ext>
            </a:extLst>
          </p:cNvPr>
          <p:cNvSpPr/>
          <p:nvPr/>
        </p:nvSpPr>
        <p:spPr>
          <a:xfrm>
            <a:off x="8040773" y="1379854"/>
            <a:ext cx="3465900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Clustering</a:t>
            </a:r>
            <a:r>
              <a:rPr lang="en-US" altLang="ko-KR" sz="28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28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AD9D54D5-0F60-FE61-1214-48ADF5CBB1BD}"/>
              </a:ext>
            </a:extLst>
          </p:cNvPr>
          <p:cNvSpPr/>
          <p:nvPr/>
        </p:nvSpPr>
        <p:spPr>
          <a:xfrm>
            <a:off x="10261800" y="3032057"/>
            <a:ext cx="149993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endParaRPr lang="ko-KR" altLang="en-US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2154940-AA3A-E484-C15E-0D9D71FF7488}"/>
              </a:ext>
            </a:extLst>
          </p:cNvPr>
          <p:cNvSpPr/>
          <p:nvPr/>
        </p:nvSpPr>
        <p:spPr>
          <a:xfrm>
            <a:off x="381417" y="1275651"/>
            <a:ext cx="5230671" cy="420427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A2A8262-2017-287F-EB40-F93F57CE39A6}"/>
              </a:ext>
            </a:extLst>
          </p:cNvPr>
          <p:cNvSpPr/>
          <p:nvPr/>
        </p:nvSpPr>
        <p:spPr>
          <a:xfrm>
            <a:off x="6507621" y="1285495"/>
            <a:ext cx="5598863" cy="420427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28292-5134-26C3-1886-C21AE803980F}"/>
              </a:ext>
            </a:extLst>
          </p:cNvPr>
          <p:cNvSpPr txBox="1"/>
          <p:nvPr/>
        </p:nvSpPr>
        <p:spPr>
          <a:xfrm>
            <a:off x="242113" y="6011919"/>
            <a:ext cx="7798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/>
              <a:t>[1] Architectural Support for Translation Table Management in Large Address Space Machines [ISCA 1993]</a:t>
            </a:r>
          </a:p>
          <a:p>
            <a:r>
              <a:rPr lang="en-US" altLang="ko-KR" sz="1000"/>
              <a:t>[2] Hash, don’t cache (the page table) [ACM SIGMETRICS Performance Evaluation Review 2016]</a:t>
            </a:r>
          </a:p>
        </p:txBody>
      </p:sp>
    </p:spTree>
    <p:extLst>
      <p:ext uri="{BB962C8B-B14F-4D97-AF65-F5344CB8AC3E}">
        <p14:creationId xmlns:p14="http://schemas.microsoft.com/office/powerpoint/2010/main" val="649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 animBg="1"/>
      <p:bldP spid="71" grpId="0" animBg="1"/>
      <p:bldP spid="75" grpId="0"/>
      <p:bldP spid="76" grpId="0"/>
      <p:bldP spid="60" grpId="0" animBg="1"/>
      <p:bldP spid="61" grpId="0" animBg="1"/>
      <p:bldP spid="63" grpId="0" animBg="1"/>
      <p:bldP spid="65" grpId="0" animBg="1"/>
      <p:bldP spid="66" grpId="0" animBg="1"/>
      <p:bldP spid="79" grpId="0"/>
      <p:bldP spid="80" grpId="0"/>
      <p:bldP spid="139" grpId="0"/>
      <p:bldP spid="141" grpId="0" animBg="1"/>
      <p:bldP spid="143" grpId="0" animBg="1"/>
      <p:bldP spid="147" grpId="0"/>
      <p:bldP spid="150" grpId="0" animBg="1"/>
      <p:bldP spid="151" grpId="0" animBg="1"/>
      <p:bldP spid="153" grpId="0" animBg="1"/>
      <p:bldP spid="154" grpId="0" animBg="1"/>
      <p:bldP spid="164" grpId="0" animBg="1"/>
      <p:bldP spid="173" grpId="0"/>
      <p:bldP spid="181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13C3EC0C-C7E6-4442-FB9D-CABA8B5E4995}"/>
              </a:ext>
            </a:extLst>
          </p:cNvPr>
          <p:cNvCxnSpPr>
            <a:cxnSpLocks/>
          </p:cNvCxnSpPr>
          <p:nvPr/>
        </p:nvCxnSpPr>
        <p:spPr>
          <a:xfrm flipV="1">
            <a:off x="9233828" y="2438400"/>
            <a:ext cx="0" cy="72372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08A6DC9-FFDF-2B5E-95F2-41AD9A65B5AE}"/>
              </a:ext>
            </a:extLst>
          </p:cNvPr>
          <p:cNvGrpSpPr/>
          <p:nvPr/>
        </p:nvGrpSpPr>
        <p:grpSpPr>
          <a:xfrm>
            <a:off x="10118074" y="2938254"/>
            <a:ext cx="1457479" cy="2160484"/>
            <a:chOff x="6121798" y="3424249"/>
            <a:chExt cx="1457479" cy="2160484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069E10B1-93B6-0B93-6B96-617D4C5ED9E0}"/>
                </a:ext>
              </a:extLst>
            </p:cNvPr>
            <p:cNvSpPr/>
            <p:nvPr/>
          </p:nvSpPr>
          <p:spPr>
            <a:xfrm>
              <a:off x="6174755" y="3424249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9107AF6-F2BD-CBC9-BA16-EF0205074DBB}"/>
                </a:ext>
              </a:extLst>
            </p:cNvPr>
            <p:cNvGrpSpPr/>
            <p:nvPr/>
          </p:nvGrpSpPr>
          <p:grpSpPr>
            <a:xfrm>
              <a:off x="6121798" y="3433751"/>
              <a:ext cx="1457479" cy="364587"/>
              <a:chOff x="3934674" y="3060543"/>
              <a:chExt cx="1457479" cy="36458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4CA1A2F-DF09-8392-774C-F0AB029A89DD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44CD19F7-F242-EC3B-ED52-2E67585D3CF3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12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61A188E-7BB6-9AFA-7A3A-4306FDE6B532}"/>
              </a:ext>
            </a:extLst>
          </p:cNvPr>
          <p:cNvGrpSpPr/>
          <p:nvPr/>
        </p:nvGrpSpPr>
        <p:grpSpPr>
          <a:xfrm>
            <a:off x="9946088" y="3085464"/>
            <a:ext cx="1457479" cy="2160484"/>
            <a:chOff x="6121798" y="3424249"/>
            <a:chExt cx="1457479" cy="2160484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D1A522A-E0E4-5220-9CC6-391BE032A4A9}"/>
                </a:ext>
              </a:extLst>
            </p:cNvPr>
            <p:cNvSpPr/>
            <p:nvPr/>
          </p:nvSpPr>
          <p:spPr>
            <a:xfrm>
              <a:off x="6174755" y="3424249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D8236E72-E708-090F-48F6-4EB96DDC5AB3}"/>
                </a:ext>
              </a:extLst>
            </p:cNvPr>
            <p:cNvGrpSpPr/>
            <p:nvPr/>
          </p:nvGrpSpPr>
          <p:grpSpPr>
            <a:xfrm>
              <a:off x="6121798" y="3433751"/>
              <a:ext cx="1457479" cy="364587"/>
              <a:chOff x="3934674" y="3060543"/>
              <a:chExt cx="1457479" cy="364587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777E4399-7F71-AF21-737E-80B01FA5493A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C483B4CC-A69B-07B9-FE7D-B7493D04D5FA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12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D32538C2-5F8C-BAFE-9CD0-E3802591DCF2}"/>
              </a:ext>
            </a:extLst>
          </p:cNvPr>
          <p:cNvGrpSpPr/>
          <p:nvPr/>
        </p:nvGrpSpPr>
        <p:grpSpPr>
          <a:xfrm>
            <a:off x="9770872" y="3232674"/>
            <a:ext cx="1457479" cy="2160484"/>
            <a:chOff x="6121798" y="3424249"/>
            <a:chExt cx="1457479" cy="2160484"/>
          </a:xfrm>
        </p:grpSpPr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5945F3E7-B4E3-AB7F-7DF6-088FE4AFAEA1}"/>
                </a:ext>
              </a:extLst>
            </p:cNvPr>
            <p:cNvSpPr/>
            <p:nvPr/>
          </p:nvSpPr>
          <p:spPr>
            <a:xfrm>
              <a:off x="6174755" y="3424249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74E84EB9-05BF-A5AF-5F88-361104BABC48}"/>
                </a:ext>
              </a:extLst>
            </p:cNvPr>
            <p:cNvGrpSpPr/>
            <p:nvPr/>
          </p:nvGrpSpPr>
          <p:grpSpPr>
            <a:xfrm>
              <a:off x="6121798" y="3433751"/>
              <a:ext cx="1457479" cy="364587"/>
              <a:chOff x="3934674" y="3060543"/>
              <a:chExt cx="1457479" cy="364587"/>
            </a:xfrm>
          </p:grpSpPr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10E7AFDD-933F-508B-8B8B-64DC2BA000C1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67522458-72C4-68CD-DA2D-0640D5480BC4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12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D6D510-7067-78A3-FA58-0A7CAE036F6A}"/>
              </a:ext>
            </a:extLst>
          </p:cNvPr>
          <p:cNvSpPr/>
          <p:nvPr/>
        </p:nvSpPr>
        <p:spPr>
          <a:xfrm>
            <a:off x="9725319" y="2866569"/>
            <a:ext cx="1963117" cy="261617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B9CF3B2-2FE7-A5CB-F730-867C3EAB11B6}"/>
              </a:ext>
            </a:extLst>
          </p:cNvPr>
          <p:cNvGrpSpPr/>
          <p:nvPr/>
        </p:nvGrpSpPr>
        <p:grpSpPr>
          <a:xfrm>
            <a:off x="4260378" y="2938254"/>
            <a:ext cx="1457479" cy="2160484"/>
            <a:chOff x="6121798" y="3424249"/>
            <a:chExt cx="1457479" cy="2160484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62F6380-DF00-B869-E6CB-487652E99E27}"/>
                </a:ext>
              </a:extLst>
            </p:cNvPr>
            <p:cNvSpPr/>
            <p:nvPr/>
          </p:nvSpPr>
          <p:spPr>
            <a:xfrm>
              <a:off x="6174755" y="3424249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80CE6834-B63F-BE1A-A150-A67EC4E301CD}"/>
                </a:ext>
              </a:extLst>
            </p:cNvPr>
            <p:cNvGrpSpPr/>
            <p:nvPr/>
          </p:nvGrpSpPr>
          <p:grpSpPr>
            <a:xfrm>
              <a:off x="6121798" y="3433751"/>
              <a:ext cx="1457479" cy="364587"/>
              <a:chOff x="3934674" y="3060543"/>
              <a:chExt cx="1457479" cy="364587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956DE149-5C55-45DD-8C88-D0FDA7433095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6997F267-8FAB-8036-5C7E-C6FAB997A6D7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120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A45C023-B99A-07D8-2561-3E53B791B5F4}"/>
              </a:ext>
            </a:extLst>
          </p:cNvPr>
          <p:cNvGrpSpPr/>
          <p:nvPr/>
        </p:nvGrpSpPr>
        <p:grpSpPr>
          <a:xfrm>
            <a:off x="4088392" y="3089950"/>
            <a:ext cx="1457479" cy="2160484"/>
            <a:chOff x="6121798" y="3424249"/>
            <a:chExt cx="1457479" cy="2160484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F72F75C-6E69-1D2A-781C-F8C252CE663F}"/>
                </a:ext>
              </a:extLst>
            </p:cNvPr>
            <p:cNvSpPr/>
            <p:nvPr/>
          </p:nvSpPr>
          <p:spPr>
            <a:xfrm>
              <a:off x="6174755" y="3424249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E4FD1F86-9745-DC7F-B797-641CF2776FE2}"/>
                </a:ext>
              </a:extLst>
            </p:cNvPr>
            <p:cNvGrpSpPr/>
            <p:nvPr/>
          </p:nvGrpSpPr>
          <p:grpSpPr>
            <a:xfrm>
              <a:off x="6121798" y="3433751"/>
              <a:ext cx="1457479" cy="364587"/>
              <a:chOff x="3934674" y="3060543"/>
              <a:chExt cx="1457479" cy="364587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B25FB9D2-3172-6CE3-E8A3-2245AC3FC83F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E16837DB-D5A3-EEC1-2DDD-94E022F19329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120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DB1857A-7ADA-FB09-6BC8-CF4D90BDED66}"/>
              </a:ext>
            </a:extLst>
          </p:cNvPr>
          <p:cNvSpPr/>
          <p:nvPr/>
        </p:nvSpPr>
        <p:spPr>
          <a:xfrm>
            <a:off x="4040829" y="2850996"/>
            <a:ext cx="1945198" cy="270379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6893664-D31E-94D9-856A-8D3D8D6430FD}"/>
              </a:ext>
            </a:extLst>
          </p:cNvPr>
          <p:cNvGrpSpPr/>
          <p:nvPr/>
        </p:nvGrpSpPr>
        <p:grpSpPr>
          <a:xfrm>
            <a:off x="3934674" y="3255371"/>
            <a:ext cx="1457479" cy="2160484"/>
            <a:chOff x="3934674" y="3255371"/>
            <a:chExt cx="1457479" cy="2160484"/>
          </a:xfrm>
        </p:grpSpPr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A4F5C7BE-94D8-5174-9BCB-F21CF8BD950C}"/>
                </a:ext>
              </a:extLst>
            </p:cNvPr>
            <p:cNvSpPr/>
            <p:nvPr/>
          </p:nvSpPr>
          <p:spPr>
            <a:xfrm>
              <a:off x="3963321" y="3255371"/>
              <a:ext cx="1400186" cy="21604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D3D5B695-EB0A-0786-7992-FE627F271088}"/>
                </a:ext>
              </a:extLst>
            </p:cNvPr>
            <p:cNvGrpSpPr/>
            <p:nvPr/>
          </p:nvGrpSpPr>
          <p:grpSpPr>
            <a:xfrm>
              <a:off x="3934674" y="3281080"/>
              <a:ext cx="1457479" cy="364587"/>
              <a:chOff x="3934674" y="3060543"/>
              <a:chExt cx="1457479" cy="364587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4F066E4B-575E-87B0-978D-39A5A6ECB0ED}"/>
                  </a:ext>
                </a:extLst>
              </p:cNvPr>
              <p:cNvSpPr/>
              <p:nvPr/>
            </p:nvSpPr>
            <p:spPr>
              <a:xfrm>
                <a:off x="3934674" y="3060543"/>
                <a:ext cx="1457479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</a:t>
                </a:r>
                <a:endParaRPr lang="ko-KR" altLang="en-US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99CBE15A-FE4A-CE85-6CA7-86FA7D8EA3A7}"/>
                  </a:ext>
                </a:extLst>
              </p:cNvPr>
              <p:cNvSpPr/>
              <p:nvPr/>
            </p:nvSpPr>
            <p:spPr>
              <a:xfrm>
                <a:off x="4805611" y="3136387"/>
                <a:ext cx="246141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120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83BF428F-D183-0B35-AF0F-CE9050B7C8CA}"/>
              </a:ext>
            </a:extLst>
          </p:cNvPr>
          <p:cNvCxnSpPr>
            <a:cxnSpLocks/>
            <a:stCxn id="164" idx="0"/>
          </p:cNvCxnSpPr>
          <p:nvPr/>
        </p:nvCxnSpPr>
        <p:spPr>
          <a:xfrm flipV="1">
            <a:off x="3233675" y="2402863"/>
            <a:ext cx="0" cy="221271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latin typeface="+mn-lt"/>
              </a:rPr>
              <a:t>Hashed Page Table – State-of-the-Arts</a:t>
            </a:r>
            <a:endParaRPr lang="ko-KR" altLang="en-US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z="1050" smtClean="0">
                <a:latin typeface="+mn-lt"/>
              </a:rPr>
              <a:t>8</a:t>
            </a:fld>
            <a:endParaRPr lang="ko-KR" altLang="en-US" sz="1050">
              <a:latin typeface="+mn-lt"/>
            </a:endParaRPr>
          </a:p>
        </p:txBody>
      </p:sp>
      <p:cxnSp>
        <p:nvCxnSpPr>
          <p:cNvPr id="138" name="직선 화살표 연결선 137">
            <a:extLst>
              <a:ext uri="{FF2B5EF4-FFF2-40B4-BE49-F238E27FC236}">
                <a16:creationId xmlns:a16="http://schemas.microsoft.com/office/drawing/2014/main" id="{06EE0A49-F9D2-9552-7082-74A70078F129}"/>
              </a:ext>
            </a:extLst>
          </p:cNvPr>
          <p:cNvCxnSpPr>
            <a:cxnSpLocks/>
            <a:endCxn id="141" idx="0"/>
          </p:cNvCxnSpPr>
          <p:nvPr/>
        </p:nvCxnSpPr>
        <p:spPr>
          <a:xfrm>
            <a:off x="2206972" y="2357758"/>
            <a:ext cx="0" cy="9786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1ADA0377-55CA-7710-FC02-AF25D45A4DDD}"/>
              </a:ext>
            </a:extLst>
          </p:cNvPr>
          <p:cNvSpPr/>
          <p:nvPr/>
        </p:nvSpPr>
        <p:spPr>
          <a:xfrm>
            <a:off x="4408530" y="2535635"/>
            <a:ext cx="145747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3-way HPT</a:t>
            </a:r>
            <a:endParaRPr lang="ko-KR" altLang="en-US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182DC3EE-D50C-2CA4-4BD3-43C98A9B5570}"/>
              </a:ext>
            </a:extLst>
          </p:cNvPr>
          <p:cNvSpPr/>
          <p:nvPr/>
        </p:nvSpPr>
        <p:spPr>
          <a:xfrm>
            <a:off x="866800" y="2167395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1DB47A18-3924-F08A-763E-743EEFC8D406}"/>
              </a:ext>
            </a:extLst>
          </p:cNvPr>
          <p:cNvSpPr/>
          <p:nvPr/>
        </p:nvSpPr>
        <p:spPr>
          <a:xfrm>
            <a:off x="1994251" y="3336394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9F131A33-476D-B02D-5537-619AAC0DED33}"/>
              </a:ext>
            </a:extLst>
          </p:cNvPr>
          <p:cNvCxnSpPr>
            <a:cxnSpLocks/>
          </p:cNvCxnSpPr>
          <p:nvPr/>
        </p:nvCxnSpPr>
        <p:spPr>
          <a:xfrm>
            <a:off x="2204656" y="4876349"/>
            <a:ext cx="0" cy="36701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타원 142">
            <a:extLst>
              <a:ext uri="{FF2B5EF4-FFF2-40B4-BE49-F238E27FC236}">
                <a16:creationId xmlns:a16="http://schemas.microsoft.com/office/drawing/2014/main" id="{70D8649B-2B7E-1E0E-9A03-D6AD2EBB3D89}"/>
              </a:ext>
            </a:extLst>
          </p:cNvPr>
          <p:cNvSpPr/>
          <p:nvPr/>
        </p:nvSpPr>
        <p:spPr>
          <a:xfrm>
            <a:off x="2077004" y="4615582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ko-KR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44" name="직선 화살표 연결선 143">
            <a:extLst>
              <a:ext uri="{FF2B5EF4-FFF2-40B4-BE49-F238E27FC236}">
                <a16:creationId xmlns:a16="http://schemas.microsoft.com/office/drawing/2014/main" id="{94EA658E-D3BA-49CC-2F8C-55D82D0A9E18}"/>
              </a:ext>
            </a:extLst>
          </p:cNvPr>
          <p:cNvCxnSpPr>
            <a:cxnSpLocks/>
            <a:stCxn id="164" idx="2"/>
            <a:endCxn id="143" idx="6"/>
          </p:cNvCxnSpPr>
          <p:nvPr/>
        </p:nvCxnSpPr>
        <p:spPr>
          <a:xfrm flipH="1">
            <a:off x="2332307" y="4745966"/>
            <a:ext cx="77371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0B46A94D-6E51-F71C-BFD9-59B3F520FEA3}"/>
              </a:ext>
            </a:extLst>
          </p:cNvPr>
          <p:cNvCxnSpPr>
            <a:cxnSpLocks/>
            <a:stCxn id="143" idx="0"/>
            <a:endCxn id="141" idx="4"/>
          </p:cNvCxnSpPr>
          <p:nvPr/>
        </p:nvCxnSpPr>
        <p:spPr>
          <a:xfrm flipV="1">
            <a:off x="2204656" y="3761835"/>
            <a:ext cx="2316" cy="8537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C60B2851-A852-2D03-B8B4-A93B04E07601}"/>
              </a:ext>
            </a:extLst>
          </p:cNvPr>
          <p:cNvCxnSpPr>
            <a:cxnSpLocks/>
          </p:cNvCxnSpPr>
          <p:nvPr/>
        </p:nvCxnSpPr>
        <p:spPr>
          <a:xfrm flipH="1">
            <a:off x="2549426" y="5410838"/>
            <a:ext cx="1415276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5156C47F-170E-66FC-942B-F55E6E0ECB4B}"/>
              </a:ext>
            </a:extLst>
          </p:cNvPr>
          <p:cNvSpPr/>
          <p:nvPr/>
        </p:nvSpPr>
        <p:spPr>
          <a:xfrm>
            <a:off x="84669" y="3709738"/>
            <a:ext cx="2269674" cy="425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Number of index</a:t>
            </a:r>
            <a:endParaRPr lang="ko-KR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8CA6F8BD-C3BA-69AE-C487-DADF0BF349D7}"/>
              </a:ext>
            </a:extLst>
          </p:cNvPr>
          <p:cNvSpPr/>
          <p:nvPr/>
        </p:nvSpPr>
        <p:spPr>
          <a:xfrm>
            <a:off x="4395365" y="2209017"/>
            <a:ext cx="970904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4DA22335-E4B4-EBDD-5769-68F7E90BDDF8}"/>
              </a:ext>
            </a:extLst>
          </p:cNvPr>
          <p:cNvSpPr/>
          <p:nvPr/>
        </p:nvSpPr>
        <p:spPr>
          <a:xfrm>
            <a:off x="1699719" y="2209017"/>
            <a:ext cx="1238143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7777E7BD-64F8-4EBE-5B66-FA7C9CB59FC9}"/>
              </a:ext>
            </a:extLst>
          </p:cNvPr>
          <p:cNvSpPr/>
          <p:nvPr/>
        </p:nvSpPr>
        <p:spPr>
          <a:xfrm>
            <a:off x="4118489" y="4587128"/>
            <a:ext cx="1243200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PTEs </a:t>
            </a:r>
            <a:endParaRPr lang="ko-KR" altLang="en-US" baseline="-25000">
              <a:noFill/>
              <a:cs typeface="Arial" panose="020B0604020202020204" pitchFamily="34" charset="0"/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A5A98318-A261-DDE4-7820-67D8B1E1FEC2}"/>
              </a:ext>
            </a:extLst>
          </p:cNvPr>
          <p:cNvSpPr/>
          <p:nvPr/>
        </p:nvSpPr>
        <p:spPr>
          <a:xfrm>
            <a:off x="3968495" y="4587128"/>
            <a:ext cx="149993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endParaRPr lang="ko-KR" altLang="en-US">
              <a:noFill/>
              <a:cs typeface="Arial" panose="020B0604020202020204" pitchFamily="34" charset="0"/>
            </a:endParaRPr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0BE1E758-E947-0AFC-6FFC-FE76B95F62E8}"/>
              </a:ext>
            </a:extLst>
          </p:cNvPr>
          <p:cNvSpPr/>
          <p:nvPr/>
        </p:nvSpPr>
        <p:spPr>
          <a:xfrm>
            <a:off x="3106023" y="4615582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ko-KR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66" name="직선 화살표 연결선 165">
            <a:extLst>
              <a:ext uri="{FF2B5EF4-FFF2-40B4-BE49-F238E27FC236}">
                <a16:creationId xmlns:a16="http://schemas.microsoft.com/office/drawing/2014/main" id="{CE8C1A09-5D34-C9EA-46C2-D5F4385805BD}"/>
              </a:ext>
            </a:extLst>
          </p:cNvPr>
          <p:cNvCxnSpPr>
            <a:cxnSpLocks/>
            <a:stCxn id="154" idx="1"/>
            <a:endCxn id="164" idx="6"/>
          </p:cNvCxnSpPr>
          <p:nvPr/>
        </p:nvCxnSpPr>
        <p:spPr>
          <a:xfrm flipH="1">
            <a:off x="3361326" y="4745528"/>
            <a:ext cx="607169" cy="43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3518EE74-8287-61B6-903F-51D4FC89D537}"/>
              </a:ext>
            </a:extLst>
          </p:cNvPr>
          <p:cNvSpPr/>
          <p:nvPr/>
        </p:nvSpPr>
        <p:spPr>
          <a:xfrm>
            <a:off x="2937873" y="2209017"/>
            <a:ext cx="1457482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PTE Offset</a:t>
            </a:r>
            <a:endParaRPr lang="ko-KR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3" name="직사각형 172">
            <a:extLst>
              <a:ext uri="{FF2B5EF4-FFF2-40B4-BE49-F238E27FC236}">
                <a16:creationId xmlns:a16="http://schemas.microsoft.com/office/drawing/2014/main" id="{0C41715E-AFC3-F873-DB8E-B8D3E216D32A}"/>
              </a:ext>
            </a:extLst>
          </p:cNvPr>
          <p:cNvSpPr/>
          <p:nvPr/>
        </p:nvSpPr>
        <p:spPr>
          <a:xfrm>
            <a:off x="1823119" y="5228545"/>
            <a:ext cx="698082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Base</a:t>
            </a:r>
            <a:endParaRPr lang="ko-KR" altLang="en-US" sz="20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40BE803B-6118-51EC-174D-38B29FD1000B}"/>
              </a:ext>
            </a:extLst>
          </p:cNvPr>
          <p:cNvSpPr/>
          <p:nvPr/>
        </p:nvSpPr>
        <p:spPr>
          <a:xfrm>
            <a:off x="1137218" y="1379854"/>
            <a:ext cx="4448215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Elastic Cuckoo Page Table</a:t>
            </a:r>
            <a:r>
              <a:rPr lang="en-US" altLang="ko-KR" sz="2800" baseline="300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ko-KR" altLang="en-US" sz="2800" baseline="30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EF112D20-238A-A36D-A107-68714DF22D76}"/>
              </a:ext>
            </a:extLst>
          </p:cNvPr>
          <p:cNvSpPr/>
          <p:nvPr/>
        </p:nvSpPr>
        <p:spPr>
          <a:xfrm>
            <a:off x="7241676" y="1379854"/>
            <a:ext cx="356229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Memory Efficient</a:t>
            </a:r>
            <a:br>
              <a:rPr lang="en-US" altLang="ko-KR" sz="28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8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Hash Page Table</a:t>
            </a:r>
            <a:r>
              <a:rPr lang="en-US" altLang="ko-KR" sz="2800" baseline="3000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ko-KR" altLang="en-US" sz="2800" baseline="30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0F20C08-0996-8876-77D9-BB93E1277131}"/>
              </a:ext>
            </a:extLst>
          </p:cNvPr>
          <p:cNvSpPr/>
          <p:nvPr/>
        </p:nvSpPr>
        <p:spPr>
          <a:xfrm>
            <a:off x="2159368" y="5284228"/>
            <a:ext cx="698082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ko-KR" altLang="en-US" sz="12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F686FA4-8AD9-B916-CD4D-3EFFE7459A4D}"/>
              </a:ext>
            </a:extLst>
          </p:cNvPr>
          <p:cNvSpPr/>
          <p:nvPr/>
        </p:nvSpPr>
        <p:spPr>
          <a:xfrm>
            <a:off x="242114" y="1260466"/>
            <a:ext cx="5623895" cy="467668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0189CD1F-B335-E448-509D-1327449FFA92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7217114" y="2313115"/>
            <a:ext cx="0" cy="454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25D39159-EADF-287B-9CC7-E306ED80E1A2}"/>
              </a:ext>
            </a:extLst>
          </p:cNvPr>
          <p:cNvSpPr/>
          <p:nvPr/>
        </p:nvSpPr>
        <p:spPr>
          <a:xfrm>
            <a:off x="10259396" y="2535635"/>
            <a:ext cx="1457479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3-way HPT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8A31A4F-BCDC-E97B-8593-DC1E81F2D671}"/>
              </a:ext>
            </a:extLst>
          </p:cNvPr>
          <p:cNvSpPr/>
          <p:nvPr/>
        </p:nvSpPr>
        <p:spPr>
          <a:xfrm>
            <a:off x="6279790" y="2167395"/>
            <a:ext cx="1025431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9D517767-E3DA-3B8F-CFB1-16F7FD0E973A}"/>
              </a:ext>
            </a:extLst>
          </p:cNvPr>
          <p:cNvSpPr/>
          <p:nvPr/>
        </p:nvSpPr>
        <p:spPr>
          <a:xfrm>
            <a:off x="7004393" y="2768025"/>
            <a:ext cx="425441" cy="42544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ko-KR" altLang="en-US">
              <a:cs typeface="Arial" panose="020B0604020202020204" pitchFamily="34" charset="0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4B7BCFF7-FD7C-BAF5-6FC1-282DA3280936}"/>
              </a:ext>
            </a:extLst>
          </p:cNvPr>
          <p:cNvCxnSpPr>
            <a:cxnSpLocks/>
          </p:cNvCxnSpPr>
          <p:nvPr/>
        </p:nvCxnSpPr>
        <p:spPr>
          <a:xfrm>
            <a:off x="7214333" y="3990522"/>
            <a:ext cx="0" cy="46951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>
            <a:extLst>
              <a:ext uri="{FF2B5EF4-FFF2-40B4-BE49-F238E27FC236}">
                <a16:creationId xmlns:a16="http://schemas.microsoft.com/office/drawing/2014/main" id="{BCE6B424-CD3A-92AD-7680-FEF9CBA21FCB}"/>
              </a:ext>
            </a:extLst>
          </p:cNvPr>
          <p:cNvSpPr/>
          <p:nvPr/>
        </p:nvSpPr>
        <p:spPr>
          <a:xfrm>
            <a:off x="7086681" y="3729754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ko-KR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ACC20CB9-3BEF-2140-EFB7-F8D4FA15C860}"/>
              </a:ext>
            </a:extLst>
          </p:cNvPr>
          <p:cNvCxnSpPr>
            <a:cxnSpLocks/>
            <a:stCxn id="85" idx="0"/>
            <a:endCxn id="83" idx="4"/>
          </p:cNvCxnSpPr>
          <p:nvPr/>
        </p:nvCxnSpPr>
        <p:spPr>
          <a:xfrm flipV="1">
            <a:off x="7214333" y="3193466"/>
            <a:ext cx="2781" cy="5362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20BFD7B4-58F5-2C4B-6173-014A19402932}"/>
              </a:ext>
            </a:extLst>
          </p:cNvPr>
          <p:cNvCxnSpPr>
            <a:cxnSpLocks/>
          </p:cNvCxnSpPr>
          <p:nvPr/>
        </p:nvCxnSpPr>
        <p:spPr>
          <a:xfrm flipH="1">
            <a:off x="7781872" y="4563234"/>
            <a:ext cx="39581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5ECF0D6-08DC-2E8C-68FA-5677559C9F13}"/>
              </a:ext>
            </a:extLst>
          </p:cNvPr>
          <p:cNvSpPr/>
          <p:nvPr/>
        </p:nvSpPr>
        <p:spPr>
          <a:xfrm>
            <a:off x="6362339" y="3239094"/>
            <a:ext cx="828528" cy="425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# / CS</a:t>
            </a:r>
            <a:endParaRPr lang="ko-KR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E92BD341-E65C-4E96-EABE-E7CECA0ED753}"/>
              </a:ext>
            </a:extLst>
          </p:cNvPr>
          <p:cNvSpPr/>
          <p:nvPr/>
        </p:nvSpPr>
        <p:spPr>
          <a:xfrm>
            <a:off x="9808355" y="2209017"/>
            <a:ext cx="970904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Offset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A4C24C36-E467-0BD0-AF54-9B50C3F17FC2}"/>
              </a:ext>
            </a:extLst>
          </p:cNvPr>
          <p:cNvSpPr/>
          <p:nvPr/>
        </p:nvSpPr>
        <p:spPr>
          <a:xfrm>
            <a:off x="7112709" y="2209017"/>
            <a:ext cx="1238143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VPN tag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E5BA2B7-0858-73D3-94A5-9DC8EDFE0AF6}"/>
              </a:ext>
            </a:extLst>
          </p:cNvPr>
          <p:cNvSpPr/>
          <p:nvPr/>
        </p:nvSpPr>
        <p:spPr>
          <a:xfrm>
            <a:off x="8350863" y="2209017"/>
            <a:ext cx="1457482" cy="3030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PTE Offset</a:t>
            </a:r>
            <a:endParaRPr lang="ko-KR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8ED4C280-7F01-8582-0BAD-0CB41C143430}"/>
              </a:ext>
            </a:extLst>
          </p:cNvPr>
          <p:cNvSpPr/>
          <p:nvPr/>
        </p:nvSpPr>
        <p:spPr>
          <a:xfrm>
            <a:off x="6515504" y="4380941"/>
            <a:ext cx="1238143" cy="36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L2P Base</a:t>
            </a:r>
            <a:endParaRPr lang="ko-KR" altLang="en-US" sz="20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CFCAA09D-6529-1ED1-1241-E264F1950BA3}"/>
              </a:ext>
            </a:extLst>
          </p:cNvPr>
          <p:cNvSpPr/>
          <p:nvPr/>
        </p:nvSpPr>
        <p:spPr>
          <a:xfrm>
            <a:off x="7593671" y="4525833"/>
            <a:ext cx="260789" cy="209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ko-KR" altLang="en-US" sz="12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9F071606-DB95-CC06-D145-676E3272E3FD}"/>
              </a:ext>
            </a:extLst>
          </p:cNvPr>
          <p:cNvGrpSpPr/>
          <p:nvPr/>
        </p:nvGrpSpPr>
        <p:grpSpPr>
          <a:xfrm>
            <a:off x="9725319" y="3229243"/>
            <a:ext cx="1557203" cy="546169"/>
            <a:chOff x="9821327" y="3229243"/>
            <a:chExt cx="1557203" cy="546169"/>
          </a:xfrm>
        </p:grpSpPr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7D261343-D656-B73B-7924-4AFD3B5C464E}"/>
                </a:ext>
              </a:extLst>
            </p:cNvPr>
            <p:cNvGrpSpPr/>
            <p:nvPr/>
          </p:nvGrpSpPr>
          <p:grpSpPr>
            <a:xfrm>
              <a:off x="9821327" y="3229243"/>
              <a:ext cx="1557203" cy="546169"/>
              <a:chOff x="9821327" y="3229243"/>
              <a:chExt cx="1557203" cy="546169"/>
            </a:xfrm>
          </p:grpSpPr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BD2F3611-435E-2192-B9EB-4A3CDFF76556}"/>
                  </a:ext>
                </a:extLst>
              </p:cNvPr>
              <p:cNvSpPr/>
              <p:nvPr/>
            </p:nvSpPr>
            <p:spPr>
              <a:xfrm>
                <a:off x="9915501" y="3229243"/>
                <a:ext cx="1400186" cy="5461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8800" rtlCol="0" anchor="ctr"/>
              <a:lstStyle/>
              <a:p>
                <a:pPr algn="ctr"/>
                <a:endParaRPr lang="ko-KR" altLang="en-US" sz="32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41F3BF86-4712-9859-0721-EFE509373230}"/>
                  </a:ext>
                </a:extLst>
              </p:cNvPr>
              <p:cNvSpPr/>
              <p:nvPr/>
            </p:nvSpPr>
            <p:spPr>
              <a:xfrm>
                <a:off x="9821327" y="3238745"/>
                <a:ext cx="1557203" cy="364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HPT Chunk</a:t>
                </a:r>
                <a:endParaRPr lang="ko-KR" altLang="en-US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5BAE463A-3BD1-10A9-AC27-60F113832F87}"/>
                </a:ext>
              </a:extLst>
            </p:cNvPr>
            <p:cNvSpPr/>
            <p:nvPr/>
          </p:nvSpPr>
          <p:spPr>
            <a:xfrm>
              <a:off x="11112032" y="3321845"/>
              <a:ext cx="262983" cy="274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ko-KR" altLang="en-US" sz="1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7DCDB5A-EC1E-B6D9-EB93-05792CEB076B}"/>
                </a:ext>
              </a:extLst>
            </p:cNvPr>
            <p:cNvSpPr/>
            <p:nvPr/>
          </p:nvSpPr>
          <p:spPr>
            <a:xfrm>
              <a:off x="10349350" y="3321845"/>
              <a:ext cx="262983" cy="274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ko-KR" altLang="en-US" sz="1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1089036-8EE8-01C4-AC7F-E22F8C552DFB}"/>
              </a:ext>
            </a:extLst>
          </p:cNvPr>
          <p:cNvGrpSpPr/>
          <p:nvPr/>
        </p:nvGrpSpPr>
        <p:grpSpPr>
          <a:xfrm>
            <a:off x="9725319" y="4037413"/>
            <a:ext cx="1557203" cy="546169"/>
            <a:chOff x="9821327" y="3933587"/>
            <a:chExt cx="1557203" cy="546169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FF0739B6-4F85-D15C-8A42-C127D51639C6}"/>
                </a:ext>
              </a:extLst>
            </p:cNvPr>
            <p:cNvGrpSpPr/>
            <p:nvPr/>
          </p:nvGrpSpPr>
          <p:grpSpPr>
            <a:xfrm>
              <a:off x="9821327" y="3933587"/>
              <a:ext cx="1557203" cy="546169"/>
              <a:chOff x="9821327" y="3229243"/>
              <a:chExt cx="1557203" cy="546169"/>
            </a:xfrm>
          </p:grpSpPr>
          <p:grpSp>
            <p:nvGrpSpPr>
              <p:cNvPr id="127" name="그룹 126">
                <a:extLst>
                  <a:ext uri="{FF2B5EF4-FFF2-40B4-BE49-F238E27FC236}">
                    <a16:creationId xmlns:a16="http://schemas.microsoft.com/office/drawing/2014/main" id="{0DF37055-CF53-6FA3-24AD-9A90AB46B037}"/>
                  </a:ext>
                </a:extLst>
              </p:cNvPr>
              <p:cNvGrpSpPr/>
              <p:nvPr/>
            </p:nvGrpSpPr>
            <p:grpSpPr>
              <a:xfrm>
                <a:off x="9821327" y="3229243"/>
                <a:ext cx="1557203" cy="546169"/>
                <a:chOff x="9821327" y="3229243"/>
                <a:chExt cx="1557203" cy="546169"/>
              </a:xfrm>
            </p:grpSpPr>
            <p:sp>
              <p:nvSpPr>
                <p:cNvPr id="129" name="직사각형 128">
                  <a:extLst>
                    <a:ext uri="{FF2B5EF4-FFF2-40B4-BE49-F238E27FC236}">
                      <a16:creationId xmlns:a16="http://schemas.microsoft.com/office/drawing/2014/main" id="{053287C9-7D0A-81DD-9155-0022315CFB18}"/>
                    </a:ext>
                  </a:extLst>
                </p:cNvPr>
                <p:cNvSpPr/>
                <p:nvPr/>
              </p:nvSpPr>
              <p:spPr>
                <a:xfrm>
                  <a:off x="9915501" y="3229243"/>
                  <a:ext cx="1400186" cy="5461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8800" rtlCol="0" anchor="ctr"/>
                <a:lstStyle/>
                <a:p>
                  <a:pPr algn="ctr"/>
                  <a:endParaRPr lang="ko-KR" altLang="en-US" sz="320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직사각형 129">
                  <a:extLst>
                    <a:ext uri="{FF2B5EF4-FFF2-40B4-BE49-F238E27FC236}">
                      <a16:creationId xmlns:a16="http://schemas.microsoft.com/office/drawing/2014/main" id="{00FAFAEC-F2E9-F3AB-828D-D0EA6BB04A5D}"/>
                    </a:ext>
                  </a:extLst>
                </p:cNvPr>
                <p:cNvSpPr/>
                <p:nvPr/>
              </p:nvSpPr>
              <p:spPr>
                <a:xfrm>
                  <a:off x="9821327" y="3238745"/>
                  <a:ext cx="1557203" cy="3645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>
                      <a:solidFill>
                        <a:srgbClr val="C0000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HPT Chunk</a:t>
                  </a:r>
                  <a:endParaRPr lang="ko-KR" altLang="en-US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8" name="직사각형 127">
                <a:extLst>
                  <a:ext uri="{FF2B5EF4-FFF2-40B4-BE49-F238E27FC236}">
                    <a16:creationId xmlns:a16="http://schemas.microsoft.com/office/drawing/2014/main" id="{AF423C80-81C1-0FA9-53A4-51E41BBD7EE5}"/>
                  </a:ext>
                </a:extLst>
              </p:cNvPr>
              <p:cNvSpPr/>
              <p:nvPr/>
            </p:nvSpPr>
            <p:spPr>
              <a:xfrm>
                <a:off x="11112032" y="3321845"/>
                <a:ext cx="262983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120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1AB1F4A-93C5-FE2F-DED4-B5B788070BBA}"/>
                </a:ext>
              </a:extLst>
            </p:cNvPr>
            <p:cNvSpPr/>
            <p:nvPr/>
          </p:nvSpPr>
          <p:spPr>
            <a:xfrm>
              <a:off x="10349350" y="4039428"/>
              <a:ext cx="262983" cy="274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ko-KR" altLang="en-US" sz="1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CBF508B-1697-DF70-43DD-42DB2A473047}"/>
              </a:ext>
            </a:extLst>
          </p:cNvPr>
          <p:cNvGrpSpPr/>
          <p:nvPr/>
        </p:nvGrpSpPr>
        <p:grpSpPr>
          <a:xfrm>
            <a:off x="9725319" y="4862059"/>
            <a:ext cx="1557203" cy="546169"/>
            <a:chOff x="9821327" y="4652309"/>
            <a:chExt cx="1557203" cy="546169"/>
          </a:xfrm>
        </p:grpSpPr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B2C84BC9-63B2-379F-DB9A-B72CFC2F3A19}"/>
                </a:ext>
              </a:extLst>
            </p:cNvPr>
            <p:cNvGrpSpPr/>
            <p:nvPr/>
          </p:nvGrpSpPr>
          <p:grpSpPr>
            <a:xfrm>
              <a:off x="9821327" y="4652309"/>
              <a:ext cx="1557203" cy="546169"/>
              <a:chOff x="9821327" y="3229243"/>
              <a:chExt cx="1557203" cy="546169"/>
            </a:xfrm>
          </p:grpSpPr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3C7B209B-1BFF-C42C-68FC-E6ABB610E751}"/>
                  </a:ext>
                </a:extLst>
              </p:cNvPr>
              <p:cNvGrpSpPr/>
              <p:nvPr/>
            </p:nvGrpSpPr>
            <p:grpSpPr>
              <a:xfrm>
                <a:off x="9821327" y="3229243"/>
                <a:ext cx="1557203" cy="546169"/>
                <a:chOff x="9821327" y="3229243"/>
                <a:chExt cx="1557203" cy="546169"/>
              </a:xfrm>
            </p:grpSpPr>
            <p:sp>
              <p:nvSpPr>
                <p:cNvPr id="134" name="직사각형 133">
                  <a:extLst>
                    <a:ext uri="{FF2B5EF4-FFF2-40B4-BE49-F238E27FC236}">
                      <a16:creationId xmlns:a16="http://schemas.microsoft.com/office/drawing/2014/main" id="{0D495DD2-FA7B-5F47-B216-F87930C3E45B}"/>
                    </a:ext>
                  </a:extLst>
                </p:cNvPr>
                <p:cNvSpPr/>
                <p:nvPr/>
              </p:nvSpPr>
              <p:spPr>
                <a:xfrm>
                  <a:off x="9915501" y="3229243"/>
                  <a:ext cx="1400186" cy="5461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8800" rtlCol="0" anchor="ctr"/>
                <a:lstStyle/>
                <a:p>
                  <a:pPr algn="ctr"/>
                  <a:endParaRPr lang="ko-KR" altLang="en-US" sz="320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직사각형 134">
                  <a:extLst>
                    <a:ext uri="{FF2B5EF4-FFF2-40B4-BE49-F238E27FC236}">
                      <a16:creationId xmlns:a16="http://schemas.microsoft.com/office/drawing/2014/main" id="{891F9723-22C0-8E2D-38A2-50F1A9A9D14C}"/>
                    </a:ext>
                  </a:extLst>
                </p:cNvPr>
                <p:cNvSpPr/>
                <p:nvPr/>
              </p:nvSpPr>
              <p:spPr>
                <a:xfrm>
                  <a:off x="9821327" y="3238745"/>
                  <a:ext cx="1557203" cy="3645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>
                      <a:solidFill>
                        <a:srgbClr val="C0000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HPT Chunk</a:t>
                  </a:r>
                  <a:endParaRPr lang="ko-KR" altLang="en-US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A2AF769D-E729-2ECA-588E-EB0A442655EE}"/>
                  </a:ext>
                </a:extLst>
              </p:cNvPr>
              <p:cNvSpPr/>
              <p:nvPr/>
            </p:nvSpPr>
            <p:spPr>
              <a:xfrm>
                <a:off x="11112032" y="3321845"/>
                <a:ext cx="262983" cy="2741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120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1FBD252-CA8F-89C5-34D1-00D52EA3BE87}"/>
                </a:ext>
              </a:extLst>
            </p:cNvPr>
            <p:cNvSpPr/>
            <p:nvPr/>
          </p:nvSpPr>
          <p:spPr>
            <a:xfrm>
              <a:off x="10349350" y="4759425"/>
              <a:ext cx="262983" cy="274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20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lang="ko-KR" altLang="en-US" sz="1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FAA7216-4D15-A0AE-CCC5-9F3FB0289F75}"/>
              </a:ext>
            </a:extLst>
          </p:cNvPr>
          <p:cNvSpPr/>
          <p:nvPr/>
        </p:nvSpPr>
        <p:spPr>
          <a:xfrm>
            <a:off x="8200957" y="4274018"/>
            <a:ext cx="866702" cy="272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Arial" panose="020B0604020202020204" pitchFamily="34" charset="0"/>
              </a:rPr>
              <a:t>c3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3CEA21D-B328-6375-07B0-5EB7A0398B46}"/>
              </a:ext>
            </a:extLst>
          </p:cNvPr>
          <p:cNvSpPr/>
          <p:nvPr/>
        </p:nvSpPr>
        <p:spPr>
          <a:xfrm>
            <a:off x="8200957" y="3998978"/>
            <a:ext cx="866702" cy="272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Arial" panose="020B0604020202020204" pitchFamily="34" charset="0"/>
              </a:rPr>
              <a:t>c2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053F979-A069-325B-D3F5-3D0F85366A57}"/>
              </a:ext>
            </a:extLst>
          </p:cNvPr>
          <p:cNvSpPr/>
          <p:nvPr/>
        </p:nvSpPr>
        <p:spPr>
          <a:xfrm>
            <a:off x="8200957" y="3725301"/>
            <a:ext cx="866702" cy="272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cs typeface="Arial" panose="020B0604020202020204" pitchFamily="34" charset="0"/>
              </a:rPr>
              <a:t>c1</a:t>
            </a:r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CCDC23BA-9A15-596D-DA86-1AC672486672}"/>
              </a:ext>
            </a:extLst>
          </p:cNvPr>
          <p:cNvCxnSpPr>
            <a:cxnSpLocks/>
            <a:stCxn id="23" idx="3"/>
            <a:endCxn id="42" idx="1"/>
          </p:cNvCxnSpPr>
          <p:nvPr/>
        </p:nvCxnSpPr>
        <p:spPr>
          <a:xfrm>
            <a:off x="9067659" y="4410175"/>
            <a:ext cx="740697" cy="988988"/>
          </a:xfrm>
          <a:prstGeom prst="bentConnector3">
            <a:avLst>
              <a:gd name="adj1" fmla="val 2496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530191F-F3DE-5826-B795-1D7F2AE2220C}"/>
              </a:ext>
            </a:extLst>
          </p:cNvPr>
          <p:cNvSpPr/>
          <p:nvPr/>
        </p:nvSpPr>
        <p:spPr>
          <a:xfrm>
            <a:off x="9808356" y="5263006"/>
            <a:ext cx="298325" cy="2723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7146B11-3F90-9563-08FB-187A7D77472E}"/>
              </a:ext>
            </a:extLst>
          </p:cNvPr>
          <p:cNvSpPr/>
          <p:nvPr/>
        </p:nvSpPr>
        <p:spPr>
          <a:xfrm>
            <a:off x="9810044" y="4458441"/>
            <a:ext cx="298325" cy="2723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59" name="연결선: 꺾임 58">
            <a:extLst>
              <a:ext uri="{FF2B5EF4-FFF2-40B4-BE49-F238E27FC236}">
                <a16:creationId xmlns:a16="http://schemas.microsoft.com/office/drawing/2014/main" id="{BD273D5E-B317-9706-EFF5-407D85539BF5}"/>
              </a:ext>
            </a:extLst>
          </p:cNvPr>
          <p:cNvCxnSpPr>
            <a:cxnSpLocks/>
            <a:stCxn id="37" idx="3"/>
            <a:endCxn id="58" idx="1"/>
          </p:cNvCxnSpPr>
          <p:nvPr/>
        </p:nvCxnSpPr>
        <p:spPr>
          <a:xfrm>
            <a:off x="9067659" y="4135135"/>
            <a:ext cx="742385" cy="4594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6F44784-4A5F-BE0D-E4CB-701344A73C8F}"/>
              </a:ext>
            </a:extLst>
          </p:cNvPr>
          <p:cNvSpPr/>
          <p:nvPr/>
        </p:nvSpPr>
        <p:spPr>
          <a:xfrm>
            <a:off x="8182763" y="4018740"/>
            <a:ext cx="3057936" cy="144535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5DBC2AD-F1C0-022D-1881-6973ACFDE45F}"/>
              </a:ext>
            </a:extLst>
          </p:cNvPr>
          <p:cNvCxnSpPr>
            <a:cxnSpLocks/>
            <a:stCxn id="38" idx="1"/>
            <a:endCxn id="85" idx="6"/>
          </p:cNvCxnSpPr>
          <p:nvPr/>
        </p:nvCxnSpPr>
        <p:spPr>
          <a:xfrm flipH="1" flipV="1">
            <a:off x="7341984" y="3860138"/>
            <a:ext cx="858973" cy="13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D1DFDB7-F07B-39F9-F9F5-652F5450E83B}"/>
              </a:ext>
            </a:extLst>
          </p:cNvPr>
          <p:cNvSpPr/>
          <p:nvPr/>
        </p:nvSpPr>
        <p:spPr>
          <a:xfrm>
            <a:off x="7867877" y="2902841"/>
            <a:ext cx="965949" cy="425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# % CS</a:t>
            </a:r>
            <a:endParaRPr lang="ko-KR" altLang="en-US" sz="20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97B8F530-8B04-F886-E016-AADB7C04B5E5}"/>
              </a:ext>
            </a:extLst>
          </p:cNvPr>
          <p:cNvSpPr/>
          <p:nvPr/>
        </p:nvSpPr>
        <p:spPr>
          <a:xfrm>
            <a:off x="9106177" y="3155480"/>
            <a:ext cx="255303" cy="2607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ko-KR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CC9C9798-5B30-E923-8229-1288D42E443F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214332" y="3285864"/>
            <a:ext cx="189184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F366084E-6D58-6D99-3147-2E86DDA2F764}"/>
              </a:ext>
            </a:extLst>
          </p:cNvPr>
          <p:cNvCxnSpPr>
            <a:stCxn id="38" idx="3"/>
            <a:endCxn id="39" idx="4"/>
          </p:cNvCxnSpPr>
          <p:nvPr/>
        </p:nvCxnSpPr>
        <p:spPr>
          <a:xfrm flipV="1">
            <a:off x="9067659" y="3416248"/>
            <a:ext cx="166170" cy="4452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5">
            <a:extLst>
              <a:ext uri="{FF2B5EF4-FFF2-40B4-BE49-F238E27FC236}">
                <a16:creationId xmlns:a16="http://schemas.microsoft.com/office/drawing/2014/main" id="{F6D1A1C2-1AE7-EA1C-435C-1E43B5590B54}"/>
              </a:ext>
            </a:extLst>
          </p:cNvPr>
          <p:cNvCxnSpPr>
            <a:cxnSpLocks/>
            <a:stCxn id="39" idx="6"/>
            <a:endCxn id="114" idx="1"/>
          </p:cNvCxnSpPr>
          <p:nvPr/>
        </p:nvCxnSpPr>
        <p:spPr>
          <a:xfrm>
            <a:off x="9361480" y="3285864"/>
            <a:ext cx="458013" cy="2164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BA4BDDCF-5968-1E1A-E016-602ED108C917}"/>
              </a:ext>
            </a:extLst>
          </p:cNvPr>
          <p:cNvSpPr/>
          <p:nvPr/>
        </p:nvSpPr>
        <p:spPr>
          <a:xfrm>
            <a:off x="9975030" y="3351088"/>
            <a:ext cx="1243200" cy="3168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PTEs </a:t>
            </a:r>
            <a:endParaRPr lang="ko-KR" altLang="en-US" baseline="-25000">
              <a:noFill/>
              <a:cs typeface="Arial" panose="020B0604020202020204" pitchFamily="34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15960351-D7BC-C90A-2F88-5EBA3C0A1DC7}"/>
              </a:ext>
            </a:extLst>
          </p:cNvPr>
          <p:cNvSpPr/>
          <p:nvPr/>
        </p:nvSpPr>
        <p:spPr>
          <a:xfrm>
            <a:off x="9825036" y="3351088"/>
            <a:ext cx="149993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endParaRPr lang="ko-KR" altLang="en-US">
              <a:noFill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8B51-9E7E-932B-C512-664239AB3644}"/>
              </a:ext>
            </a:extLst>
          </p:cNvPr>
          <p:cNvSpPr txBox="1"/>
          <p:nvPr/>
        </p:nvSpPr>
        <p:spPr>
          <a:xfrm>
            <a:off x="242114" y="6011919"/>
            <a:ext cx="6137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/>
              <a:t>[1] Elastic Cuckoo Page Tables: Rethinking Virtual Memory Translation for Parallelism [ASPLOS 2020]</a:t>
            </a:r>
          </a:p>
          <a:p>
            <a:r>
              <a:rPr lang="en-US" altLang="ko-KR" sz="1000"/>
              <a:t>[2] Memory-Efficient Hashed Page Tables [HPCA 2023]</a:t>
            </a: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C97A114C-40C8-A834-D214-804451710EE6}"/>
              </a:ext>
            </a:extLst>
          </p:cNvPr>
          <p:cNvSpPr/>
          <p:nvPr/>
        </p:nvSpPr>
        <p:spPr>
          <a:xfrm>
            <a:off x="11240982" y="3227575"/>
            <a:ext cx="188934" cy="54001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AF291DB-BF7B-A192-09AF-94ED023CED1D}"/>
              </a:ext>
            </a:extLst>
          </p:cNvPr>
          <p:cNvSpPr/>
          <p:nvPr/>
        </p:nvSpPr>
        <p:spPr>
          <a:xfrm rot="16200000" flipH="1">
            <a:off x="10551886" y="3966522"/>
            <a:ext cx="2034231" cy="425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2000" b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Chunk Size (CS)</a:t>
            </a:r>
            <a:endParaRPr lang="ko-KR" altLang="en-US" sz="2000" b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ECA9DEA0-2A55-7089-CDCA-03327A49F943}"/>
              </a:ext>
            </a:extLst>
          </p:cNvPr>
          <p:cNvSpPr/>
          <p:nvPr/>
        </p:nvSpPr>
        <p:spPr>
          <a:xfrm>
            <a:off x="6210133" y="1210773"/>
            <a:ext cx="5623895" cy="467668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139" grpId="0"/>
      <p:bldP spid="141" grpId="0" animBg="1"/>
      <p:bldP spid="143" grpId="0" animBg="1"/>
      <p:bldP spid="147" grpId="0"/>
      <p:bldP spid="153" grpId="0" animBg="1"/>
      <p:bldP spid="154" grpId="0" animBg="1"/>
      <p:bldP spid="164" grpId="0" animBg="1"/>
      <p:bldP spid="173" grpId="0"/>
      <p:bldP spid="36" grpId="0"/>
      <p:bldP spid="45" grpId="0" animBg="1"/>
      <p:bldP spid="81" grpId="0"/>
      <p:bldP spid="83" grpId="0" animBg="1"/>
      <p:bldP spid="85" grpId="0" animBg="1"/>
      <p:bldP spid="89" grpId="0"/>
      <p:bldP spid="97" grpId="0"/>
      <p:bldP spid="98" grpId="0"/>
      <p:bldP spid="23" grpId="0" animBg="1"/>
      <p:bldP spid="37" grpId="0" animBg="1"/>
      <p:bldP spid="38" grpId="0" animBg="1"/>
      <p:bldP spid="65" grpId="0" animBg="1"/>
      <p:bldP spid="21" grpId="0"/>
      <p:bldP spid="39" grpId="0" animBg="1"/>
      <p:bldP spid="103" grpId="0" animBg="1"/>
      <p:bldP spid="104" grpId="0" animBg="1"/>
      <p:bldP spid="16" grpId="0" animBg="1"/>
      <p:bldP spid="19" grpId="0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BA9AD-AE8D-4A55-196B-916EA58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ea typeface="Calibri" panose="020F0502020204030204" pitchFamily="34" charset="0"/>
              </a:rPr>
              <a:t>Contents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7116F-7545-289C-66AA-C4DDBDA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10F0-2B09-4C1E-B1ED-52780B292EAE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4F2424-A2F0-10CD-46A7-A49602ACE251}"/>
              </a:ext>
            </a:extLst>
          </p:cNvPr>
          <p:cNvSpPr/>
          <p:nvPr/>
        </p:nvSpPr>
        <p:spPr>
          <a:xfrm>
            <a:off x="2952285" y="1804957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rgbClr val="D9D9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memory background</a:t>
            </a:r>
            <a:endParaRPr lang="ko-KR" altLang="en-US" sz="3000" b="1">
              <a:solidFill>
                <a:srgbClr val="D9D9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2DCE60-CC6F-21CA-58E0-610A21F779A4}"/>
              </a:ext>
            </a:extLst>
          </p:cNvPr>
          <p:cNvSpPr/>
          <p:nvPr/>
        </p:nvSpPr>
        <p:spPr>
          <a:xfrm>
            <a:off x="2952285" y="5047900"/>
            <a:ext cx="6255956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ko-KR" altLang="en-US" sz="3000" b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6B7A89-6B72-6BD8-1E87-E9C8319ED0A0}"/>
              </a:ext>
            </a:extLst>
          </p:cNvPr>
          <p:cNvSpPr/>
          <p:nvPr/>
        </p:nvSpPr>
        <p:spPr>
          <a:xfrm>
            <a:off x="2952285" y="2885532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challenges &amp; Our goals</a:t>
            </a:r>
            <a:endParaRPr lang="ko-KR" altLang="en-US" sz="3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3B636-DC8B-336C-90E3-7FF5CC1EB9AB}"/>
              </a:ext>
            </a:extLst>
          </p:cNvPr>
          <p:cNvSpPr/>
          <p:nvPr/>
        </p:nvSpPr>
        <p:spPr>
          <a:xfrm>
            <a:off x="2952285" y="3966716"/>
            <a:ext cx="6287430" cy="654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Page Table</a:t>
            </a:r>
            <a:endParaRPr lang="ko-KR" altLang="en-US" sz="3000" b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84134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B4B64-5E32-4DDF-B178-21266F7B37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8C861-7C94-4F7D-B49D-D51296DCD251}">
  <ds:schemaRefs>
    <ds:schemaRef ds:uri="3c96cb94-7bc3-41c6-b31a-f10544290a4a"/>
    <ds:schemaRef ds:uri="7e15a1a3-9707-43e7-9997-5a02e113e2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4616</Words>
  <Application>Microsoft Macintosh PowerPoint</Application>
  <PresentationFormat>와이드스크린</PresentationFormat>
  <Paragraphs>943</Paragraphs>
  <Slides>37</Slides>
  <Notes>37</Notes>
  <HiddenSlides>8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Didact Gothic</vt:lpstr>
      <vt:lpstr>Helvetica</vt:lpstr>
      <vt:lpstr>맑은 고딕</vt:lpstr>
      <vt:lpstr>디자인 사용자 지정</vt:lpstr>
      <vt:lpstr>PowerPoint 프레젠테이션</vt:lpstr>
      <vt:lpstr>Contents</vt:lpstr>
      <vt:lpstr>Contents</vt:lpstr>
      <vt:lpstr>Virtual Memory System</vt:lpstr>
      <vt:lpstr>Address Translation</vt:lpstr>
      <vt:lpstr>Multi-Level Page Table (Radix Page Table)</vt:lpstr>
      <vt:lpstr>Hashed Page Table – Prior Works</vt:lpstr>
      <vt:lpstr>Hashed Page Table – State-of-the-Arts</vt:lpstr>
      <vt:lpstr>Contents</vt:lpstr>
      <vt:lpstr>Key Challenges in Hashed Page Table</vt:lpstr>
      <vt:lpstr>What is PTE Migration?</vt:lpstr>
      <vt:lpstr>Overhead of PTE Migration - Kernel</vt:lpstr>
      <vt:lpstr>Overhead of PTE Migration - Kernel</vt:lpstr>
      <vt:lpstr>Overhead of PTE Migration - Coherency</vt:lpstr>
      <vt:lpstr>Our Goal: Unbounded HPT</vt:lpstr>
      <vt:lpstr>Contents</vt:lpstr>
      <vt:lpstr>DPT : Distributed Page Table</vt:lpstr>
      <vt:lpstr>DPT : Distributed Page Table</vt:lpstr>
      <vt:lpstr>Proposed Resolving Collision</vt:lpstr>
      <vt:lpstr>SOA: Strided Open Addressing</vt:lpstr>
      <vt:lpstr>CVA: Collision-Aware Virtual Address Allocation</vt:lpstr>
      <vt:lpstr>CPD: Collided Page Displacement</vt:lpstr>
      <vt:lpstr>Contents</vt:lpstr>
      <vt:lpstr>Evaluation Methodology</vt:lpstr>
      <vt:lpstr>Performance Results</vt:lpstr>
      <vt:lpstr>Breakdown of Translation Requests</vt:lpstr>
      <vt:lpstr>More in the Paper</vt:lpstr>
      <vt:lpstr>Conclusion</vt:lpstr>
      <vt:lpstr>Thank you</vt:lpstr>
      <vt:lpstr>Backup slide</vt:lpstr>
      <vt:lpstr>Performance with Memory Utilization</vt:lpstr>
      <vt:lpstr>Overhead of PTE Migration - Experiment</vt:lpstr>
      <vt:lpstr>Fragmentation-aware PTE Allocation</vt:lpstr>
      <vt:lpstr>Multiple Page Size</vt:lpstr>
      <vt:lpstr>Effectiveness of DPT Components</vt:lpstr>
      <vt:lpstr>DPT Parameter Management</vt:lpstr>
      <vt:lpstr>How to Implement DPT in Linux Kernel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박준혁</dc:creator>
  <cp:lastModifiedBy>이용호</cp:lastModifiedBy>
  <cp:revision>1</cp:revision>
  <dcterms:created xsi:type="dcterms:W3CDTF">2024-09-13T07:40:15Z</dcterms:created>
  <dcterms:modified xsi:type="dcterms:W3CDTF">2024-11-04T15:43:36Z</dcterms:modified>
</cp:coreProperties>
</file>