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535" r:id="rId3"/>
    <p:sldId id="671" r:id="rId4"/>
    <p:sldId id="370" r:id="rId5"/>
    <p:sldId id="672" r:id="rId6"/>
    <p:sldId id="372" r:id="rId7"/>
    <p:sldId id="643" r:id="rId8"/>
    <p:sldId id="526" r:id="rId9"/>
    <p:sldId id="525" r:id="rId10"/>
    <p:sldId id="529" r:id="rId11"/>
    <p:sldId id="674" r:id="rId12"/>
    <p:sldId id="528" r:id="rId13"/>
    <p:sldId id="629" r:id="rId14"/>
    <p:sldId id="673" r:id="rId1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A1BA52-26F3-B0F6-383A-763BC99542E6}" name="장성빈" initials="" userId="S::sunbi3361@o365.skku.edu::faed9783-0f2f-452b-b998-4701542ec6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FF5050"/>
    <a:srgbClr val="ECECEC"/>
    <a:srgbClr val="D9D9D9"/>
    <a:srgbClr val="C6D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763A3-656B-4C65-800C-E21BE345BB42}" v="106" dt="2024-11-05T00:45:29.483"/>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0727" autoAdjust="0"/>
  </p:normalViewPr>
  <p:slideViewPr>
    <p:cSldViewPr snapToGrid="0">
      <p:cViewPr varScale="1">
        <p:scale>
          <a:sx n="67" d="100"/>
          <a:sy n="67" d="100"/>
        </p:scale>
        <p:origin x="223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준범 박" userId="b5cfbf94decd5b6e" providerId="LiveId" clId="{A2B763A3-656B-4C65-800C-E21BE345BB42}"/>
    <pc:docChg chg="undo custSel modSld sldOrd">
      <pc:chgData name="준범 박" userId="b5cfbf94decd5b6e" providerId="LiveId" clId="{A2B763A3-656B-4C65-800C-E21BE345BB42}" dt="2024-11-05T00:47:57.777" v="815" actId="20577"/>
      <pc:docMkLst>
        <pc:docMk/>
      </pc:docMkLst>
      <pc:sldChg chg="modNotesTx">
        <pc:chgData name="준범 박" userId="b5cfbf94decd5b6e" providerId="LiveId" clId="{A2B763A3-656B-4C65-800C-E21BE345BB42}" dt="2024-11-01T13:26:29.537" v="490" actId="255"/>
        <pc:sldMkLst>
          <pc:docMk/>
          <pc:sldMk cId="2946444279" sldId="257"/>
        </pc:sldMkLst>
      </pc:sldChg>
      <pc:sldChg chg="addSp delSp modSp mod modNotesTx">
        <pc:chgData name="준범 박" userId="b5cfbf94decd5b6e" providerId="LiveId" clId="{A2B763A3-656B-4C65-800C-E21BE345BB42}" dt="2024-11-05T00:47:57.777" v="815" actId="20577"/>
        <pc:sldMkLst>
          <pc:docMk/>
          <pc:sldMk cId="872207861" sldId="370"/>
        </pc:sldMkLst>
        <pc:spChg chg="del">
          <ac:chgData name="준범 박" userId="b5cfbf94decd5b6e" providerId="LiveId" clId="{A2B763A3-656B-4C65-800C-E21BE345BB42}" dt="2024-11-03T15:57:20.817" v="670" actId="478"/>
          <ac:spMkLst>
            <pc:docMk/>
            <pc:sldMk cId="872207861" sldId="370"/>
            <ac:spMk id="32" creationId="{C9CACB58-C81D-FCA6-3A79-B70AD1039109}"/>
          </ac:spMkLst>
        </pc:spChg>
        <pc:picChg chg="add del mod">
          <ac:chgData name="준범 박" userId="b5cfbf94decd5b6e" providerId="LiveId" clId="{A2B763A3-656B-4C65-800C-E21BE345BB42}" dt="2024-11-05T00:46:04.554" v="797" actId="478"/>
          <ac:picMkLst>
            <pc:docMk/>
            <pc:sldMk cId="872207861" sldId="370"/>
            <ac:picMk id="6" creationId="{6958B2F0-AE29-3D71-2BB6-2FF3BA89CF41}"/>
          </ac:picMkLst>
        </pc:picChg>
        <pc:picChg chg="add mod">
          <ac:chgData name="준범 박" userId="b5cfbf94decd5b6e" providerId="LiveId" clId="{A2B763A3-656B-4C65-800C-E21BE345BB42}" dt="2024-11-05T00:46:16.048" v="800" actId="1076"/>
          <ac:picMkLst>
            <pc:docMk/>
            <pc:sldMk cId="872207861" sldId="370"/>
            <ac:picMk id="8" creationId="{24EBEEA7-2AC9-0EE5-9DD3-FFDED61304C6}"/>
          </ac:picMkLst>
        </pc:picChg>
        <pc:picChg chg="del">
          <ac:chgData name="준범 박" userId="b5cfbf94decd5b6e" providerId="LiveId" clId="{A2B763A3-656B-4C65-800C-E21BE345BB42}" dt="2024-11-05T00:46:04.063" v="796" actId="478"/>
          <ac:picMkLst>
            <pc:docMk/>
            <pc:sldMk cId="872207861" sldId="370"/>
            <ac:picMk id="31" creationId="{FE1934CA-E766-CC53-F754-297366C3E8F1}"/>
          </ac:picMkLst>
        </pc:picChg>
        <pc:picChg chg="del">
          <ac:chgData name="준범 박" userId="b5cfbf94decd5b6e" providerId="LiveId" clId="{A2B763A3-656B-4C65-800C-E21BE345BB42}" dt="2024-11-05T00:45:29.482" v="792" actId="478"/>
          <ac:picMkLst>
            <pc:docMk/>
            <pc:sldMk cId="872207861" sldId="370"/>
            <ac:picMk id="1026" creationId="{91BA1ADA-D73D-192B-D9E5-67B766F25082}"/>
          </ac:picMkLst>
        </pc:picChg>
      </pc:sldChg>
      <pc:sldChg chg="modNotesTx">
        <pc:chgData name="준범 박" userId="b5cfbf94decd5b6e" providerId="LiveId" clId="{A2B763A3-656B-4C65-800C-E21BE345BB42}" dt="2024-11-04T15:11:56.053" v="708" actId="255"/>
        <pc:sldMkLst>
          <pc:docMk/>
          <pc:sldMk cId="2852708043" sldId="372"/>
        </pc:sldMkLst>
      </pc:sldChg>
      <pc:sldChg chg="modSp mod ord modNotesTx">
        <pc:chgData name="준범 박" userId="b5cfbf94decd5b6e" providerId="LiveId" clId="{A2B763A3-656B-4C65-800C-E21BE345BB42}" dt="2024-11-04T15:14:44.568" v="716" actId="255"/>
        <pc:sldMkLst>
          <pc:docMk/>
          <pc:sldMk cId="2138566730" sldId="525"/>
        </pc:sldMkLst>
        <pc:spChg chg="mod">
          <ac:chgData name="준범 박" userId="b5cfbf94decd5b6e" providerId="LiveId" clId="{A2B763A3-656B-4C65-800C-E21BE345BB42}" dt="2024-11-01T13:07:01.465" v="26" actId="20577"/>
          <ac:spMkLst>
            <pc:docMk/>
            <pc:sldMk cId="2138566730" sldId="525"/>
            <ac:spMk id="2" creationId="{66AC8BA4-0F03-A855-365B-B7A0B262B301}"/>
          </ac:spMkLst>
        </pc:spChg>
        <pc:spChg chg="mod">
          <ac:chgData name="준범 박" userId="b5cfbf94decd5b6e" providerId="LiveId" clId="{A2B763A3-656B-4C65-800C-E21BE345BB42}" dt="2024-11-03T15:44:59.031" v="653" actId="20577"/>
          <ac:spMkLst>
            <pc:docMk/>
            <pc:sldMk cId="2138566730" sldId="525"/>
            <ac:spMk id="5" creationId="{4A3F6B1A-28C2-6D52-5200-228D00F5C108}"/>
          </ac:spMkLst>
        </pc:spChg>
        <pc:spChg chg="mod">
          <ac:chgData name="준범 박" userId="b5cfbf94decd5b6e" providerId="LiveId" clId="{A2B763A3-656B-4C65-800C-E21BE345BB42}" dt="2024-11-03T15:43:48.624" v="607" actId="403"/>
          <ac:spMkLst>
            <pc:docMk/>
            <pc:sldMk cId="2138566730" sldId="525"/>
            <ac:spMk id="6" creationId="{514AECD2-B7E7-8692-CDD9-D42DF4C8938D}"/>
          </ac:spMkLst>
        </pc:spChg>
        <pc:spChg chg="mod">
          <ac:chgData name="준범 박" userId="b5cfbf94decd5b6e" providerId="LiveId" clId="{A2B763A3-656B-4C65-800C-E21BE345BB42}" dt="2024-11-03T15:44:05.559" v="620" actId="1037"/>
          <ac:spMkLst>
            <pc:docMk/>
            <pc:sldMk cId="2138566730" sldId="525"/>
            <ac:spMk id="7" creationId="{B9576326-1C4E-4030-9C90-DBCF89623DE5}"/>
          </ac:spMkLst>
        </pc:spChg>
      </pc:sldChg>
      <pc:sldChg chg="modNotesTx">
        <pc:chgData name="준범 박" userId="b5cfbf94decd5b6e" providerId="LiveId" clId="{A2B763A3-656B-4C65-800C-E21BE345BB42}" dt="2024-11-04T15:13:59.882" v="714" actId="255"/>
        <pc:sldMkLst>
          <pc:docMk/>
          <pc:sldMk cId="3393170998" sldId="526"/>
        </pc:sldMkLst>
      </pc:sldChg>
      <pc:sldChg chg="addSp delSp modSp mod modNotesTx">
        <pc:chgData name="준범 박" userId="b5cfbf94decd5b6e" providerId="LiveId" clId="{A2B763A3-656B-4C65-800C-E21BE345BB42}" dt="2024-11-04T15:32:01.715" v="788" actId="20577"/>
        <pc:sldMkLst>
          <pc:docMk/>
          <pc:sldMk cId="2354642995" sldId="528"/>
        </pc:sldMkLst>
        <pc:spChg chg="add del mod">
          <ac:chgData name="준범 박" userId="b5cfbf94decd5b6e" providerId="LiveId" clId="{A2B763A3-656B-4C65-800C-E21BE345BB42}" dt="2024-11-03T15:48:24.801" v="662" actId="20577"/>
          <ac:spMkLst>
            <pc:docMk/>
            <pc:sldMk cId="2354642995" sldId="528"/>
            <ac:spMk id="3" creationId="{F52459FD-E6AA-90EA-24A5-59950775C237}"/>
          </ac:spMkLst>
        </pc:spChg>
        <pc:spChg chg="mod">
          <ac:chgData name="준범 박" userId="b5cfbf94decd5b6e" providerId="LiveId" clId="{A2B763A3-656B-4C65-800C-E21BE345BB42}" dt="2024-11-03T15:48:25.224" v="663" actId="1076"/>
          <ac:spMkLst>
            <pc:docMk/>
            <pc:sldMk cId="2354642995" sldId="528"/>
            <ac:spMk id="4" creationId="{578B859C-0CF5-8C4A-A52A-13F234F0522E}"/>
          </ac:spMkLst>
        </pc:spChg>
      </pc:sldChg>
      <pc:sldChg chg="modSp mod ord modNotesTx">
        <pc:chgData name="준범 박" userId="b5cfbf94decd5b6e" providerId="LiveId" clId="{A2B763A3-656B-4C65-800C-E21BE345BB42}" dt="2024-11-04T15:28:06.221" v="754" actId="20577"/>
        <pc:sldMkLst>
          <pc:docMk/>
          <pc:sldMk cId="3596614297" sldId="529"/>
        </pc:sldMkLst>
        <pc:spChg chg="mod">
          <ac:chgData name="준범 박" userId="b5cfbf94decd5b6e" providerId="LiveId" clId="{A2B763A3-656B-4C65-800C-E21BE345BB42}" dt="2024-11-01T13:13:16.359" v="34"/>
          <ac:spMkLst>
            <pc:docMk/>
            <pc:sldMk cId="3596614297" sldId="529"/>
            <ac:spMk id="7" creationId="{A5F56951-8053-8432-91A6-94BF9AEC4630}"/>
          </ac:spMkLst>
        </pc:spChg>
      </pc:sldChg>
      <pc:sldChg chg="modNotesTx">
        <pc:chgData name="준범 박" userId="b5cfbf94decd5b6e" providerId="LiveId" clId="{A2B763A3-656B-4C65-800C-E21BE345BB42}" dt="2024-11-04T15:08:02.180" v="697" actId="20577"/>
        <pc:sldMkLst>
          <pc:docMk/>
          <pc:sldMk cId="2728386987" sldId="535"/>
        </pc:sldMkLst>
      </pc:sldChg>
      <pc:sldChg chg="modNotesTx">
        <pc:chgData name="준범 박" userId="b5cfbf94decd5b6e" providerId="LiveId" clId="{A2B763A3-656B-4C65-800C-E21BE345BB42}" dt="2024-11-04T15:34:28.465" v="790" actId="255"/>
        <pc:sldMkLst>
          <pc:docMk/>
          <pc:sldMk cId="2707827751" sldId="629"/>
        </pc:sldMkLst>
      </pc:sldChg>
      <pc:sldChg chg="modNotesTx">
        <pc:chgData name="준범 박" userId="b5cfbf94decd5b6e" providerId="LiveId" clId="{A2B763A3-656B-4C65-800C-E21BE345BB42}" dt="2024-11-04T15:12:39.243" v="712" actId="404"/>
        <pc:sldMkLst>
          <pc:docMk/>
          <pc:sldMk cId="361933276" sldId="643"/>
        </pc:sldMkLst>
      </pc:sldChg>
      <pc:sldChg chg="modNotesTx">
        <pc:chgData name="준범 박" userId="b5cfbf94decd5b6e" providerId="LiveId" clId="{A2B763A3-656B-4C65-800C-E21BE345BB42}" dt="2024-11-04T15:05:40.707" v="681" actId="404"/>
        <pc:sldMkLst>
          <pc:docMk/>
          <pc:sldMk cId="2807569034" sldId="671"/>
        </pc:sldMkLst>
      </pc:sldChg>
      <pc:sldChg chg="modNotesTx">
        <pc:chgData name="준범 박" userId="b5cfbf94decd5b6e" providerId="LiveId" clId="{A2B763A3-656B-4C65-800C-E21BE345BB42}" dt="2024-11-04T15:10:24.604" v="706" actId="404"/>
        <pc:sldMkLst>
          <pc:docMk/>
          <pc:sldMk cId="1027117205" sldId="672"/>
        </pc:sldMkLst>
      </pc:sldChg>
      <pc:sldChg chg="modSp mod modNotesTx">
        <pc:chgData name="준범 박" userId="b5cfbf94decd5b6e" providerId="LiveId" clId="{A2B763A3-656B-4C65-800C-E21BE345BB42}" dt="2024-11-04T15:30:01.786" v="764" actId="20577"/>
        <pc:sldMkLst>
          <pc:docMk/>
          <pc:sldMk cId="483647454" sldId="674"/>
        </pc:sldMkLst>
        <pc:spChg chg="mod">
          <ac:chgData name="준범 박" userId="b5cfbf94decd5b6e" providerId="LiveId" clId="{A2B763A3-656B-4C65-800C-E21BE345BB42}" dt="2024-11-01T13:24:12.082" v="439" actId="404"/>
          <ac:spMkLst>
            <pc:docMk/>
            <pc:sldMk cId="483647454" sldId="674"/>
            <ac:spMk id="3" creationId="{8AA831E8-1A74-9A2F-67D9-90739C7F7302}"/>
          </ac:spMkLst>
        </pc:spChg>
        <pc:spChg chg="mod">
          <ac:chgData name="준범 박" userId="b5cfbf94decd5b6e" providerId="LiveId" clId="{A2B763A3-656B-4C65-800C-E21BE345BB42}" dt="2024-11-01T13:24:26.432" v="489" actId="1035"/>
          <ac:spMkLst>
            <pc:docMk/>
            <pc:sldMk cId="483647454" sldId="674"/>
            <ac:spMk id="4" creationId="{50507A3E-ACDF-1CEB-3F62-7AA4AC90CD59}"/>
          </ac:spMkLst>
        </pc:spChg>
        <pc:spChg chg="mod">
          <ac:chgData name="준범 박" userId="b5cfbf94decd5b6e" providerId="LiveId" clId="{A2B763A3-656B-4C65-800C-E21BE345BB42}" dt="2024-11-01T13:24:26.432" v="489" actId="1035"/>
          <ac:spMkLst>
            <pc:docMk/>
            <pc:sldMk cId="483647454" sldId="674"/>
            <ac:spMk id="5" creationId="{D64E4E59-0241-CB88-23A7-9B4E498B3C15}"/>
          </ac:spMkLst>
        </pc:spChg>
        <pc:spChg chg="mod">
          <ac:chgData name="준범 박" userId="b5cfbf94decd5b6e" providerId="LiveId" clId="{A2B763A3-656B-4C65-800C-E21BE345BB42}" dt="2024-11-01T13:24:26.432" v="489" actId="1035"/>
          <ac:spMkLst>
            <pc:docMk/>
            <pc:sldMk cId="483647454" sldId="674"/>
            <ac:spMk id="8" creationId="{0B2DE83D-8963-4559-51B1-00D41343D452}"/>
          </ac:spMkLst>
        </pc:spChg>
        <pc:picChg chg="mod">
          <ac:chgData name="준범 박" userId="b5cfbf94decd5b6e" providerId="LiveId" clId="{A2B763A3-656B-4C65-800C-E21BE345BB42}" dt="2024-11-01T13:24:26.432" v="489" actId="1035"/>
          <ac:picMkLst>
            <pc:docMk/>
            <pc:sldMk cId="483647454" sldId="674"/>
            <ac:picMk id="2056" creationId="{0786B626-F7F5-4213-DA6F-DCC3534C5745}"/>
          </ac:picMkLst>
        </pc:picChg>
        <pc:cxnChg chg="mod">
          <ac:chgData name="준범 박" userId="b5cfbf94decd5b6e" providerId="LiveId" clId="{A2B763A3-656B-4C65-800C-E21BE345BB42}" dt="2024-11-01T13:24:26.432" v="489" actId="1035"/>
          <ac:cxnSpMkLst>
            <pc:docMk/>
            <pc:sldMk cId="483647454" sldId="674"/>
            <ac:cxnSpMk id="15" creationId="{B2104A86-3A50-DFAE-783D-F9B06426791F}"/>
          </ac:cxnSpMkLst>
        </pc:cxnChg>
        <pc:cxnChg chg="mod">
          <ac:chgData name="준범 박" userId="b5cfbf94decd5b6e" providerId="LiveId" clId="{A2B763A3-656B-4C65-800C-E21BE345BB42}" dt="2024-11-01T13:24:26.432" v="489" actId="1035"/>
          <ac:cxnSpMkLst>
            <pc:docMk/>
            <pc:sldMk cId="483647454" sldId="674"/>
            <ac:cxnSpMk id="17" creationId="{073E18C8-C937-E780-7215-F8E9F816D391}"/>
          </ac:cxnSpMkLst>
        </pc:cxnChg>
        <pc:cxnChg chg="mod">
          <ac:chgData name="준범 박" userId="b5cfbf94decd5b6e" providerId="LiveId" clId="{A2B763A3-656B-4C65-800C-E21BE345BB42}" dt="2024-11-01T13:24:26.432" v="489" actId="1035"/>
          <ac:cxnSpMkLst>
            <pc:docMk/>
            <pc:sldMk cId="483647454" sldId="674"/>
            <ac:cxnSpMk id="24" creationId="{D8B82560-A3FF-5D01-817E-AB7832840DA4}"/>
          </ac:cxnSpMkLst>
        </pc:cxnChg>
        <pc:cxnChg chg="mod">
          <ac:chgData name="준범 박" userId="b5cfbf94decd5b6e" providerId="LiveId" clId="{A2B763A3-656B-4C65-800C-E21BE345BB42}" dt="2024-11-01T13:24:26.432" v="489" actId="1035"/>
          <ac:cxnSpMkLst>
            <pc:docMk/>
            <pc:sldMk cId="483647454" sldId="674"/>
            <ac:cxnSpMk id="27" creationId="{CBBA8926-A98E-2748-C919-5EA805E2C1CC}"/>
          </ac:cxnSpMkLst>
        </pc:cxnChg>
        <pc:cxnChg chg="mod">
          <ac:chgData name="준범 박" userId="b5cfbf94decd5b6e" providerId="LiveId" clId="{A2B763A3-656B-4C65-800C-E21BE345BB42}" dt="2024-11-01T13:24:26.432" v="489" actId="1035"/>
          <ac:cxnSpMkLst>
            <pc:docMk/>
            <pc:sldMk cId="483647454" sldId="674"/>
            <ac:cxnSpMk id="29" creationId="{A9B132DF-33C8-289A-ECEC-3853E111E3F6}"/>
          </ac:cxnSpMkLst>
        </pc:cxnChg>
        <pc:cxnChg chg="mod">
          <ac:chgData name="준범 박" userId="b5cfbf94decd5b6e" providerId="LiveId" clId="{A2B763A3-656B-4C65-800C-E21BE345BB42}" dt="2024-11-01T13:24:26.432" v="489" actId="1035"/>
          <ac:cxnSpMkLst>
            <pc:docMk/>
            <pc:sldMk cId="483647454" sldId="674"/>
            <ac:cxnSpMk id="31" creationId="{AE5F9BCE-C655-DF74-F904-FC3869296213}"/>
          </ac:cxnSpMkLst>
        </pc:cxnChg>
        <pc:cxnChg chg="mod">
          <ac:chgData name="준범 박" userId="b5cfbf94decd5b6e" providerId="LiveId" clId="{A2B763A3-656B-4C65-800C-E21BE345BB42}" dt="2024-11-01T13:24:26.432" v="489" actId="1035"/>
          <ac:cxnSpMkLst>
            <pc:docMk/>
            <pc:sldMk cId="483647454" sldId="674"/>
            <ac:cxnSpMk id="34" creationId="{81513D71-136C-D9CD-9806-DE533056F9D4}"/>
          </ac:cxnSpMkLst>
        </pc:cxnChg>
        <pc:cxnChg chg="mod">
          <ac:chgData name="준범 박" userId="b5cfbf94decd5b6e" providerId="LiveId" clId="{A2B763A3-656B-4C65-800C-E21BE345BB42}" dt="2024-11-01T13:24:26.432" v="489" actId="1035"/>
          <ac:cxnSpMkLst>
            <pc:docMk/>
            <pc:sldMk cId="483647454" sldId="674"/>
            <ac:cxnSpMk id="38" creationId="{F6B70F69-1D62-0E0D-2321-757E6B2C478E}"/>
          </ac:cxnSpMkLst>
        </pc:cxnChg>
      </pc:sldChg>
    </pc:docChg>
  </pc:docChgLst>
  <pc:docChgLst>
    <pc:chgData name="준범 박" userId="b5cfbf94decd5b6e" providerId="LiveId" clId="{F2879F85-3C08-F946-AF32-CC6518492CDC}"/>
    <pc:docChg chg="undo custSel modSld">
      <pc:chgData name="준범 박" userId="b5cfbf94decd5b6e" providerId="LiveId" clId="{F2879F85-3C08-F946-AF32-CC6518492CDC}" dt="2024-11-01T12:51:28.824" v="768"/>
      <pc:docMkLst>
        <pc:docMk/>
      </pc:docMkLst>
      <pc:sldChg chg="addSp delSp modSp mod">
        <pc:chgData name="준범 박" userId="b5cfbf94decd5b6e" providerId="LiveId" clId="{F2879F85-3C08-F946-AF32-CC6518492CDC}" dt="2024-11-01T12:51:28.824" v="768"/>
        <pc:sldMkLst>
          <pc:docMk/>
          <pc:sldMk cId="3596614297" sldId="529"/>
        </pc:sldMkLst>
        <pc:spChg chg="add del mod">
          <ac:chgData name="준범 박" userId="b5cfbf94decd5b6e" providerId="LiveId" clId="{F2879F85-3C08-F946-AF32-CC6518492CDC}" dt="2024-11-01T12:51:28.824" v="768"/>
          <ac:spMkLst>
            <pc:docMk/>
            <pc:sldMk cId="3596614297" sldId="529"/>
            <ac:spMk id="3" creationId="{5E9AF3B5-1AD7-E299-17F6-665F16922949}"/>
          </ac:spMkLst>
        </pc:spChg>
        <pc:spChg chg="mod">
          <ac:chgData name="준범 박" userId="b5cfbf94decd5b6e" providerId="LiveId" clId="{F2879F85-3C08-F946-AF32-CC6518492CDC}" dt="2024-11-01T12:43:36.205" v="731" actId="1035"/>
          <ac:spMkLst>
            <pc:docMk/>
            <pc:sldMk cId="3596614297" sldId="529"/>
            <ac:spMk id="5" creationId="{AC47E122-5263-28ED-9474-5A368717AAA8}"/>
          </ac:spMkLst>
        </pc:spChg>
        <pc:spChg chg="mod">
          <ac:chgData name="준범 박" userId="b5cfbf94decd5b6e" providerId="LiveId" clId="{F2879F85-3C08-F946-AF32-CC6518492CDC}" dt="2024-11-01T12:51:18.853" v="765"/>
          <ac:spMkLst>
            <pc:docMk/>
            <pc:sldMk cId="3596614297" sldId="529"/>
            <ac:spMk id="7" creationId="{A5F56951-8053-8432-91A6-94BF9AEC4630}"/>
          </ac:spMkLst>
        </pc:spChg>
        <pc:spChg chg="mod">
          <ac:chgData name="준범 박" userId="b5cfbf94decd5b6e" providerId="LiveId" clId="{F2879F85-3C08-F946-AF32-CC6518492CDC}" dt="2024-11-01T12:43:49.400" v="749" actId="1035"/>
          <ac:spMkLst>
            <pc:docMk/>
            <pc:sldMk cId="3596614297" sldId="529"/>
            <ac:spMk id="12" creationId="{F09B060A-D9E5-5F7D-50E1-4C6554FBD04C}"/>
          </ac:spMkLst>
        </pc:spChg>
        <pc:spChg chg="mod">
          <ac:chgData name="준범 박" userId="b5cfbf94decd5b6e" providerId="LiveId" clId="{F2879F85-3C08-F946-AF32-CC6518492CDC}" dt="2024-11-01T12:43:49.400" v="749" actId="1035"/>
          <ac:spMkLst>
            <pc:docMk/>
            <pc:sldMk cId="3596614297" sldId="529"/>
            <ac:spMk id="13" creationId="{35F12AF4-219E-F311-CB7E-33157350308C}"/>
          </ac:spMkLst>
        </pc:spChg>
        <pc:picChg chg="mod">
          <ac:chgData name="준범 박" userId="b5cfbf94decd5b6e" providerId="LiveId" clId="{F2879F85-3C08-F946-AF32-CC6518492CDC}" dt="2024-11-01T12:43:49.400" v="749" actId="1035"/>
          <ac:picMkLst>
            <pc:docMk/>
            <pc:sldMk cId="3596614297" sldId="529"/>
            <ac:picMk id="9" creationId="{84FF33E8-1749-BB04-BC9A-8915BE1108B4}"/>
          </ac:picMkLst>
        </pc:picChg>
        <pc:picChg chg="mod">
          <ac:chgData name="준범 박" userId="b5cfbf94decd5b6e" providerId="LiveId" clId="{F2879F85-3C08-F946-AF32-CC6518492CDC}" dt="2024-11-01T12:43:49.400" v="749" actId="1035"/>
          <ac:picMkLst>
            <pc:docMk/>
            <pc:sldMk cId="3596614297" sldId="529"/>
            <ac:picMk id="11" creationId="{1D3DE452-67BA-DCE0-1866-46BF2FE72676}"/>
          </ac:picMkLst>
        </pc:picChg>
        <pc:picChg chg="mod">
          <ac:chgData name="준범 박" userId="b5cfbf94decd5b6e" providerId="LiveId" clId="{F2879F85-3C08-F946-AF32-CC6518492CDC}" dt="2024-11-01T12:43:49.400" v="749" actId="1035"/>
          <ac:picMkLst>
            <pc:docMk/>
            <pc:sldMk cId="3596614297" sldId="529"/>
            <ac:picMk id="21" creationId="{5E01B11E-7470-E614-56A0-21BB6349F57A}"/>
          </ac:picMkLst>
        </pc:picChg>
      </pc:sldChg>
      <pc:sldChg chg="addSp delSp modSp mod">
        <pc:chgData name="준범 박" userId="b5cfbf94decd5b6e" providerId="LiveId" clId="{F2879F85-3C08-F946-AF32-CC6518492CDC}" dt="2024-11-01T12:47:39.344" v="763" actId="5793"/>
        <pc:sldMkLst>
          <pc:docMk/>
          <pc:sldMk cId="483647454" sldId="674"/>
        </pc:sldMkLst>
        <pc:spChg chg="mod">
          <ac:chgData name="준범 박" userId="b5cfbf94decd5b6e" providerId="LiveId" clId="{F2879F85-3C08-F946-AF32-CC6518492CDC}" dt="2024-11-01T12:32:52.841" v="217" actId="20577"/>
          <ac:spMkLst>
            <pc:docMk/>
            <pc:sldMk cId="483647454" sldId="674"/>
            <ac:spMk id="2" creationId="{7C0561D3-7DE8-9165-145B-05356CF1F33B}"/>
          </ac:spMkLst>
        </pc:spChg>
        <pc:spChg chg="mod">
          <ac:chgData name="준범 박" userId="b5cfbf94decd5b6e" providerId="LiveId" clId="{F2879F85-3C08-F946-AF32-CC6518492CDC}" dt="2024-11-01T12:47:39.344" v="763" actId="5793"/>
          <ac:spMkLst>
            <pc:docMk/>
            <pc:sldMk cId="483647454" sldId="674"/>
            <ac:spMk id="3" creationId="{8AA831E8-1A74-9A2F-67D9-90739C7F7302}"/>
          </ac:spMkLst>
        </pc:spChg>
        <pc:spChg chg="add mod">
          <ac:chgData name="준범 박" userId="b5cfbf94decd5b6e" providerId="LiveId" clId="{F2879F85-3C08-F946-AF32-CC6518492CDC}" dt="2024-11-01T12:37:47.020" v="603" actId="1038"/>
          <ac:spMkLst>
            <pc:docMk/>
            <pc:sldMk cId="483647454" sldId="674"/>
            <ac:spMk id="4" creationId="{50507A3E-ACDF-1CEB-3F62-7AA4AC90CD59}"/>
          </ac:spMkLst>
        </pc:spChg>
        <pc:spChg chg="add mod">
          <ac:chgData name="준범 박" userId="b5cfbf94decd5b6e" providerId="LiveId" clId="{F2879F85-3C08-F946-AF32-CC6518492CDC}" dt="2024-11-01T12:37:40.154" v="577" actId="1038"/>
          <ac:spMkLst>
            <pc:docMk/>
            <pc:sldMk cId="483647454" sldId="674"/>
            <ac:spMk id="5" creationId="{D64E4E59-0241-CB88-23A7-9B4E498B3C15}"/>
          </ac:spMkLst>
        </pc:spChg>
        <pc:spChg chg="del">
          <ac:chgData name="준범 박" userId="b5cfbf94decd5b6e" providerId="LiveId" clId="{F2879F85-3C08-F946-AF32-CC6518492CDC}" dt="2024-11-01T12:37:25.353" v="499" actId="478"/>
          <ac:spMkLst>
            <pc:docMk/>
            <pc:sldMk cId="483647454" sldId="674"/>
            <ac:spMk id="7" creationId="{BFB6A08F-36CF-FEAF-984E-72052D389448}"/>
          </ac:spMkLst>
        </pc:spChg>
        <pc:spChg chg="add mod">
          <ac:chgData name="준범 박" userId="b5cfbf94decd5b6e" providerId="LiveId" clId="{F2879F85-3C08-F946-AF32-CC6518492CDC}" dt="2024-11-01T12:41:09.192" v="696" actId="1035"/>
          <ac:spMkLst>
            <pc:docMk/>
            <pc:sldMk cId="483647454" sldId="674"/>
            <ac:spMk id="8" creationId="{0B2DE83D-8963-4559-51B1-00D41343D452}"/>
          </ac:spMkLst>
        </pc:spChg>
        <pc:spChg chg="add mod">
          <ac:chgData name="준범 박" userId="b5cfbf94decd5b6e" providerId="LiveId" clId="{F2879F85-3C08-F946-AF32-CC6518492CDC}" dt="2024-11-01T12:42:40.673" v="726" actId="20577"/>
          <ac:spMkLst>
            <pc:docMk/>
            <pc:sldMk cId="483647454" sldId="674"/>
            <ac:spMk id="10" creationId="{548EEBC7-A513-1657-5109-A588898968C8}"/>
          </ac:spMkLst>
        </pc:spChg>
        <pc:spChg chg="del">
          <ac:chgData name="준범 박" userId="b5cfbf94decd5b6e" providerId="LiveId" clId="{F2879F85-3C08-F946-AF32-CC6518492CDC}" dt="2024-11-01T12:37:15.166" v="496" actId="478"/>
          <ac:spMkLst>
            <pc:docMk/>
            <pc:sldMk cId="483647454" sldId="674"/>
            <ac:spMk id="11" creationId="{30173E4A-2FB8-42BF-F9DF-21E94071FA39}"/>
          </ac:spMkLst>
        </pc:spChg>
        <pc:picChg chg="mod">
          <ac:chgData name="준범 박" userId="b5cfbf94decd5b6e" providerId="LiveId" clId="{F2879F85-3C08-F946-AF32-CC6518492CDC}" dt="2024-11-01T12:41:16.144" v="698" actId="1076"/>
          <ac:picMkLst>
            <pc:docMk/>
            <pc:sldMk cId="483647454" sldId="674"/>
            <ac:picMk id="26" creationId="{1172ACED-5C6B-6113-9899-11D43CDAD541}"/>
          </ac:picMkLst>
        </pc:picChg>
        <pc:picChg chg="mod">
          <ac:chgData name="준범 박" userId="b5cfbf94decd5b6e" providerId="LiveId" clId="{F2879F85-3C08-F946-AF32-CC6518492CDC}" dt="2024-11-01T12:37:40.154" v="577" actId="1038"/>
          <ac:picMkLst>
            <pc:docMk/>
            <pc:sldMk cId="483647454" sldId="674"/>
            <ac:picMk id="2056" creationId="{0786B626-F7F5-4213-DA6F-DCC3534C5745}"/>
          </ac:picMkLst>
        </pc:picChg>
        <pc:cxnChg chg="mod">
          <ac:chgData name="준범 박" userId="b5cfbf94decd5b6e" providerId="LiveId" clId="{F2879F85-3C08-F946-AF32-CC6518492CDC}" dt="2024-11-01T12:37:40.154" v="577" actId="1038"/>
          <ac:cxnSpMkLst>
            <pc:docMk/>
            <pc:sldMk cId="483647454" sldId="674"/>
            <ac:cxnSpMk id="15" creationId="{B2104A86-3A50-DFAE-783D-F9B06426791F}"/>
          </ac:cxnSpMkLst>
        </pc:cxnChg>
        <pc:cxnChg chg="mod">
          <ac:chgData name="준범 박" userId="b5cfbf94decd5b6e" providerId="LiveId" clId="{F2879F85-3C08-F946-AF32-CC6518492CDC}" dt="2024-11-01T12:37:40.154" v="577" actId="1038"/>
          <ac:cxnSpMkLst>
            <pc:docMk/>
            <pc:sldMk cId="483647454" sldId="674"/>
            <ac:cxnSpMk id="17" creationId="{073E18C8-C937-E780-7215-F8E9F816D391}"/>
          </ac:cxnSpMkLst>
        </pc:cxnChg>
        <pc:cxnChg chg="mod">
          <ac:chgData name="준범 박" userId="b5cfbf94decd5b6e" providerId="LiveId" clId="{F2879F85-3C08-F946-AF32-CC6518492CDC}" dt="2024-11-01T12:37:40.154" v="577" actId="1038"/>
          <ac:cxnSpMkLst>
            <pc:docMk/>
            <pc:sldMk cId="483647454" sldId="674"/>
            <ac:cxnSpMk id="24" creationId="{D8B82560-A3FF-5D01-817E-AB7832840DA4}"/>
          </ac:cxnSpMkLst>
        </pc:cxnChg>
        <pc:cxnChg chg="mod">
          <ac:chgData name="준범 박" userId="b5cfbf94decd5b6e" providerId="LiveId" clId="{F2879F85-3C08-F946-AF32-CC6518492CDC}" dt="2024-11-01T12:37:40.154" v="577" actId="1038"/>
          <ac:cxnSpMkLst>
            <pc:docMk/>
            <pc:sldMk cId="483647454" sldId="674"/>
            <ac:cxnSpMk id="27" creationId="{CBBA8926-A98E-2748-C919-5EA805E2C1CC}"/>
          </ac:cxnSpMkLst>
        </pc:cxnChg>
        <pc:cxnChg chg="mod">
          <ac:chgData name="준범 박" userId="b5cfbf94decd5b6e" providerId="LiveId" clId="{F2879F85-3C08-F946-AF32-CC6518492CDC}" dt="2024-11-01T12:37:40.154" v="577" actId="1038"/>
          <ac:cxnSpMkLst>
            <pc:docMk/>
            <pc:sldMk cId="483647454" sldId="674"/>
            <ac:cxnSpMk id="29" creationId="{A9B132DF-33C8-289A-ECEC-3853E111E3F6}"/>
          </ac:cxnSpMkLst>
        </pc:cxnChg>
        <pc:cxnChg chg="mod">
          <ac:chgData name="준범 박" userId="b5cfbf94decd5b6e" providerId="LiveId" clId="{F2879F85-3C08-F946-AF32-CC6518492CDC}" dt="2024-11-01T12:37:40.154" v="577" actId="1038"/>
          <ac:cxnSpMkLst>
            <pc:docMk/>
            <pc:sldMk cId="483647454" sldId="674"/>
            <ac:cxnSpMk id="31" creationId="{AE5F9BCE-C655-DF74-F904-FC3869296213}"/>
          </ac:cxnSpMkLst>
        </pc:cxnChg>
        <pc:cxnChg chg="mod">
          <ac:chgData name="준범 박" userId="b5cfbf94decd5b6e" providerId="LiveId" clId="{F2879F85-3C08-F946-AF32-CC6518492CDC}" dt="2024-11-01T12:37:40.154" v="577" actId="1038"/>
          <ac:cxnSpMkLst>
            <pc:docMk/>
            <pc:sldMk cId="483647454" sldId="674"/>
            <ac:cxnSpMk id="34" creationId="{81513D71-136C-D9CD-9806-DE533056F9D4}"/>
          </ac:cxnSpMkLst>
        </pc:cxnChg>
        <pc:cxnChg chg="mod">
          <ac:chgData name="준범 박" userId="b5cfbf94decd5b6e" providerId="LiveId" clId="{F2879F85-3C08-F946-AF32-CC6518492CDC}" dt="2024-11-01T12:37:40.154" v="577" actId="1038"/>
          <ac:cxnSpMkLst>
            <pc:docMk/>
            <pc:sldMk cId="483647454" sldId="674"/>
            <ac:cxnSpMk id="38" creationId="{F6B70F69-1D62-0E0D-2321-757E6B2C478E}"/>
          </ac:cxnSpMkLst>
        </pc:cxnChg>
      </pc:sldChg>
    </pc:docChg>
  </pc:docChgLst>
  <pc:docChgLst>
    <pc:chgData name="준범 박" userId="b5cfbf94decd5b6e" providerId="LiveId" clId="{98A60D4F-7359-4816-8D72-491AEC127EDA}"/>
    <pc:docChg chg="undo custSel addSld delSld modSld sldOrd">
      <pc:chgData name="준범 박" userId="b5cfbf94decd5b6e" providerId="LiveId" clId="{98A60D4F-7359-4816-8D72-491AEC127EDA}" dt="2024-11-01T23:07:34.249" v="6691" actId="255"/>
      <pc:docMkLst>
        <pc:docMk/>
      </pc:docMkLst>
      <pc:sldChg chg="modSp mod modNotesTx">
        <pc:chgData name="준범 박" userId="b5cfbf94decd5b6e" providerId="LiveId" clId="{98A60D4F-7359-4816-8D72-491AEC127EDA}" dt="2024-11-01T23:07:34.249" v="6691" actId="255"/>
        <pc:sldMkLst>
          <pc:docMk/>
          <pc:sldMk cId="2946444279" sldId="257"/>
        </pc:sldMkLst>
        <pc:spChg chg="mod">
          <ac:chgData name="준범 박" userId="b5cfbf94decd5b6e" providerId="LiveId" clId="{98A60D4F-7359-4816-8D72-491AEC127EDA}" dt="2024-11-01T00:19:58.336" v="945" actId="313"/>
          <ac:spMkLst>
            <pc:docMk/>
            <pc:sldMk cId="2946444279" sldId="257"/>
            <ac:spMk id="7" creationId="{54E527D9-5961-61AA-C4B5-324F17727BF8}"/>
          </ac:spMkLst>
        </pc:spChg>
      </pc:sldChg>
      <pc:sldChg chg="addSp delSp modSp mod modNotesTx">
        <pc:chgData name="준범 박" userId="b5cfbf94decd5b6e" providerId="LiveId" clId="{98A60D4F-7359-4816-8D72-491AEC127EDA}" dt="2024-11-01T02:08:11.718" v="2828" actId="20577"/>
        <pc:sldMkLst>
          <pc:docMk/>
          <pc:sldMk cId="872207861" sldId="370"/>
        </pc:sldMkLst>
        <pc:spChg chg="mod">
          <ac:chgData name="준범 박" userId="b5cfbf94decd5b6e" providerId="LiveId" clId="{98A60D4F-7359-4816-8D72-491AEC127EDA}" dt="2024-11-01T00:32:21.450" v="1123" actId="20577"/>
          <ac:spMkLst>
            <pc:docMk/>
            <pc:sldMk cId="872207861" sldId="370"/>
            <ac:spMk id="2" creationId="{66AC8BA4-0F03-A855-365B-B7A0B262B301}"/>
          </ac:spMkLst>
        </pc:spChg>
        <pc:spChg chg="mod">
          <ac:chgData name="준범 박" userId="b5cfbf94decd5b6e" providerId="LiveId" clId="{98A60D4F-7359-4816-8D72-491AEC127EDA}" dt="2024-11-01T00:48:55.322" v="1867" actId="20577"/>
          <ac:spMkLst>
            <pc:docMk/>
            <pc:sldMk cId="872207861" sldId="370"/>
            <ac:spMk id="3" creationId="{F52459FD-E6AA-90EA-24A5-59950775C237}"/>
          </ac:spMkLst>
        </pc:spChg>
        <pc:spChg chg="del">
          <ac:chgData name="준범 박" userId="b5cfbf94decd5b6e" providerId="LiveId" clId="{98A60D4F-7359-4816-8D72-491AEC127EDA}" dt="2024-11-01T00:26:01.890" v="1020" actId="478"/>
          <ac:spMkLst>
            <pc:docMk/>
            <pc:sldMk cId="872207861" sldId="370"/>
            <ac:spMk id="4" creationId="{4039EB1A-9F80-3777-9D43-455AB4C32799}"/>
          </ac:spMkLst>
        </pc:spChg>
        <pc:spChg chg="del mod">
          <ac:chgData name="준범 박" userId="b5cfbf94decd5b6e" providerId="LiveId" clId="{98A60D4F-7359-4816-8D72-491AEC127EDA}" dt="2024-11-01T00:26:01.890" v="1020" actId="478"/>
          <ac:spMkLst>
            <pc:docMk/>
            <pc:sldMk cId="872207861" sldId="370"/>
            <ac:spMk id="5" creationId="{EAEA7A84-D546-2A2C-37CB-1290C0C84E54}"/>
          </ac:spMkLst>
        </pc:spChg>
        <pc:spChg chg="del mod">
          <ac:chgData name="준범 박" userId="b5cfbf94decd5b6e" providerId="LiveId" clId="{98A60D4F-7359-4816-8D72-491AEC127EDA}" dt="2024-11-01T00:26:01.890" v="1020" actId="478"/>
          <ac:spMkLst>
            <pc:docMk/>
            <pc:sldMk cId="872207861" sldId="370"/>
            <ac:spMk id="6" creationId="{667FF767-5733-44EC-C8FF-F229873DE30B}"/>
          </ac:spMkLst>
        </pc:spChg>
        <pc:spChg chg="del mod">
          <ac:chgData name="준범 박" userId="b5cfbf94decd5b6e" providerId="LiveId" clId="{98A60D4F-7359-4816-8D72-491AEC127EDA}" dt="2024-11-01T00:26:01.890" v="1020" actId="478"/>
          <ac:spMkLst>
            <pc:docMk/>
            <pc:sldMk cId="872207861" sldId="370"/>
            <ac:spMk id="7" creationId="{63F2DBA9-A82C-1BB6-F4E4-10D02AF66F6C}"/>
          </ac:spMkLst>
        </pc:spChg>
        <pc:spChg chg="del mod">
          <ac:chgData name="준범 박" userId="b5cfbf94decd5b6e" providerId="LiveId" clId="{98A60D4F-7359-4816-8D72-491AEC127EDA}" dt="2024-11-01T00:28:48.697" v="1076" actId="478"/>
          <ac:spMkLst>
            <pc:docMk/>
            <pc:sldMk cId="872207861" sldId="370"/>
            <ac:spMk id="8" creationId="{1A70DE17-4BD1-508A-150A-BDDD5C34DB5D}"/>
          </ac:spMkLst>
        </pc:spChg>
        <pc:spChg chg="del mod">
          <ac:chgData name="준범 박" userId="b5cfbf94decd5b6e" providerId="LiveId" clId="{98A60D4F-7359-4816-8D72-491AEC127EDA}" dt="2024-11-01T00:14:15.706" v="874" actId="478"/>
          <ac:spMkLst>
            <pc:docMk/>
            <pc:sldMk cId="872207861" sldId="370"/>
            <ac:spMk id="9" creationId="{D41661A7-288A-CCB6-0DF0-C2DA63025E32}"/>
          </ac:spMkLst>
        </pc:spChg>
        <pc:spChg chg="add del mod">
          <ac:chgData name="준범 박" userId="b5cfbf94decd5b6e" providerId="LiveId" clId="{98A60D4F-7359-4816-8D72-491AEC127EDA}" dt="2024-11-01T00:26:01.890" v="1020" actId="478"/>
          <ac:spMkLst>
            <pc:docMk/>
            <pc:sldMk cId="872207861" sldId="370"/>
            <ac:spMk id="11" creationId="{8C2BEF9E-021C-B24C-5602-CA6A233E94A2}"/>
          </ac:spMkLst>
        </pc:spChg>
        <pc:spChg chg="add del mod">
          <ac:chgData name="준범 박" userId="b5cfbf94decd5b6e" providerId="LiveId" clId="{98A60D4F-7359-4816-8D72-491AEC127EDA}" dt="2024-11-01T00:06:43.258" v="523" actId="478"/>
          <ac:spMkLst>
            <pc:docMk/>
            <pc:sldMk cId="872207861" sldId="370"/>
            <ac:spMk id="15" creationId="{254A4BF1-08ED-660B-D705-4118F4E5C9DC}"/>
          </ac:spMkLst>
        </pc:spChg>
        <pc:spChg chg="add del mod">
          <ac:chgData name="준범 박" userId="b5cfbf94decd5b6e" providerId="LiveId" clId="{98A60D4F-7359-4816-8D72-491AEC127EDA}" dt="2024-11-01T00:26:01.890" v="1020" actId="478"/>
          <ac:spMkLst>
            <pc:docMk/>
            <pc:sldMk cId="872207861" sldId="370"/>
            <ac:spMk id="17" creationId="{E66C3F19-E044-C67E-3452-8E7DF8163A34}"/>
          </ac:spMkLst>
        </pc:spChg>
        <pc:spChg chg="add del mod">
          <ac:chgData name="준범 박" userId="b5cfbf94decd5b6e" providerId="LiveId" clId="{98A60D4F-7359-4816-8D72-491AEC127EDA}" dt="2024-11-01T00:26:01.890" v="1020" actId="478"/>
          <ac:spMkLst>
            <pc:docMk/>
            <pc:sldMk cId="872207861" sldId="370"/>
            <ac:spMk id="18" creationId="{B17D8E9B-5B49-4BC4-50D6-E0430F7F1562}"/>
          </ac:spMkLst>
        </pc:spChg>
        <pc:spChg chg="add del mod">
          <ac:chgData name="준범 박" userId="b5cfbf94decd5b6e" providerId="LiveId" clId="{98A60D4F-7359-4816-8D72-491AEC127EDA}" dt="2024-11-01T00:26:01.890" v="1020" actId="478"/>
          <ac:spMkLst>
            <pc:docMk/>
            <pc:sldMk cId="872207861" sldId="370"/>
            <ac:spMk id="20" creationId="{A34CA099-65EC-77F1-0D50-AA01200D77B1}"/>
          </ac:spMkLst>
        </pc:spChg>
        <pc:spChg chg="add del mod">
          <ac:chgData name="준범 박" userId="b5cfbf94decd5b6e" providerId="LiveId" clId="{98A60D4F-7359-4816-8D72-491AEC127EDA}" dt="2024-11-01T00:26:01.890" v="1020" actId="478"/>
          <ac:spMkLst>
            <pc:docMk/>
            <pc:sldMk cId="872207861" sldId="370"/>
            <ac:spMk id="22" creationId="{107906A1-1BC6-5B72-E82A-E92B65C5A2F4}"/>
          </ac:spMkLst>
        </pc:spChg>
        <pc:spChg chg="add del mod">
          <ac:chgData name="준범 박" userId="b5cfbf94decd5b6e" providerId="LiveId" clId="{98A60D4F-7359-4816-8D72-491AEC127EDA}" dt="2024-11-01T00:26:01.890" v="1020" actId="478"/>
          <ac:spMkLst>
            <pc:docMk/>
            <pc:sldMk cId="872207861" sldId="370"/>
            <ac:spMk id="23" creationId="{DAF7C57A-D64A-DD1B-D6E1-60220E8917CD}"/>
          </ac:spMkLst>
        </pc:spChg>
        <pc:spChg chg="add del mod">
          <ac:chgData name="준범 박" userId="b5cfbf94decd5b6e" providerId="LiveId" clId="{98A60D4F-7359-4816-8D72-491AEC127EDA}" dt="2024-11-01T00:28:46.408" v="1075" actId="478"/>
          <ac:spMkLst>
            <pc:docMk/>
            <pc:sldMk cId="872207861" sldId="370"/>
            <ac:spMk id="25" creationId="{855B8EEC-BEBA-0078-6C86-0C3D11CBE86C}"/>
          </ac:spMkLst>
        </pc:spChg>
        <pc:spChg chg="add del mod">
          <ac:chgData name="준범 박" userId="b5cfbf94decd5b6e" providerId="LiveId" clId="{98A60D4F-7359-4816-8D72-491AEC127EDA}" dt="2024-11-01T00:48:44.720" v="1862" actId="478"/>
          <ac:spMkLst>
            <pc:docMk/>
            <pc:sldMk cId="872207861" sldId="370"/>
            <ac:spMk id="29" creationId="{C6A98AC0-D945-A33B-B885-632D67540239}"/>
          </ac:spMkLst>
        </pc:spChg>
        <pc:spChg chg="add mod">
          <ac:chgData name="준범 박" userId="b5cfbf94decd5b6e" providerId="LiveId" clId="{98A60D4F-7359-4816-8D72-491AEC127EDA}" dt="2024-11-01T02:06:59.705" v="2812" actId="1076"/>
          <ac:spMkLst>
            <pc:docMk/>
            <pc:sldMk cId="872207861" sldId="370"/>
            <ac:spMk id="32" creationId="{C9CACB58-C81D-FCA6-3A79-B70AD1039109}"/>
          </ac:spMkLst>
        </pc:spChg>
        <pc:spChg chg="add mod">
          <ac:chgData name="준범 박" userId="b5cfbf94decd5b6e" providerId="LiveId" clId="{98A60D4F-7359-4816-8D72-491AEC127EDA}" dt="2024-11-01T02:08:11.718" v="2828" actId="20577"/>
          <ac:spMkLst>
            <pc:docMk/>
            <pc:sldMk cId="872207861" sldId="370"/>
            <ac:spMk id="33" creationId="{31805DF7-F55B-BDC8-0C50-BA23D4C8E097}"/>
          </ac:spMkLst>
        </pc:spChg>
        <pc:picChg chg="del mod">
          <ac:chgData name="준범 박" userId="b5cfbf94decd5b6e" providerId="LiveId" clId="{98A60D4F-7359-4816-8D72-491AEC127EDA}" dt="2024-11-01T00:26:01.890" v="1020" actId="478"/>
          <ac:picMkLst>
            <pc:docMk/>
            <pc:sldMk cId="872207861" sldId="370"/>
            <ac:picMk id="10" creationId="{BBECC871-0B55-01B7-4B31-D2929567878D}"/>
          </ac:picMkLst>
        </pc:picChg>
        <pc:picChg chg="del mod">
          <ac:chgData name="준범 박" userId="b5cfbf94decd5b6e" providerId="LiveId" clId="{98A60D4F-7359-4816-8D72-491AEC127EDA}" dt="2024-11-01T00:14:18.292" v="875" actId="478"/>
          <ac:picMkLst>
            <pc:docMk/>
            <pc:sldMk cId="872207861" sldId="370"/>
            <ac:picMk id="12" creationId="{6321B65A-CA9F-43E9-E323-A5308ED4F58B}"/>
          </ac:picMkLst>
        </pc:picChg>
        <pc:picChg chg="del mod">
          <ac:chgData name="준범 박" userId="b5cfbf94decd5b6e" providerId="LiveId" clId="{98A60D4F-7359-4816-8D72-491AEC127EDA}" dt="2024-11-01T00:14:20.617" v="876" actId="478"/>
          <ac:picMkLst>
            <pc:docMk/>
            <pc:sldMk cId="872207861" sldId="370"/>
            <ac:picMk id="13" creationId="{1CC95FC8-105F-4283-EDFE-5E5DF362258C}"/>
          </ac:picMkLst>
        </pc:picChg>
        <pc:picChg chg="del">
          <ac:chgData name="준범 박" userId="b5cfbf94decd5b6e" providerId="LiveId" clId="{98A60D4F-7359-4816-8D72-491AEC127EDA}" dt="2024-11-01T00:01:46.841" v="187" actId="478"/>
          <ac:picMkLst>
            <pc:docMk/>
            <pc:sldMk cId="872207861" sldId="370"/>
            <ac:picMk id="14" creationId="{390FD19C-82A8-E811-DE4D-3789823C58C5}"/>
          </ac:picMkLst>
        </pc:picChg>
        <pc:picChg chg="add del mod">
          <ac:chgData name="준범 박" userId="b5cfbf94decd5b6e" providerId="LiveId" clId="{98A60D4F-7359-4816-8D72-491AEC127EDA}" dt="2024-11-01T00:26:01.890" v="1020" actId="478"/>
          <ac:picMkLst>
            <pc:docMk/>
            <pc:sldMk cId="872207861" sldId="370"/>
            <ac:picMk id="16" creationId="{5C0D3FD5-F7CF-90FF-DD4D-DE67601A4376}"/>
          </ac:picMkLst>
        </pc:picChg>
        <pc:picChg chg="add mod">
          <ac:chgData name="준범 박" userId="b5cfbf94decd5b6e" providerId="LiveId" clId="{98A60D4F-7359-4816-8D72-491AEC127EDA}" dt="2024-11-01T00:11:02.380" v="682"/>
          <ac:picMkLst>
            <pc:docMk/>
            <pc:sldMk cId="872207861" sldId="370"/>
            <ac:picMk id="19" creationId="{0F38F971-E38B-99FB-07FA-EBF1178EB945}"/>
          </ac:picMkLst>
        </pc:picChg>
        <pc:picChg chg="add del mod">
          <ac:chgData name="준범 박" userId="b5cfbf94decd5b6e" providerId="LiveId" clId="{98A60D4F-7359-4816-8D72-491AEC127EDA}" dt="2024-11-01T00:26:01.890" v="1020" actId="478"/>
          <ac:picMkLst>
            <pc:docMk/>
            <pc:sldMk cId="872207861" sldId="370"/>
            <ac:picMk id="21" creationId="{C4837C53-5E44-6571-90A6-E11D91ADF82E}"/>
          </ac:picMkLst>
        </pc:picChg>
        <pc:picChg chg="add del mod">
          <ac:chgData name="준범 박" userId="b5cfbf94decd5b6e" providerId="LiveId" clId="{98A60D4F-7359-4816-8D72-491AEC127EDA}" dt="2024-11-01T00:26:01.890" v="1020" actId="478"/>
          <ac:picMkLst>
            <pc:docMk/>
            <pc:sldMk cId="872207861" sldId="370"/>
            <ac:picMk id="24" creationId="{6F90762D-484A-71E0-E668-8FA05736ABBE}"/>
          </ac:picMkLst>
        </pc:picChg>
        <pc:picChg chg="add del mod">
          <ac:chgData name="준범 박" userId="b5cfbf94decd5b6e" providerId="LiveId" clId="{98A60D4F-7359-4816-8D72-491AEC127EDA}" dt="2024-11-01T00:26:01.890" v="1020" actId="478"/>
          <ac:picMkLst>
            <pc:docMk/>
            <pc:sldMk cId="872207861" sldId="370"/>
            <ac:picMk id="26" creationId="{10DBB937-2A31-1626-DDD2-F0F6286F6743}"/>
          </ac:picMkLst>
        </pc:picChg>
        <pc:picChg chg="add del mod">
          <ac:chgData name="준범 박" userId="b5cfbf94decd5b6e" providerId="LiveId" clId="{98A60D4F-7359-4816-8D72-491AEC127EDA}" dt="2024-11-01T00:26:01.890" v="1020" actId="478"/>
          <ac:picMkLst>
            <pc:docMk/>
            <pc:sldMk cId="872207861" sldId="370"/>
            <ac:picMk id="27" creationId="{07EFB2DC-2BEC-F52B-7245-2DE9B9CD3530}"/>
          </ac:picMkLst>
        </pc:picChg>
        <pc:picChg chg="add mod">
          <ac:chgData name="준범 박" userId="b5cfbf94decd5b6e" providerId="LiveId" clId="{98A60D4F-7359-4816-8D72-491AEC127EDA}" dt="2024-11-01T02:08:03.478" v="2826" actId="1076"/>
          <ac:picMkLst>
            <pc:docMk/>
            <pc:sldMk cId="872207861" sldId="370"/>
            <ac:picMk id="31" creationId="{FE1934CA-E766-CC53-F754-297366C3E8F1}"/>
          </ac:picMkLst>
        </pc:picChg>
        <pc:picChg chg="add mod">
          <ac:chgData name="준범 박" userId="b5cfbf94decd5b6e" providerId="LiveId" clId="{98A60D4F-7359-4816-8D72-491AEC127EDA}" dt="2024-11-01T00:35:00.583" v="1130" actId="14100"/>
          <ac:picMkLst>
            <pc:docMk/>
            <pc:sldMk cId="872207861" sldId="370"/>
            <ac:picMk id="1026" creationId="{91BA1ADA-D73D-192B-D9E5-67B766F25082}"/>
          </ac:picMkLst>
        </pc:picChg>
      </pc:sldChg>
      <pc:sldChg chg="addSp delSp modSp mod modNotesTx">
        <pc:chgData name="준범 박" userId="b5cfbf94decd5b6e" providerId="LiveId" clId="{98A60D4F-7359-4816-8D72-491AEC127EDA}" dt="2024-11-01T07:34:35.447" v="5973" actId="1037"/>
        <pc:sldMkLst>
          <pc:docMk/>
          <pc:sldMk cId="2852708043" sldId="372"/>
        </pc:sldMkLst>
        <pc:spChg chg="add mod">
          <ac:chgData name="준범 박" userId="b5cfbf94decd5b6e" providerId="LiveId" clId="{98A60D4F-7359-4816-8D72-491AEC127EDA}" dt="2024-11-01T07:19:47.392" v="5682" actId="1076"/>
          <ac:spMkLst>
            <pc:docMk/>
            <pc:sldMk cId="2852708043" sldId="372"/>
            <ac:spMk id="2" creationId="{60B5B62E-9D8B-C859-FCBC-809C91B3A06A}"/>
          </ac:spMkLst>
        </pc:spChg>
        <pc:spChg chg="add del mod">
          <ac:chgData name="준범 박" userId="b5cfbf94decd5b6e" providerId="LiveId" clId="{98A60D4F-7359-4816-8D72-491AEC127EDA}" dt="2024-11-01T02:08:29.720" v="2836" actId="478"/>
          <ac:spMkLst>
            <pc:docMk/>
            <pc:sldMk cId="2852708043" sldId="372"/>
            <ac:spMk id="2" creationId="{BF5ACCD2-610E-6574-2B6C-4F846EB4596D}"/>
          </ac:spMkLst>
        </pc:spChg>
        <pc:spChg chg="mod">
          <ac:chgData name="준범 박" userId="b5cfbf94decd5b6e" providerId="LiveId" clId="{98A60D4F-7359-4816-8D72-491AEC127EDA}" dt="2024-11-01T07:34:20.060" v="5919"/>
          <ac:spMkLst>
            <pc:docMk/>
            <pc:sldMk cId="2852708043" sldId="372"/>
            <ac:spMk id="3" creationId="{F52459FD-E6AA-90EA-24A5-59950775C237}"/>
          </ac:spMkLst>
        </pc:spChg>
        <pc:spChg chg="add del mod">
          <ac:chgData name="준범 박" userId="b5cfbf94decd5b6e" providerId="LiveId" clId="{98A60D4F-7359-4816-8D72-491AEC127EDA}" dt="2024-11-01T04:28:15.368" v="3997" actId="1076"/>
          <ac:spMkLst>
            <pc:docMk/>
            <pc:sldMk cId="2852708043" sldId="372"/>
            <ac:spMk id="7" creationId="{0E42190F-B945-83AF-357D-7F13672293B1}"/>
          </ac:spMkLst>
        </pc:spChg>
        <pc:spChg chg="del mod">
          <ac:chgData name="준범 박" userId="b5cfbf94decd5b6e" providerId="LiveId" clId="{98A60D4F-7359-4816-8D72-491AEC127EDA}" dt="2024-11-01T02:00:02.283" v="2637" actId="478"/>
          <ac:spMkLst>
            <pc:docMk/>
            <pc:sldMk cId="2852708043" sldId="372"/>
            <ac:spMk id="8" creationId="{C1830846-1C5E-1C96-8AED-E6CDF897942A}"/>
          </ac:spMkLst>
        </pc:spChg>
        <pc:spChg chg="add mod">
          <ac:chgData name="준범 박" userId="b5cfbf94decd5b6e" providerId="LiveId" clId="{98A60D4F-7359-4816-8D72-491AEC127EDA}" dt="2024-11-01T07:34:35.447" v="5973" actId="1037"/>
          <ac:spMkLst>
            <pc:docMk/>
            <pc:sldMk cId="2852708043" sldId="372"/>
            <ac:spMk id="10" creationId="{4D4107B9-E8E8-CAFA-263A-88944DC50095}"/>
          </ac:spMkLst>
        </pc:spChg>
        <pc:spChg chg="mod">
          <ac:chgData name="준범 박" userId="b5cfbf94decd5b6e" providerId="LiveId" clId="{98A60D4F-7359-4816-8D72-491AEC127EDA}" dt="2024-11-01T04:28:15.368" v="3997" actId="1076"/>
          <ac:spMkLst>
            <pc:docMk/>
            <pc:sldMk cId="2852708043" sldId="372"/>
            <ac:spMk id="11" creationId="{76F61119-17B1-E348-2350-34491A0F6D1C}"/>
          </ac:spMkLst>
        </pc:spChg>
        <pc:spChg chg="mod">
          <ac:chgData name="준범 박" userId="b5cfbf94decd5b6e" providerId="LiveId" clId="{98A60D4F-7359-4816-8D72-491AEC127EDA}" dt="2024-11-01T04:28:15.368" v="3997" actId="1076"/>
          <ac:spMkLst>
            <pc:docMk/>
            <pc:sldMk cId="2852708043" sldId="372"/>
            <ac:spMk id="12" creationId="{333F7BAF-8140-679B-2B5C-D78A0B23F740}"/>
          </ac:spMkLst>
        </pc:spChg>
        <pc:spChg chg="mod">
          <ac:chgData name="준범 박" userId="b5cfbf94decd5b6e" providerId="LiveId" clId="{98A60D4F-7359-4816-8D72-491AEC127EDA}" dt="2024-11-01T04:28:15.368" v="3997" actId="1076"/>
          <ac:spMkLst>
            <pc:docMk/>
            <pc:sldMk cId="2852708043" sldId="372"/>
            <ac:spMk id="13" creationId="{78E75092-118C-E799-2225-0251FE44B699}"/>
          </ac:spMkLst>
        </pc:spChg>
        <pc:spChg chg="add mod">
          <ac:chgData name="준범 박" userId="b5cfbf94decd5b6e" providerId="LiveId" clId="{98A60D4F-7359-4816-8D72-491AEC127EDA}" dt="2024-11-01T02:09:39.834" v="2923" actId="2711"/>
          <ac:spMkLst>
            <pc:docMk/>
            <pc:sldMk cId="2852708043" sldId="372"/>
            <ac:spMk id="18" creationId="{63CD6FE5-6831-0A1C-4FF1-D2C13D1FDBAF}"/>
          </ac:spMkLst>
        </pc:spChg>
        <pc:spChg chg="add mod">
          <ac:chgData name="준범 박" userId="b5cfbf94decd5b6e" providerId="LiveId" clId="{98A60D4F-7359-4816-8D72-491AEC127EDA}" dt="2024-11-01T02:09:39.834" v="2923" actId="2711"/>
          <ac:spMkLst>
            <pc:docMk/>
            <pc:sldMk cId="2852708043" sldId="372"/>
            <ac:spMk id="19" creationId="{6018194F-CA8A-9629-3314-4DB8F70B0928}"/>
          </ac:spMkLst>
        </pc:spChg>
        <pc:spChg chg="add mod">
          <ac:chgData name="준범 박" userId="b5cfbf94decd5b6e" providerId="LiveId" clId="{98A60D4F-7359-4816-8D72-491AEC127EDA}" dt="2024-11-01T02:09:39.834" v="2923" actId="2711"/>
          <ac:spMkLst>
            <pc:docMk/>
            <pc:sldMk cId="2852708043" sldId="372"/>
            <ac:spMk id="20" creationId="{7CDDE2A0-9281-13D0-C14B-7C7D0359DE37}"/>
          </ac:spMkLst>
        </pc:spChg>
        <pc:spChg chg="add mod">
          <ac:chgData name="준범 박" userId="b5cfbf94decd5b6e" providerId="LiveId" clId="{98A60D4F-7359-4816-8D72-491AEC127EDA}" dt="2024-11-01T02:09:39.834" v="2923" actId="2711"/>
          <ac:spMkLst>
            <pc:docMk/>
            <pc:sldMk cId="2852708043" sldId="372"/>
            <ac:spMk id="29" creationId="{833C76FE-7943-E900-ABFF-9140C2F55FCB}"/>
          </ac:spMkLst>
        </pc:spChg>
        <pc:spChg chg="add mod">
          <ac:chgData name="준범 박" userId="b5cfbf94decd5b6e" providerId="LiveId" clId="{98A60D4F-7359-4816-8D72-491AEC127EDA}" dt="2024-11-01T02:18:18.460" v="3077" actId="1036"/>
          <ac:spMkLst>
            <pc:docMk/>
            <pc:sldMk cId="2852708043" sldId="372"/>
            <ac:spMk id="32" creationId="{66E748E8-F3FB-D64E-B460-DCA8701E8C0D}"/>
          </ac:spMkLst>
        </pc:spChg>
        <pc:spChg chg="add mod">
          <ac:chgData name="준범 박" userId="b5cfbf94decd5b6e" providerId="LiveId" clId="{98A60D4F-7359-4816-8D72-491AEC127EDA}" dt="2024-11-01T02:18:13.496" v="3071" actId="1037"/>
          <ac:spMkLst>
            <pc:docMk/>
            <pc:sldMk cId="2852708043" sldId="372"/>
            <ac:spMk id="33" creationId="{EED53DFE-A62A-B728-F9F0-21B4205280E7}"/>
          </ac:spMkLst>
        </pc:spChg>
        <pc:spChg chg="del mod">
          <ac:chgData name="준범 박" userId="b5cfbf94decd5b6e" providerId="LiveId" clId="{98A60D4F-7359-4816-8D72-491AEC127EDA}" dt="2024-11-01T01:30:32.298" v="2246"/>
          <ac:spMkLst>
            <pc:docMk/>
            <pc:sldMk cId="2852708043" sldId="372"/>
            <ac:spMk id="34" creationId="{33EFBEE3-6477-6E17-810F-3A00415CC633}"/>
          </ac:spMkLst>
        </pc:spChg>
        <pc:spChg chg="mod">
          <ac:chgData name="준범 박" userId="b5cfbf94decd5b6e" providerId="LiveId" clId="{98A60D4F-7359-4816-8D72-491AEC127EDA}" dt="2024-11-01T04:28:15.368" v="3997" actId="1076"/>
          <ac:spMkLst>
            <pc:docMk/>
            <pc:sldMk cId="2852708043" sldId="372"/>
            <ac:spMk id="35" creationId="{0BA1DA29-F210-98CA-C0FF-97C36D48941F}"/>
          </ac:spMkLst>
        </pc:spChg>
        <pc:spChg chg="mod">
          <ac:chgData name="준범 박" userId="b5cfbf94decd5b6e" providerId="LiveId" clId="{98A60D4F-7359-4816-8D72-491AEC127EDA}" dt="2024-11-01T07:34:10.696" v="5917" actId="1076"/>
          <ac:spMkLst>
            <pc:docMk/>
            <pc:sldMk cId="2852708043" sldId="372"/>
            <ac:spMk id="36" creationId="{BE82C0C2-EA94-19F7-5B06-A3622828AD0C}"/>
          </ac:spMkLst>
        </pc:spChg>
        <pc:spChg chg="mod">
          <ac:chgData name="준범 박" userId="b5cfbf94decd5b6e" providerId="LiveId" clId="{98A60D4F-7359-4816-8D72-491AEC127EDA}" dt="2024-11-01T04:28:15.368" v="3997" actId="1076"/>
          <ac:spMkLst>
            <pc:docMk/>
            <pc:sldMk cId="2852708043" sldId="372"/>
            <ac:spMk id="37" creationId="{68AEEEB7-E601-187D-6EC4-DE962523F6FE}"/>
          </ac:spMkLst>
        </pc:spChg>
        <pc:spChg chg="add mod">
          <ac:chgData name="준범 박" userId="b5cfbf94decd5b6e" providerId="LiveId" clId="{98A60D4F-7359-4816-8D72-491AEC127EDA}" dt="2024-11-01T02:06:33.364" v="2807" actId="1035"/>
          <ac:spMkLst>
            <pc:docMk/>
            <pc:sldMk cId="2852708043" sldId="372"/>
            <ac:spMk id="38" creationId="{E6CC2E53-722B-1729-8D14-DCD22EDB14D3}"/>
          </ac:spMkLst>
        </pc:spChg>
        <pc:spChg chg="add mod">
          <ac:chgData name="준범 박" userId="b5cfbf94decd5b6e" providerId="LiveId" clId="{98A60D4F-7359-4816-8D72-491AEC127EDA}" dt="2024-11-01T02:07:27.334" v="2816"/>
          <ac:spMkLst>
            <pc:docMk/>
            <pc:sldMk cId="2852708043" sldId="372"/>
            <ac:spMk id="39" creationId="{277716AB-2939-EBE1-51C8-667A20A1AA28}"/>
          </ac:spMkLst>
        </pc:spChg>
        <pc:spChg chg="add mod">
          <ac:chgData name="준범 박" userId="b5cfbf94decd5b6e" providerId="LiveId" clId="{98A60D4F-7359-4816-8D72-491AEC127EDA}" dt="2024-11-01T02:08:21.030" v="2832" actId="20577"/>
          <ac:spMkLst>
            <pc:docMk/>
            <pc:sldMk cId="2852708043" sldId="372"/>
            <ac:spMk id="40" creationId="{3DBF6969-FEF7-DE86-8BF7-EBC151188A36}"/>
          </ac:spMkLst>
        </pc:spChg>
        <pc:grpChg chg="add del mod">
          <ac:chgData name="준범 박" userId="b5cfbf94decd5b6e" providerId="LiveId" clId="{98A60D4F-7359-4816-8D72-491AEC127EDA}" dt="2024-11-01T04:28:15.368" v="3997" actId="1076"/>
          <ac:grpSpMkLst>
            <pc:docMk/>
            <pc:sldMk cId="2852708043" sldId="372"/>
            <ac:grpSpMk id="4" creationId="{6FF9E206-8874-4A75-E5EC-E332047FF9BC}"/>
          </ac:grpSpMkLst>
        </pc:grpChg>
        <pc:grpChg chg="add mod">
          <ac:chgData name="준범 박" userId="b5cfbf94decd5b6e" providerId="LiveId" clId="{98A60D4F-7359-4816-8D72-491AEC127EDA}" dt="2024-11-01T04:28:15.368" v="3997" actId="1076"/>
          <ac:grpSpMkLst>
            <pc:docMk/>
            <pc:sldMk cId="2852708043" sldId="372"/>
            <ac:grpSpMk id="17" creationId="{E1903839-1644-1CFE-6C63-0625FED4ABA4}"/>
          </ac:grpSpMkLst>
        </pc:grpChg>
        <pc:picChg chg="mod">
          <ac:chgData name="준범 박" userId="b5cfbf94decd5b6e" providerId="LiveId" clId="{98A60D4F-7359-4816-8D72-491AEC127EDA}" dt="2024-11-01T04:28:15.368" v="3997" actId="1076"/>
          <ac:picMkLst>
            <pc:docMk/>
            <pc:sldMk cId="2852708043" sldId="372"/>
            <ac:picMk id="6" creationId="{CDB8FB6C-B72A-42E7-CE6E-08C24219549E}"/>
          </ac:picMkLst>
        </pc:picChg>
        <pc:picChg chg="mod">
          <ac:chgData name="준범 박" userId="b5cfbf94decd5b6e" providerId="LiveId" clId="{98A60D4F-7359-4816-8D72-491AEC127EDA}" dt="2024-11-01T04:28:15.368" v="3997" actId="1076"/>
          <ac:picMkLst>
            <pc:docMk/>
            <pc:sldMk cId="2852708043" sldId="372"/>
            <ac:picMk id="9" creationId="{B7B93C1D-E00C-972F-DE12-8AB60AFDC6C8}"/>
          </ac:picMkLst>
        </pc:picChg>
        <pc:picChg chg="del">
          <ac:chgData name="준범 박" userId="b5cfbf94decd5b6e" providerId="LiveId" clId="{98A60D4F-7359-4816-8D72-491AEC127EDA}" dt="2024-11-01T01:29:21.326" v="2233" actId="478"/>
          <ac:picMkLst>
            <pc:docMk/>
            <pc:sldMk cId="2852708043" sldId="372"/>
            <ac:picMk id="10" creationId="{4C2A68E9-78D6-6BE1-9E86-47E9C3755EA7}"/>
          </ac:picMkLst>
        </pc:picChg>
        <pc:picChg chg="del mod">
          <ac:chgData name="준범 박" userId="b5cfbf94decd5b6e" providerId="LiveId" clId="{98A60D4F-7359-4816-8D72-491AEC127EDA}" dt="2024-11-01T01:28:49.183" v="2226" actId="478"/>
          <ac:picMkLst>
            <pc:docMk/>
            <pc:sldMk cId="2852708043" sldId="372"/>
            <ac:picMk id="14" creationId="{692EFEB1-ED09-E1BC-BAAE-7A8F0643F36A}"/>
          </ac:picMkLst>
        </pc:picChg>
        <pc:picChg chg="add del mod ord">
          <ac:chgData name="준범 박" userId="b5cfbf94decd5b6e" providerId="LiveId" clId="{98A60D4F-7359-4816-8D72-491AEC127EDA}" dt="2024-11-01T02:11:29.181" v="2976" actId="478"/>
          <ac:picMkLst>
            <pc:docMk/>
            <pc:sldMk cId="2852708043" sldId="372"/>
            <ac:picMk id="16" creationId="{C0020D2A-DDEA-C30B-1F6F-D6AC652DEF34}"/>
          </ac:picMkLst>
        </pc:picChg>
        <pc:picChg chg="mod">
          <ac:chgData name="준범 박" userId="b5cfbf94decd5b6e" providerId="LiveId" clId="{98A60D4F-7359-4816-8D72-491AEC127EDA}" dt="2024-11-01T04:28:15.368" v="3997" actId="1076"/>
          <ac:picMkLst>
            <pc:docMk/>
            <pc:sldMk cId="2852708043" sldId="372"/>
            <ac:picMk id="41" creationId="{975E22B0-B45C-24B6-B12C-1D20CC1A0612}"/>
          </ac:picMkLst>
        </pc:picChg>
        <pc:picChg chg="mod">
          <ac:chgData name="준범 박" userId="b5cfbf94decd5b6e" providerId="LiveId" clId="{98A60D4F-7359-4816-8D72-491AEC127EDA}" dt="2024-11-01T04:28:15.368" v="3997" actId="1076"/>
          <ac:picMkLst>
            <pc:docMk/>
            <pc:sldMk cId="2852708043" sldId="372"/>
            <ac:picMk id="43" creationId="{D516419E-7B8E-4304-FCC5-18E5BD3F1EF1}"/>
          </ac:picMkLst>
        </pc:picChg>
        <pc:picChg chg="add del mod">
          <ac:chgData name="준범 박" userId="b5cfbf94decd5b6e" providerId="LiveId" clId="{98A60D4F-7359-4816-8D72-491AEC127EDA}" dt="2024-11-01T02:12:03.785" v="2979" actId="478"/>
          <ac:picMkLst>
            <pc:docMk/>
            <pc:sldMk cId="2852708043" sldId="372"/>
            <ac:picMk id="44" creationId="{879F6CE4-C9A1-F475-8764-A86D4CA91487}"/>
          </ac:picMkLst>
        </pc:picChg>
        <pc:picChg chg="add mod">
          <ac:chgData name="준범 박" userId="b5cfbf94decd5b6e" providerId="LiveId" clId="{98A60D4F-7359-4816-8D72-491AEC127EDA}" dt="2024-11-01T02:12:33.570" v="2982" actId="1076"/>
          <ac:picMkLst>
            <pc:docMk/>
            <pc:sldMk cId="2852708043" sldId="372"/>
            <ac:picMk id="46" creationId="{C3CF611D-4FA5-5638-D369-E8061F36B452}"/>
          </ac:picMkLst>
        </pc:picChg>
        <pc:picChg chg="add mod">
          <ac:chgData name="준범 박" userId="b5cfbf94decd5b6e" providerId="LiveId" clId="{98A60D4F-7359-4816-8D72-491AEC127EDA}" dt="2024-11-01T02:09:30.560" v="2921" actId="1038"/>
          <ac:picMkLst>
            <pc:docMk/>
            <pc:sldMk cId="2852708043" sldId="372"/>
            <ac:picMk id="3074" creationId="{70BDD5BC-116F-CE05-F528-F36E874F4908}"/>
          </ac:picMkLst>
        </pc:picChg>
        <pc:cxnChg chg="add del">
          <ac:chgData name="준범 박" userId="b5cfbf94decd5b6e" providerId="LiveId" clId="{98A60D4F-7359-4816-8D72-491AEC127EDA}" dt="2024-11-01T01:53:19.748" v="2531" actId="11529"/>
          <ac:cxnSpMkLst>
            <pc:docMk/>
            <pc:sldMk cId="2852708043" sldId="372"/>
            <ac:cxnSpMk id="22" creationId="{00B531E5-CCEA-9E02-EBE1-B470C1F546E3}"/>
          </ac:cxnSpMkLst>
        </pc:cxnChg>
        <pc:cxnChg chg="add mod">
          <ac:chgData name="준범 박" userId="b5cfbf94decd5b6e" providerId="LiveId" clId="{98A60D4F-7359-4816-8D72-491AEC127EDA}" dt="2024-11-01T02:09:30.560" v="2921" actId="1038"/>
          <ac:cxnSpMkLst>
            <pc:docMk/>
            <pc:sldMk cId="2852708043" sldId="372"/>
            <ac:cxnSpMk id="24" creationId="{A72AB3CF-C660-7E56-0ACB-FA7F12DFF2A3}"/>
          </ac:cxnSpMkLst>
        </pc:cxnChg>
        <pc:cxnChg chg="add mod">
          <ac:chgData name="준범 박" userId="b5cfbf94decd5b6e" providerId="LiveId" clId="{98A60D4F-7359-4816-8D72-491AEC127EDA}" dt="2024-11-01T02:09:30.560" v="2921" actId="1038"/>
          <ac:cxnSpMkLst>
            <pc:docMk/>
            <pc:sldMk cId="2852708043" sldId="372"/>
            <ac:cxnSpMk id="25" creationId="{DFFA3738-76FF-7D38-A2B1-1F828431CF5E}"/>
          </ac:cxnSpMkLst>
        </pc:cxnChg>
        <pc:cxnChg chg="add mod">
          <ac:chgData name="준범 박" userId="b5cfbf94decd5b6e" providerId="LiveId" clId="{98A60D4F-7359-4816-8D72-491AEC127EDA}" dt="2024-11-01T02:09:30.560" v="2921" actId="1038"/>
          <ac:cxnSpMkLst>
            <pc:docMk/>
            <pc:sldMk cId="2852708043" sldId="372"/>
            <ac:cxnSpMk id="27" creationId="{DF004D51-1CB8-3CF5-3D4D-18F105EA87EC}"/>
          </ac:cxnSpMkLst>
        </pc:cxnChg>
        <pc:cxnChg chg="add mod">
          <ac:chgData name="준범 박" userId="b5cfbf94decd5b6e" providerId="LiveId" clId="{98A60D4F-7359-4816-8D72-491AEC127EDA}" dt="2024-11-01T02:09:30.560" v="2921" actId="1038"/>
          <ac:cxnSpMkLst>
            <pc:docMk/>
            <pc:sldMk cId="2852708043" sldId="372"/>
            <ac:cxnSpMk id="30" creationId="{0A6E1B3F-8876-8514-C185-01DE495CCE35}"/>
          </ac:cxnSpMkLst>
        </pc:cxnChg>
      </pc:sldChg>
      <pc:sldChg chg="del">
        <pc:chgData name="준범 박" userId="b5cfbf94decd5b6e" providerId="LiveId" clId="{98A60D4F-7359-4816-8D72-491AEC127EDA}" dt="2024-11-01T05:04:51.699" v="4630" actId="47"/>
        <pc:sldMkLst>
          <pc:docMk/>
          <pc:sldMk cId="1559060248" sldId="381"/>
        </pc:sldMkLst>
      </pc:sldChg>
      <pc:sldChg chg="del">
        <pc:chgData name="준범 박" userId="b5cfbf94decd5b6e" providerId="LiveId" clId="{98A60D4F-7359-4816-8D72-491AEC127EDA}" dt="2024-11-01T05:04:51.699" v="4630" actId="47"/>
        <pc:sldMkLst>
          <pc:docMk/>
          <pc:sldMk cId="3744261354" sldId="386"/>
        </pc:sldMkLst>
      </pc:sldChg>
      <pc:sldChg chg="del">
        <pc:chgData name="준범 박" userId="b5cfbf94decd5b6e" providerId="LiveId" clId="{98A60D4F-7359-4816-8D72-491AEC127EDA}" dt="2024-11-01T05:04:51.699" v="4630" actId="47"/>
        <pc:sldMkLst>
          <pc:docMk/>
          <pc:sldMk cId="2071033562" sldId="410"/>
        </pc:sldMkLst>
      </pc:sldChg>
      <pc:sldChg chg="del">
        <pc:chgData name="준범 박" userId="b5cfbf94decd5b6e" providerId="LiveId" clId="{98A60D4F-7359-4816-8D72-491AEC127EDA}" dt="2024-11-01T05:04:51.699" v="4630" actId="47"/>
        <pc:sldMkLst>
          <pc:docMk/>
          <pc:sldMk cId="372704864" sldId="417"/>
        </pc:sldMkLst>
      </pc:sldChg>
      <pc:sldChg chg="del">
        <pc:chgData name="준범 박" userId="b5cfbf94decd5b6e" providerId="LiveId" clId="{98A60D4F-7359-4816-8D72-491AEC127EDA}" dt="2024-11-01T05:04:51.699" v="4630" actId="47"/>
        <pc:sldMkLst>
          <pc:docMk/>
          <pc:sldMk cId="3550244529" sldId="433"/>
        </pc:sldMkLst>
      </pc:sldChg>
      <pc:sldChg chg="del">
        <pc:chgData name="준범 박" userId="b5cfbf94decd5b6e" providerId="LiveId" clId="{98A60D4F-7359-4816-8D72-491AEC127EDA}" dt="2024-11-01T05:04:51.699" v="4630" actId="47"/>
        <pc:sldMkLst>
          <pc:docMk/>
          <pc:sldMk cId="1902783178" sldId="435"/>
        </pc:sldMkLst>
      </pc:sldChg>
      <pc:sldChg chg="del">
        <pc:chgData name="준범 박" userId="b5cfbf94decd5b6e" providerId="LiveId" clId="{98A60D4F-7359-4816-8D72-491AEC127EDA}" dt="2024-11-01T05:04:51.699" v="4630" actId="47"/>
        <pc:sldMkLst>
          <pc:docMk/>
          <pc:sldMk cId="2404421101" sldId="440"/>
        </pc:sldMkLst>
      </pc:sldChg>
      <pc:sldChg chg="del">
        <pc:chgData name="준범 박" userId="b5cfbf94decd5b6e" providerId="LiveId" clId="{98A60D4F-7359-4816-8D72-491AEC127EDA}" dt="2024-11-01T05:04:51.699" v="4630" actId="47"/>
        <pc:sldMkLst>
          <pc:docMk/>
          <pc:sldMk cId="1874487558" sldId="441"/>
        </pc:sldMkLst>
      </pc:sldChg>
      <pc:sldChg chg="del">
        <pc:chgData name="준범 박" userId="b5cfbf94decd5b6e" providerId="LiveId" clId="{98A60D4F-7359-4816-8D72-491AEC127EDA}" dt="2024-11-01T05:04:51.699" v="4630" actId="47"/>
        <pc:sldMkLst>
          <pc:docMk/>
          <pc:sldMk cId="673356163" sldId="443"/>
        </pc:sldMkLst>
      </pc:sldChg>
      <pc:sldChg chg="del">
        <pc:chgData name="준범 박" userId="b5cfbf94decd5b6e" providerId="LiveId" clId="{98A60D4F-7359-4816-8D72-491AEC127EDA}" dt="2024-11-01T05:04:51.699" v="4630" actId="47"/>
        <pc:sldMkLst>
          <pc:docMk/>
          <pc:sldMk cId="3279850075" sldId="446"/>
        </pc:sldMkLst>
      </pc:sldChg>
      <pc:sldChg chg="del">
        <pc:chgData name="준범 박" userId="b5cfbf94decd5b6e" providerId="LiveId" clId="{98A60D4F-7359-4816-8D72-491AEC127EDA}" dt="2024-11-01T05:04:51.699" v="4630" actId="47"/>
        <pc:sldMkLst>
          <pc:docMk/>
          <pc:sldMk cId="3553872053" sldId="447"/>
        </pc:sldMkLst>
      </pc:sldChg>
      <pc:sldChg chg="del">
        <pc:chgData name="준범 박" userId="b5cfbf94decd5b6e" providerId="LiveId" clId="{98A60D4F-7359-4816-8D72-491AEC127EDA}" dt="2024-11-01T05:04:51.699" v="4630" actId="47"/>
        <pc:sldMkLst>
          <pc:docMk/>
          <pc:sldMk cId="3705674805" sldId="452"/>
        </pc:sldMkLst>
      </pc:sldChg>
      <pc:sldChg chg="del">
        <pc:chgData name="준범 박" userId="b5cfbf94decd5b6e" providerId="LiveId" clId="{98A60D4F-7359-4816-8D72-491AEC127EDA}" dt="2024-11-01T05:04:51.699" v="4630" actId="47"/>
        <pc:sldMkLst>
          <pc:docMk/>
          <pc:sldMk cId="1920918624" sldId="462"/>
        </pc:sldMkLst>
      </pc:sldChg>
      <pc:sldChg chg="del">
        <pc:chgData name="준범 박" userId="b5cfbf94decd5b6e" providerId="LiveId" clId="{98A60D4F-7359-4816-8D72-491AEC127EDA}" dt="2024-11-01T05:04:51.699" v="4630" actId="47"/>
        <pc:sldMkLst>
          <pc:docMk/>
          <pc:sldMk cId="1688625632" sldId="496"/>
        </pc:sldMkLst>
      </pc:sldChg>
      <pc:sldChg chg="del">
        <pc:chgData name="준범 박" userId="b5cfbf94decd5b6e" providerId="LiveId" clId="{98A60D4F-7359-4816-8D72-491AEC127EDA}" dt="2024-11-01T05:04:51.699" v="4630" actId="47"/>
        <pc:sldMkLst>
          <pc:docMk/>
          <pc:sldMk cId="1833461247" sldId="501"/>
        </pc:sldMkLst>
      </pc:sldChg>
      <pc:sldChg chg="del">
        <pc:chgData name="준범 박" userId="b5cfbf94decd5b6e" providerId="LiveId" clId="{98A60D4F-7359-4816-8D72-491AEC127EDA}" dt="2024-11-01T05:04:51.699" v="4630" actId="47"/>
        <pc:sldMkLst>
          <pc:docMk/>
          <pc:sldMk cId="4252113560" sldId="505"/>
        </pc:sldMkLst>
      </pc:sldChg>
      <pc:sldChg chg="del">
        <pc:chgData name="준범 박" userId="b5cfbf94decd5b6e" providerId="LiveId" clId="{98A60D4F-7359-4816-8D72-491AEC127EDA}" dt="2024-11-01T05:04:51.699" v="4630" actId="47"/>
        <pc:sldMkLst>
          <pc:docMk/>
          <pc:sldMk cId="3759766618" sldId="506"/>
        </pc:sldMkLst>
      </pc:sldChg>
      <pc:sldChg chg="del">
        <pc:chgData name="준범 박" userId="b5cfbf94decd5b6e" providerId="LiveId" clId="{98A60D4F-7359-4816-8D72-491AEC127EDA}" dt="2024-11-01T05:04:51.699" v="4630" actId="47"/>
        <pc:sldMkLst>
          <pc:docMk/>
          <pc:sldMk cId="1492717083" sldId="507"/>
        </pc:sldMkLst>
      </pc:sldChg>
      <pc:sldChg chg="del">
        <pc:chgData name="준범 박" userId="b5cfbf94decd5b6e" providerId="LiveId" clId="{98A60D4F-7359-4816-8D72-491AEC127EDA}" dt="2024-11-01T05:04:51.699" v="4630" actId="47"/>
        <pc:sldMkLst>
          <pc:docMk/>
          <pc:sldMk cId="4940672" sldId="508"/>
        </pc:sldMkLst>
      </pc:sldChg>
      <pc:sldChg chg="del">
        <pc:chgData name="준범 박" userId="b5cfbf94decd5b6e" providerId="LiveId" clId="{98A60D4F-7359-4816-8D72-491AEC127EDA}" dt="2024-11-01T05:04:51.699" v="4630" actId="47"/>
        <pc:sldMkLst>
          <pc:docMk/>
          <pc:sldMk cId="2487268773" sldId="510"/>
        </pc:sldMkLst>
      </pc:sldChg>
      <pc:sldChg chg="del">
        <pc:chgData name="준범 박" userId="b5cfbf94decd5b6e" providerId="LiveId" clId="{98A60D4F-7359-4816-8D72-491AEC127EDA}" dt="2024-11-01T05:04:51.699" v="4630" actId="47"/>
        <pc:sldMkLst>
          <pc:docMk/>
          <pc:sldMk cId="709887292" sldId="512"/>
        </pc:sldMkLst>
      </pc:sldChg>
      <pc:sldChg chg="del">
        <pc:chgData name="준범 박" userId="b5cfbf94decd5b6e" providerId="LiveId" clId="{98A60D4F-7359-4816-8D72-491AEC127EDA}" dt="2024-11-01T05:04:51.699" v="4630" actId="47"/>
        <pc:sldMkLst>
          <pc:docMk/>
          <pc:sldMk cId="4076285873" sldId="519"/>
        </pc:sldMkLst>
      </pc:sldChg>
      <pc:sldChg chg="del">
        <pc:chgData name="준범 박" userId="b5cfbf94decd5b6e" providerId="LiveId" clId="{98A60D4F-7359-4816-8D72-491AEC127EDA}" dt="2024-11-01T05:04:51.699" v="4630" actId="47"/>
        <pc:sldMkLst>
          <pc:docMk/>
          <pc:sldMk cId="916884842" sldId="520"/>
        </pc:sldMkLst>
      </pc:sldChg>
      <pc:sldChg chg="del">
        <pc:chgData name="준범 박" userId="b5cfbf94decd5b6e" providerId="LiveId" clId="{98A60D4F-7359-4816-8D72-491AEC127EDA}" dt="2024-11-01T05:04:51.699" v="4630" actId="47"/>
        <pc:sldMkLst>
          <pc:docMk/>
          <pc:sldMk cId="326267132" sldId="521"/>
        </pc:sldMkLst>
      </pc:sldChg>
      <pc:sldChg chg="del">
        <pc:chgData name="준범 박" userId="b5cfbf94decd5b6e" providerId="LiveId" clId="{98A60D4F-7359-4816-8D72-491AEC127EDA}" dt="2024-11-01T05:04:51.699" v="4630" actId="47"/>
        <pc:sldMkLst>
          <pc:docMk/>
          <pc:sldMk cId="4073532524" sldId="524"/>
        </pc:sldMkLst>
      </pc:sldChg>
      <pc:sldChg chg="addSp delSp modSp mod modNotesTx">
        <pc:chgData name="준범 박" userId="b5cfbf94decd5b6e" providerId="LiveId" clId="{98A60D4F-7359-4816-8D72-491AEC127EDA}" dt="2024-11-01T07:36:35.958" v="5977" actId="20577"/>
        <pc:sldMkLst>
          <pc:docMk/>
          <pc:sldMk cId="2138566730" sldId="525"/>
        </pc:sldMkLst>
        <pc:spChg chg="mod">
          <ac:chgData name="준범 박" userId="b5cfbf94decd5b6e" providerId="LiveId" clId="{98A60D4F-7359-4816-8D72-491AEC127EDA}" dt="2024-11-01T07:31:38.242" v="5904" actId="2711"/>
          <ac:spMkLst>
            <pc:docMk/>
            <pc:sldMk cId="2138566730" sldId="525"/>
            <ac:spMk id="2" creationId="{66AC8BA4-0F03-A855-365B-B7A0B262B301}"/>
          </ac:spMkLst>
        </pc:spChg>
        <pc:spChg chg="del mod">
          <ac:chgData name="준범 박" userId="b5cfbf94decd5b6e" providerId="LiveId" clId="{98A60D4F-7359-4816-8D72-491AEC127EDA}" dt="2024-11-01T07:11:35.676" v="5238" actId="478"/>
          <ac:spMkLst>
            <pc:docMk/>
            <pc:sldMk cId="2138566730" sldId="525"/>
            <ac:spMk id="3" creationId="{F52459FD-E6AA-90EA-24A5-59950775C237}"/>
          </ac:spMkLst>
        </pc:spChg>
        <pc:spChg chg="del">
          <ac:chgData name="준범 박" userId="b5cfbf94decd5b6e" providerId="LiveId" clId="{98A60D4F-7359-4816-8D72-491AEC127EDA}" dt="2024-11-01T04:40:33.924" v="4460" actId="478"/>
          <ac:spMkLst>
            <pc:docMk/>
            <pc:sldMk cId="2138566730" sldId="525"/>
            <ac:spMk id="4" creationId="{6B333A49-C0B8-60DA-E255-5459FBD18FE3}"/>
          </ac:spMkLst>
        </pc:spChg>
        <pc:spChg chg="add mod">
          <ac:chgData name="준범 박" userId="b5cfbf94decd5b6e" providerId="LiveId" clId="{98A60D4F-7359-4816-8D72-491AEC127EDA}" dt="2024-11-01T07:31:38.242" v="5904" actId="2711"/>
          <ac:spMkLst>
            <pc:docMk/>
            <pc:sldMk cId="2138566730" sldId="525"/>
            <ac:spMk id="5" creationId="{4A3F6B1A-28C2-6D52-5200-228D00F5C108}"/>
          </ac:spMkLst>
        </pc:spChg>
        <pc:spChg chg="del">
          <ac:chgData name="준범 박" userId="b5cfbf94decd5b6e" providerId="LiveId" clId="{98A60D4F-7359-4816-8D72-491AEC127EDA}" dt="2024-11-01T04:40:33.924" v="4460" actId="478"/>
          <ac:spMkLst>
            <pc:docMk/>
            <pc:sldMk cId="2138566730" sldId="525"/>
            <ac:spMk id="5" creationId="{C91351C4-05D1-3174-7159-293D88650774}"/>
          </ac:spMkLst>
        </pc:spChg>
        <pc:spChg chg="add mod">
          <ac:chgData name="준범 박" userId="b5cfbf94decd5b6e" providerId="LiveId" clId="{98A60D4F-7359-4816-8D72-491AEC127EDA}" dt="2024-11-01T07:31:38.242" v="5904" actId="2711"/>
          <ac:spMkLst>
            <pc:docMk/>
            <pc:sldMk cId="2138566730" sldId="525"/>
            <ac:spMk id="6" creationId="{514AECD2-B7E7-8692-CDD9-D42DF4C8938D}"/>
          </ac:spMkLst>
        </pc:spChg>
        <pc:spChg chg="add mod">
          <ac:chgData name="준범 박" userId="b5cfbf94decd5b6e" providerId="LiveId" clId="{98A60D4F-7359-4816-8D72-491AEC127EDA}" dt="2024-11-01T02:07:35.495" v="2820"/>
          <ac:spMkLst>
            <pc:docMk/>
            <pc:sldMk cId="2138566730" sldId="525"/>
            <ac:spMk id="6" creationId="{6CAAED16-9F4C-C8A8-C5E9-AF0CFE9A26CA}"/>
          </ac:spMkLst>
        </pc:spChg>
        <pc:spChg chg="add mod">
          <ac:chgData name="준범 박" userId="b5cfbf94decd5b6e" providerId="LiveId" clId="{98A60D4F-7359-4816-8D72-491AEC127EDA}" dt="2024-11-01T07:31:50.337" v="5915" actId="1037"/>
          <ac:spMkLst>
            <pc:docMk/>
            <pc:sldMk cId="2138566730" sldId="525"/>
            <ac:spMk id="7" creationId="{B9576326-1C4E-4030-9C90-DBCF89623DE5}"/>
          </ac:spMkLst>
        </pc:spChg>
        <pc:spChg chg="add mod">
          <ac:chgData name="준범 박" userId="b5cfbf94decd5b6e" providerId="LiveId" clId="{98A60D4F-7359-4816-8D72-491AEC127EDA}" dt="2024-11-01T07:31:38.242" v="5904" actId="2711"/>
          <ac:spMkLst>
            <pc:docMk/>
            <pc:sldMk cId="2138566730" sldId="525"/>
            <ac:spMk id="9" creationId="{C5F334B0-65F0-FE74-B0B9-DAC98152A66D}"/>
          </ac:spMkLst>
        </pc:spChg>
        <pc:spChg chg="del">
          <ac:chgData name="준범 박" userId="b5cfbf94decd5b6e" providerId="LiveId" clId="{98A60D4F-7359-4816-8D72-491AEC127EDA}" dt="2024-11-01T04:40:33.924" v="4460" actId="478"/>
          <ac:spMkLst>
            <pc:docMk/>
            <pc:sldMk cId="2138566730" sldId="525"/>
            <ac:spMk id="11" creationId="{EE6946AF-2B6F-DB41-2EF4-43836D6E4B57}"/>
          </ac:spMkLst>
        </pc:spChg>
        <pc:spChg chg="del">
          <ac:chgData name="준범 박" userId="b5cfbf94decd5b6e" providerId="LiveId" clId="{98A60D4F-7359-4816-8D72-491AEC127EDA}" dt="2024-11-01T04:40:33.924" v="4460" actId="478"/>
          <ac:spMkLst>
            <pc:docMk/>
            <pc:sldMk cId="2138566730" sldId="525"/>
            <ac:spMk id="12" creationId="{E32E3FC8-536D-6DC6-C4A2-1FAEFF1EF36F}"/>
          </ac:spMkLst>
        </pc:spChg>
        <pc:spChg chg="del">
          <ac:chgData name="준범 박" userId="b5cfbf94decd5b6e" providerId="LiveId" clId="{98A60D4F-7359-4816-8D72-491AEC127EDA}" dt="2024-11-01T04:40:33.924" v="4460" actId="478"/>
          <ac:spMkLst>
            <pc:docMk/>
            <pc:sldMk cId="2138566730" sldId="525"/>
            <ac:spMk id="13" creationId="{468E7680-5E78-324C-518C-C288E5E93795}"/>
          </ac:spMkLst>
        </pc:spChg>
        <pc:spChg chg="add del mod">
          <ac:chgData name="준범 박" userId="b5cfbf94decd5b6e" providerId="LiveId" clId="{98A60D4F-7359-4816-8D72-491AEC127EDA}" dt="2024-11-01T07:12:52.837" v="5416" actId="478"/>
          <ac:spMkLst>
            <pc:docMk/>
            <pc:sldMk cId="2138566730" sldId="525"/>
            <ac:spMk id="14" creationId="{1F36CF1C-EAB3-D344-FC5B-279734BA4AF2}"/>
          </ac:spMkLst>
        </pc:spChg>
        <pc:spChg chg="del">
          <ac:chgData name="준범 박" userId="b5cfbf94decd5b6e" providerId="LiveId" clId="{98A60D4F-7359-4816-8D72-491AEC127EDA}" dt="2024-11-01T04:40:33.924" v="4460" actId="478"/>
          <ac:spMkLst>
            <pc:docMk/>
            <pc:sldMk cId="2138566730" sldId="525"/>
            <ac:spMk id="14" creationId="{BD75B541-F59B-34E0-0C34-6D295E9EE5A5}"/>
          </ac:spMkLst>
        </pc:spChg>
        <pc:spChg chg="del">
          <ac:chgData name="준범 박" userId="b5cfbf94decd5b6e" providerId="LiveId" clId="{98A60D4F-7359-4816-8D72-491AEC127EDA}" dt="2024-11-01T04:40:33.924" v="4460" actId="478"/>
          <ac:spMkLst>
            <pc:docMk/>
            <pc:sldMk cId="2138566730" sldId="525"/>
            <ac:spMk id="15" creationId="{A56CC30D-CA29-AFB2-CF23-4FACC798B562}"/>
          </ac:spMkLst>
        </pc:spChg>
        <pc:spChg chg="add mod">
          <ac:chgData name="준범 박" userId="b5cfbf94decd5b6e" providerId="LiveId" clId="{98A60D4F-7359-4816-8D72-491AEC127EDA}" dt="2024-11-01T07:31:38.242" v="5904" actId="2711"/>
          <ac:spMkLst>
            <pc:docMk/>
            <pc:sldMk cId="2138566730" sldId="525"/>
            <ac:spMk id="15" creationId="{F0DF7E64-8177-7CC9-8F3F-F85AA6D6E70B}"/>
          </ac:spMkLst>
        </pc:spChg>
        <pc:spChg chg="add mod">
          <ac:chgData name="준범 박" userId="b5cfbf94decd5b6e" providerId="LiveId" clId="{98A60D4F-7359-4816-8D72-491AEC127EDA}" dt="2024-11-01T07:31:38.242" v="5904" actId="2711"/>
          <ac:spMkLst>
            <pc:docMk/>
            <pc:sldMk cId="2138566730" sldId="525"/>
            <ac:spMk id="16" creationId="{42ED7DC3-ACDF-9F39-DD42-09DEC8C31F71}"/>
          </ac:spMkLst>
        </pc:spChg>
        <pc:spChg chg="del">
          <ac:chgData name="준범 박" userId="b5cfbf94decd5b6e" providerId="LiveId" clId="{98A60D4F-7359-4816-8D72-491AEC127EDA}" dt="2024-11-01T04:40:33.924" v="4460" actId="478"/>
          <ac:spMkLst>
            <pc:docMk/>
            <pc:sldMk cId="2138566730" sldId="525"/>
            <ac:spMk id="16" creationId="{9EC66291-FF2E-7B3E-21AA-28BC1C6696E2}"/>
          </ac:spMkLst>
        </pc:spChg>
        <pc:spChg chg="del">
          <ac:chgData name="준범 박" userId="b5cfbf94decd5b6e" providerId="LiveId" clId="{98A60D4F-7359-4816-8D72-491AEC127EDA}" dt="2024-11-01T04:40:33.924" v="4460" actId="478"/>
          <ac:spMkLst>
            <pc:docMk/>
            <pc:sldMk cId="2138566730" sldId="525"/>
            <ac:spMk id="17" creationId="{9842547E-234D-7742-AD89-7471C1B8A6E2}"/>
          </ac:spMkLst>
        </pc:spChg>
        <pc:spChg chg="del">
          <ac:chgData name="준범 박" userId="b5cfbf94decd5b6e" providerId="LiveId" clId="{98A60D4F-7359-4816-8D72-491AEC127EDA}" dt="2024-11-01T04:40:33.924" v="4460" actId="478"/>
          <ac:spMkLst>
            <pc:docMk/>
            <pc:sldMk cId="2138566730" sldId="525"/>
            <ac:spMk id="18" creationId="{08B64FF9-8FF2-DDB5-2F06-76784F4D22A6}"/>
          </ac:spMkLst>
        </pc:spChg>
        <pc:spChg chg="add mod">
          <ac:chgData name="준범 박" userId="b5cfbf94decd5b6e" providerId="LiveId" clId="{98A60D4F-7359-4816-8D72-491AEC127EDA}" dt="2024-11-01T07:31:38.242" v="5904" actId="2711"/>
          <ac:spMkLst>
            <pc:docMk/>
            <pc:sldMk cId="2138566730" sldId="525"/>
            <ac:spMk id="18" creationId="{265BCF90-642A-60E6-6A35-53DA95A596BD}"/>
          </ac:spMkLst>
        </pc:spChg>
        <pc:spChg chg="del">
          <ac:chgData name="준범 박" userId="b5cfbf94decd5b6e" providerId="LiveId" clId="{98A60D4F-7359-4816-8D72-491AEC127EDA}" dt="2024-11-01T04:40:33.924" v="4460" actId="478"/>
          <ac:spMkLst>
            <pc:docMk/>
            <pc:sldMk cId="2138566730" sldId="525"/>
            <ac:spMk id="19" creationId="{598E051A-CB55-C1D4-642A-2BEFA0E2D0AF}"/>
          </ac:spMkLst>
        </pc:spChg>
        <pc:spChg chg="add mod">
          <ac:chgData name="준범 박" userId="b5cfbf94decd5b6e" providerId="LiveId" clId="{98A60D4F-7359-4816-8D72-491AEC127EDA}" dt="2024-11-01T07:31:38.242" v="5904" actId="2711"/>
          <ac:spMkLst>
            <pc:docMk/>
            <pc:sldMk cId="2138566730" sldId="525"/>
            <ac:spMk id="19" creationId="{C9E1D834-8ACA-CA78-906A-25646876CEC7}"/>
          </ac:spMkLst>
        </pc:spChg>
        <pc:spChg chg="add mod">
          <ac:chgData name="준범 박" userId="b5cfbf94decd5b6e" providerId="LiveId" clId="{98A60D4F-7359-4816-8D72-491AEC127EDA}" dt="2024-11-01T07:31:38.242" v="5904" actId="2711"/>
          <ac:spMkLst>
            <pc:docMk/>
            <pc:sldMk cId="2138566730" sldId="525"/>
            <ac:spMk id="20" creationId="{DB370130-3F31-98D5-9711-2D0FC0AE9B20}"/>
          </ac:spMkLst>
        </pc:spChg>
        <pc:spChg chg="del">
          <ac:chgData name="준범 박" userId="b5cfbf94decd5b6e" providerId="LiveId" clId="{98A60D4F-7359-4816-8D72-491AEC127EDA}" dt="2024-11-01T04:40:33.924" v="4460" actId="478"/>
          <ac:spMkLst>
            <pc:docMk/>
            <pc:sldMk cId="2138566730" sldId="525"/>
            <ac:spMk id="20" creationId="{DF416B7C-27E9-E71A-49C9-9088B350FC26}"/>
          </ac:spMkLst>
        </pc:spChg>
        <pc:spChg chg="add mod">
          <ac:chgData name="준범 박" userId="b5cfbf94decd5b6e" providerId="LiveId" clId="{98A60D4F-7359-4816-8D72-491AEC127EDA}" dt="2024-11-01T07:31:38.242" v="5904" actId="2711"/>
          <ac:spMkLst>
            <pc:docMk/>
            <pc:sldMk cId="2138566730" sldId="525"/>
            <ac:spMk id="22" creationId="{44ED9F6F-B021-46F6-92F9-33B7250F07B6}"/>
          </ac:spMkLst>
        </pc:spChg>
        <pc:spChg chg="add mod">
          <ac:chgData name="준범 박" userId="b5cfbf94decd5b6e" providerId="LiveId" clId="{98A60D4F-7359-4816-8D72-491AEC127EDA}" dt="2024-11-01T07:31:38.242" v="5904" actId="2711"/>
          <ac:spMkLst>
            <pc:docMk/>
            <pc:sldMk cId="2138566730" sldId="525"/>
            <ac:spMk id="23" creationId="{6F285343-36DE-1231-8FB0-C09440D8FCD8}"/>
          </ac:spMkLst>
        </pc:spChg>
        <pc:spChg chg="add mod">
          <ac:chgData name="준범 박" userId="b5cfbf94decd5b6e" providerId="LiveId" clId="{98A60D4F-7359-4816-8D72-491AEC127EDA}" dt="2024-11-01T07:31:38.242" v="5904" actId="2711"/>
          <ac:spMkLst>
            <pc:docMk/>
            <pc:sldMk cId="2138566730" sldId="525"/>
            <ac:spMk id="25" creationId="{78612FE9-3649-A5C3-C385-F16E56F518E0}"/>
          </ac:spMkLst>
        </pc:spChg>
        <pc:spChg chg="add mod">
          <ac:chgData name="준범 박" userId="b5cfbf94decd5b6e" providerId="LiveId" clId="{98A60D4F-7359-4816-8D72-491AEC127EDA}" dt="2024-11-01T07:31:38.242" v="5904" actId="2711"/>
          <ac:spMkLst>
            <pc:docMk/>
            <pc:sldMk cId="2138566730" sldId="525"/>
            <ac:spMk id="26" creationId="{7846C13D-8877-7FEB-C294-1F29FC999B23}"/>
          </ac:spMkLst>
        </pc:spChg>
        <pc:spChg chg="del">
          <ac:chgData name="준범 박" userId="b5cfbf94decd5b6e" providerId="LiveId" clId="{98A60D4F-7359-4816-8D72-491AEC127EDA}" dt="2024-11-01T04:40:33.924" v="4460" actId="478"/>
          <ac:spMkLst>
            <pc:docMk/>
            <pc:sldMk cId="2138566730" sldId="525"/>
            <ac:spMk id="58" creationId="{71B0A9DA-F789-FCC1-45E7-817551AFD7A7}"/>
          </ac:spMkLst>
        </pc:spChg>
        <pc:spChg chg="del">
          <ac:chgData name="준범 박" userId="b5cfbf94decd5b6e" providerId="LiveId" clId="{98A60D4F-7359-4816-8D72-491AEC127EDA}" dt="2024-11-01T04:40:33.924" v="4460" actId="478"/>
          <ac:spMkLst>
            <pc:docMk/>
            <pc:sldMk cId="2138566730" sldId="525"/>
            <ac:spMk id="124" creationId="{478D4721-588A-97D7-623D-09ADA8BFB9F1}"/>
          </ac:spMkLst>
        </pc:spChg>
        <pc:spChg chg="mod">
          <ac:chgData name="준범 박" userId="b5cfbf94decd5b6e" providerId="LiveId" clId="{98A60D4F-7359-4816-8D72-491AEC127EDA}" dt="2024-11-01T07:36:35.958" v="5977" actId="20577"/>
          <ac:spMkLst>
            <pc:docMk/>
            <pc:sldMk cId="2138566730" sldId="525"/>
            <ac:spMk id="126" creationId="{ABD6784C-497B-DD48-B977-67E19324253A}"/>
          </ac:spMkLst>
        </pc:spChg>
        <pc:grpChg chg="del">
          <ac:chgData name="준범 박" userId="b5cfbf94decd5b6e" providerId="LiveId" clId="{98A60D4F-7359-4816-8D72-491AEC127EDA}" dt="2024-11-01T04:40:33.924" v="4460" actId="478"/>
          <ac:grpSpMkLst>
            <pc:docMk/>
            <pc:sldMk cId="2138566730" sldId="525"/>
            <ac:grpSpMk id="22" creationId="{FFF470E3-E715-D8E9-AA11-30C819F8EDA2}"/>
          </ac:grpSpMkLst>
        </pc:grpChg>
        <pc:grpChg chg="del">
          <ac:chgData name="준범 박" userId="b5cfbf94decd5b6e" providerId="LiveId" clId="{98A60D4F-7359-4816-8D72-491AEC127EDA}" dt="2024-11-01T04:40:33.924" v="4460" actId="478"/>
          <ac:grpSpMkLst>
            <pc:docMk/>
            <pc:sldMk cId="2138566730" sldId="525"/>
            <ac:grpSpMk id="118" creationId="{5E0586C7-DE9B-A0FB-40F5-DC8F89715EFC}"/>
          </ac:grpSpMkLst>
        </pc:grpChg>
        <pc:picChg chg="add mod">
          <ac:chgData name="준범 박" userId="b5cfbf94decd5b6e" providerId="LiveId" clId="{98A60D4F-7359-4816-8D72-491AEC127EDA}" dt="2024-11-01T07:12:38.825" v="5411" actId="1038"/>
          <ac:picMkLst>
            <pc:docMk/>
            <pc:sldMk cId="2138566730" sldId="525"/>
            <ac:picMk id="4" creationId="{0FFC34DF-6154-35FD-6314-0DAB9A812029}"/>
          </ac:picMkLst>
        </pc:picChg>
        <pc:picChg chg="add mod">
          <ac:chgData name="준범 박" userId="b5cfbf94decd5b6e" providerId="LiveId" clId="{98A60D4F-7359-4816-8D72-491AEC127EDA}" dt="2024-11-01T07:08:33.604" v="5075" actId="1038"/>
          <ac:picMkLst>
            <pc:docMk/>
            <pc:sldMk cId="2138566730" sldId="525"/>
            <ac:picMk id="8" creationId="{CE8A9224-8D08-0F44-7E88-6693E35B59BB}"/>
          </ac:picMkLst>
        </pc:picChg>
        <pc:picChg chg="add del mod">
          <ac:chgData name="준범 박" userId="b5cfbf94decd5b6e" providerId="LiveId" clId="{98A60D4F-7359-4816-8D72-491AEC127EDA}" dt="2024-11-01T04:56:08.037" v="4492" actId="478"/>
          <ac:picMkLst>
            <pc:docMk/>
            <pc:sldMk cId="2138566730" sldId="525"/>
            <ac:picMk id="9" creationId="{421B4229-4F1B-6EFA-2E41-87AAE10871E1}"/>
          </ac:picMkLst>
        </pc:picChg>
        <pc:picChg chg="add del mod">
          <ac:chgData name="준범 박" userId="b5cfbf94decd5b6e" providerId="LiveId" clId="{98A60D4F-7359-4816-8D72-491AEC127EDA}" dt="2024-11-01T07:06:53.149" v="4856" actId="478"/>
          <ac:picMkLst>
            <pc:docMk/>
            <pc:sldMk cId="2138566730" sldId="525"/>
            <ac:picMk id="11" creationId="{997E8115-3F96-8D96-60B9-6D34F38E5528}"/>
          </ac:picMkLst>
        </pc:picChg>
        <pc:picChg chg="add mod">
          <ac:chgData name="준범 박" userId="b5cfbf94decd5b6e" providerId="LiveId" clId="{98A60D4F-7359-4816-8D72-491AEC127EDA}" dt="2024-11-01T07:07:19.142" v="4859" actId="14100"/>
          <ac:picMkLst>
            <pc:docMk/>
            <pc:sldMk cId="2138566730" sldId="525"/>
            <ac:picMk id="13" creationId="{0C2C27D6-EDD2-573D-1E50-5078764AB158}"/>
          </ac:picMkLst>
        </pc:picChg>
        <pc:picChg chg="add mod">
          <ac:chgData name="준범 박" userId="b5cfbf94decd5b6e" providerId="LiveId" clId="{98A60D4F-7359-4816-8D72-491AEC127EDA}" dt="2024-11-01T07:10:13.795" v="5103" actId="1076"/>
          <ac:picMkLst>
            <pc:docMk/>
            <pc:sldMk cId="2138566730" sldId="525"/>
            <ac:picMk id="17" creationId="{CE9F7CEB-55DD-F055-5D9D-A56EF4EC6D81}"/>
          </ac:picMkLst>
        </pc:picChg>
        <pc:picChg chg="add mod">
          <ac:chgData name="준범 박" userId="b5cfbf94decd5b6e" providerId="LiveId" clId="{98A60D4F-7359-4816-8D72-491AEC127EDA}" dt="2024-11-01T07:11:46.164" v="5295" actId="1038"/>
          <ac:picMkLst>
            <pc:docMk/>
            <pc:sldMk cId="2138566730" sldId="525"/>
            <ac:picMk id="21" creationId="{4C4F5A5E-748A-BB12-2AEC-B04818F299DA}"/>
          </ac:picMkLst>
        </pc:picChg>
        <pc:picChg chg="add mod">
          <ac:chgData name="준범 박" userId="b5cfbf94decd5b6e" providerId="LiveId" clId="{98A60D4F-7359-4816-8D72-491AEC127EDA}" dt="2024-11-01T07:08:26.704" v="5009" actId="1038"/>
          <ac:picMkLst>
            <pc:docMk/>
            <pc:sldMk cId="2138566730" sldId="525"/>
            <ac:picMk id="24" creationId="{AEC96A8F-7477-6573-D5E6-FAEFD671AB3B}"/>
          </ac:picMkLst>
        </pc:picChg>
        <pc:picChg chg="add mod">
          <ac:chgData name="준범 박" userId="b5cfbf94decd5b6e" providerId="LiveId" clId="{98A60D4F-7359-4816-8D72-491AEC127EDA}" dt="2024-11-01T04:58:40.485" v="4504" actId="1076"/>
          <ac:picMkLst>
            <pc:docMk/>
            <pc:sldMk cId="2138566730" sldId="525"/>
            <ac:picMk id="55" creationId="{5B3D9A89-0D40-B7F8-D857-1103EA746CE7}"/>
          </ac:picMkLst>
        </pc:picChg>
        <pc:picChg chg="add mod">
          <ac:chgData name="준범 박" userId="b5cfbf94decd5b6e" providerId="LiveId" clId="{98A60D4F-7359-4816-8D72-491AEC127EDA}" dt="2024-11-01T04:58:42.532" v="4505" actId="1076"/>
          <ac:picMkLst>
            <pc:docMk/>
            <pc:sldMk cId="2138566730" sldId="525"/>
            <ac:picMk id="57" creationId="{063F45DC-D81F-BEAF-DEEF-079DE32CF22A}"/>
          </ac:picMkLst>
        </pc:picChg>
        <pc:picChg chg="add mod">
          <ac:chgData name="준범 박" userId="b5cfbf94decd5b6e" providerId="LiveId" clId="{98A60D4F-7359-4816-8D72-491AEC127EDA}" dt="2024-11-01T05:00:22.537" v="4510" actId="1076"/>
          <ac:picMkLst>
            <pc:docMk/>
            <pc:sldMk cId="2138566730" sldId="525"/>
            <ac:picMk id="60" creationId="{C185D818-1B38-3B52-3329-721A014BDBB2}"/>
          </ac:picMkLst>
        </pc:picChg>
        <pc:picChg chg="add mod">
          <ac:chgData name="준범 박" userId="b5cfbf94decd5b6e" providerId="LiveId" clId="{98A60D4F-7359-4816-8D72-491AEC127EDA}" dt="2024-11-01T05:00:27.388" v="4512" actId="1076"/>
          <ac:picMkLst>
            <pc:docMk/>
            <pc:sldMk cId="2138566730" sldId="525"/>
            <ac:picMk id="61" creationId="{18E80A03-6E1C-676B-C629-F7E0D4C3DE65}"/>
          </ac:picMkLst>
        </pc:picChg>
        <pc:cxnChg chg="mod">
          <ac:chgData name="준범 박" userId="b5cfbf94decd5b6e" providerId="LiveId" clId="{98A60D4F-7359-4816-8D72-491AEC127EDA}" dt="2024-11-01T04:40:33.924" v="4460" actId="478"/>
          <ac:cxnSpMkLst>
            <pc:docMk/>
            <pc:sldMk cId="2138566730" sldId="525"/>
            <ac:cxnSpMk id="45" creationId="{C7793A1F-E7DB-55F9-52A2-8BDFC35A8A3C}"/>
          </ac:cxnSpMkLst>
        </pc:cxnChg>
        <pc:cxnChg chg="mod">
          <ac:chgData name="준범 박" userId="b5cfbf94decd5b6e" providerId="LiveId" clId="{98A60D4F-7359-4816-8D72-491AEC127EDA}" dt="2024-11-01T04:40:33.924" v="4460" actId="478"/>
          <ac:cxnSpMkLst>
            <pc:docMk/>
            <pc:sldMk cId="2138566730" sldId="525"/>
            <ac:cxnSpMk id="51" creationId="{058E6D82-706A-F47E-AA22-3D2962B45380}"/>
          </ac:cxnSpMkLst>
        </pc:cxnChg>
        <pc:cxnChg chg="mod">
          <ac:chgData name="준범 박" userId="b5cfbf94decd5b6e" providerId="LiveId" clId="{98A60D4F-7359-4816-8D72-491AEC127EDA}" dt="2024-11-01T04:40:33.924" v="4460" actId="478"/>
          <ac:cxnSpMkLst>
            <pc:docMk/>
            <pc:sldMk cId="2138566730" sldId="525"/>
            <ac:cxnSpMk id="52" creationId="{A3B509CC-99CB-B1C9-794E-A088C0A26742}"/>
          </ac:cxnSpMkLst>
        </pc:cxnChg>
        <pc:cxnChg chg="del mod">
          <ac:chgData name="준범 박" userId="b5cfbf94decd5b6e" providerId="LiveId" clId="{98A60D4F-7359-4816-8D72-491AEC127EDA}" dt="2024-11-01T04:40:33.924" v="4460" actId="478"/>
          <ac:cxnSpMkLst>
            <pc:docMk/>
            <pc:sldMk cId="2138566730" sldId="525"/>
            <ac:cxnSpMk id="62" creationId="{1B647E6A-B17B-9D47-17DE-F714177CBED8}"/>
          </ac:cxnSpMkLst>
        </pc:cxnChg>
        <pc:cxnChg chg="del mod">
          <ac:chgData name="준범 박" userId="b5cfbf94decd5b6e" providerId="LiveId" clId="{98A60D4F-7359-4816-8D72-491AEC127EDA}" dt="2024-11-01T04:40:33.924" v="4460" actId="478"/>
          <ac:cxnSpMkLst>
            <pc:docMk/>
            <pc:sldMk cId="2138566730" sldId="525"/>
            <ac:cxnSpMk id="67" creationId="{5FE490EE-2FD7-1C68-E981-8AA1124F08EC}"/>
          </ac:cxnSpMkLst>
        </pc:cxnChg>
        <pc:cxnChg chg="del mod">
          <ac:chgData name="준범 박" userId="b5cfbf94decd5b6e" providerId="LiveId" clId="{98A60D4F-7359-4816-8D72-491AEC127EDA}" dt="2024-11-01T04:40:33.924" v="4460" actId="478"/>
          <ac:cxnSpMkLst>
            <pc:docMk/>
            <pc:sldMk cId="2138566730" sldId="525"/>
            <ac:cxnSpMk id="71" creationId="{E15CABC8-DFC4-905C-CFDF-D2A1F3ADA7D5}"/>
          </ac:cxnSpMkLst>
        </pc:cxnChg>
        <pc:cxnChg chg="del mod">
          <ac:chgData name="준범 박" userId="b5cfbf94decd5b6e" providerId="LiveId" clId="{98A60D4F-7359-4816-8D72-491AEC127EDA}" dt="2024-11-01T04:40:33.924" v="4460" actId="478"/>
          <ac:cxnSpMkLst>
            <pc:docMk/>
            <pc:sldMk cId="2138566730" sldId="525"/>
            <ac:cxnSpMk id="112" creationId="{767FBDA8-51E7-40EF-2D94-ACD461FF6FDD}"/>
          </ac:cxnSpMkLst>
        </pc:cxnChg>
        <pc:cxnChg chg="del">
          <ac:chgData name="준범 박" userId="b5cfbf94decd5b6e" providerId="LiveId" clId="{98A60D4F-7359-4816-8D72-491AEC127EDA}" dt="2024-11-01T04:40:33.924" v="4460" actId="478"/>
          <ac:cxnSpMkLst>
            <pc:docMk/>
            <pc:sldMk cId="2138566730" sldId="525"/>
            <ac:cxnSpMk id="125" creationId="{638B3349-2008-4277-08A5-E9C1A178FC0E}"/>
          </ac:cxnSpMkLst>
        </pc:cxnChg>
      </pc:sldChg>
      <pc:sldChg chg="addSp delSp modSp mod">
        <pc:chgData name="준범 박" userId="b5cfbf94decd5b6e" providerId="LiveId" clId="{98A60D4F-7359-4816-8D72-491AEC127EDA}" dt="2024-11-01T08:28:14.786" v="6389" actId="692"/>
        <pc:sldMkLst>
          <pc:docMk/>
          <pc:sldMk cId="3393170998" sldId="526"/>
        </pc:sldMkLst>
        <pc:spChg chg="mod">
          <ac:chgData name="준범 박" userId="b5cfbf94decd5b6e" providerId="LiveId" clId="{98A60D4F-7359-4816-8D72-491AEC127EDA}" dt="2024-11-01T04:17:36.837" v="3792" actId="20577"/>
          <ac:spMkLst>
            <pc:docMk/>
            <pc:sldMk cId="3393170998" sldId="526"/>
            <ac:spMk id="2" creationId="{66AC8BA4-0F03-A855-365B-B7A0B262B301}"/>
          </ac:spMkLst>
        </pc:spChg>
        <pc:spChg chg="del mod">
          <ac:chgData name="준범 박" userId="b5cfbf94decd5b6e" providerId="LiveId" clId="{98A60D4F-7359-4816-8D72-491AEC127EDA}" dt="2024-11-01T07:17:18.251" v="5628" actId="478"/>
          <ac:spMkLst>
            <pc:docMk/>
            <pc:sldMk cId="3393170998" sldId="526"/>
            <ac:spMk id="3" creationId="{F52459FD-E6AA-90EA-24A5-59950775C237}"/>
          </ac:spMkLst>
        </pc:spChg>
        <pc:spChg chg="mod">
          <ac:chgData name="준범 박" userId="b5cfbf94decd5b6e" providerId="LiveId" clId="{98A60D4F-7359-4816-8D72-491AEC127EDA}" dt="2024-11-01T07:36:32.447" v="5975" actId="20577"/>
          <ac:spMkLst>
            <pc:docMk/>
            <pc:sldMk cId="3393170998" sldId="526"/>
            <ac:spMk id="5" creationId="{43CE6B20-5136-B370-74F8-0D55FDDC8A84}"/>
          </ac:spMkLst>
        </pc:spChg>
        <pc:spChg chg="add mod">
          <ac:chgData name="준범 박" userId="b5cfbf94decd5b6e" providerId="LiveId" clId="{98A60D4F-7359-4816-8D72-491AEC127EDA}" dt="2024-11-01T02:07:34.579" v="2819"/>
          <ac:spMkLst>
            <pc:docMk/>
            <pc:sldMk cId="3393170998" sldId="526"/>
            <ac:spMk id="6" creationId="{82BFB062-0C40-C153-9EE2-3F964C8EC8BA}"/>
          </ac:spMkLst>
        </pc:spChg>
        <pc:spChg chg="add mod">
          <ac:chgData name="준범 박" userId="b5cfbf94decd5b6e" providerId="LiveId" clId="{98A60D4F-7359-4816-8D72-491AEC127EDA}" dt="2024-11-01T07:17:32.754" v="5677" actId="1038"/>
          <ac:spMkLst>
            <pc:docMk/>
            <pc:sldMk cId="3393170998" sldId="526"/>
            <ac:spMk id="9" creationId="{AA088591-D750-3E55-E0AE-1130A39F2A4E}"/>
          </ac:spMkLst>
        </pc:spChg>
        <pc:spChg chg="add mod">
          <ac:chgData name="준범 박" userId="b5cfbf94decd5b6e" providerId="LiveId" clId="{98A60D4F-7359-4816-8D72-491AEC127EDA}" dt="2024-11-01T07:04:47.139" v="4787" actId="1076"/>
          <ac:spMkLst>
            <pc:docMk/>
            <pc:sldMk cId="3393170998" sldId="526"/>
            <ac:spMk id="10" creationId="{2F7B82E1-6550-FC79-4E02-089044892ABF}"/>
          </ac:spMkLst>
        </pc:spChg>
        <pc:spChg chg="del">
          <ac:chgData name="준범 박" userId="b5cfbf94decd5b6e" providerId="LiveId" clId="{98A60D4F-7359-4816-8D72-491AEC127EDA}" dt="2024-11-01T03:52:48.878" v="3200" actId="478"/>
          <ac:spMkLst>
            <pc:docMk/>
            <pc:sldMk cId="3393170998" sldId="526"/>
            <ac:spMk id="11" creationId="{EE6946AF-2B6F-DB41-2EF4-43836D6E4B57}"/>
          </ac:spMkLst>
        </pc:spChg>
        <pc:spChg chg="del">
          <ac:chgData name="준범 박" userId="b5cfbf94decd5b6e" providerId="LiveId" clId="{98A60D4F-7359-4816-8D72-491AEC127EDA}" dt="2024-11-01T03:52:48.878" v="3200" actId="478"/>
          <ac:spMkLst>
            <pc:docMk/>
            <pc:sldMk cId="3393170998" sldId="526"/>
            <ac:spMk id="12" creationId="{E32E3FC8-536D-6DC6-C4A2-1FAEFF1EF36F}"/>
          </ac:spMkLst>
        </pc:spChg>
        <pc:spChg chg="del">
          <ac:chgData name="준범 박" userId="b5cfbf94decd5b6e" providerId="LiveId" clId="{98A60D4F-7359-4816-8D72-491AEC127EDA}" dt="2024-11-01T03:52:48.878" v="3200" actId="478"/>
          <ac:spMkLst>
            <pc:docMk/>
            <pc:sldMk cId="3393170998" sldId="526"/>
            <ac:spMk id="13" creationId="{468E7680-5E78-324C-518C-C288E5E93795}"/>
          </ac:spMkLst>
        </pc:spChg>
        <pc:spChg chg="add mod">
          <ac:chgData name="준범 박" userId="b5cfbf94decd5b6e" providerId="LiveId" clId="{98A60D4F-7359-4816-8D72-491AEC127EDA}" dt="2024-11-01T07:19:18.747" v="5680" actId="1076"/>
          <ac:spMkLst>
            <pc:docMk/>
            <pc:sldMk cId="3393170998" sldId="526"/>
            <ac:spMk id="14" creationId="{983688E7-74CD-46CE-077F-4B441B2CD87A}"/>
          </ac:spMkLst>
        </pc:spChg>
        <pc:spChg chg="del">
          <ac:chgData name="준범 박" userId="b5cfbf94decd5b6e" providerId="LiveId" clId="{98A60D4F-7359-4816-8D72-491AEC127EDA}" dt="2024-11-01T03:52:48.878" v="3200" actId="478"/>
          <ac:spMkLst>
            <pc:docMk/>
            <pc:sldMk cId="3393170998" sldId="526"/>
            <ac:spMk id="14" creationId="{BD75B541-F59B-34E0-0C34-6D295E9EE5A5}"/>
          </ac:spMkLst>
        </pc:spChg>
        <pc:spChg chg="del">
          <ac:chgData name="준범 박" userId="b5cfbf94decd5b6e" providerId="LiveId" clId="{98A60D4F-7359-4816-8D72-491AEC127EDA}" dt="2024-11-01T03:52:48.878" v="3200" actId="478"/>
          <ac:spMkLst>
            <pc:docMk/>
            <pc:sldMk cId="3393170998" sldId="526"/>
            <ac:spMk id="15" creationId="{A56CC30D-CA29-AFB2-CF23-4FACC798B562}"/>
          </ac:spMkLst>
        </pc:spChg>
        <pc:spChg chg="del">
          <ac:chgData name="준범 박" userId="b5cfbf94decd5b6e" providerId="LiveId" clId="{98A60D4F-7359-4816-8D72-491AEC127EDA}" dt="2024-11-01T03:52:48.878" v="3200" actId="478"/>
          <ac:spMkLst>
            <pc:docMk/>
            <pc:sldMk cId="3393170998" sldId="526"/>
            <ac:spMk id="16" creationId="{9EC66291-FF2E-7B3E-21AA-28BC1C6696E2}"/>
          </ac:spMkLst>
        </pc:spChg>
        <pc:spChg chg="del">
          <ac:chgData name="준범 박" userId="b5cfbf94decd5b6e" providerId="LiveId" clId="{98A60D4F-7359-4816-8D72-491AEC127EDA}" dt="2024-11-01T03:52:48.878" v="3200" actId="478"/>
          <ac:spMkLst>
            <pc:docMk/>
            <pc:sldMk cId="3393170998" sldId="526"/>
            <ac:spMk id="17" creationId="{9842547E-234D-7742-AD89-7471C1B8A6E2}"/>
          </ac:spMkLst>
        </pc:spChg>
        <pc:spChg chg="del">
          <ac:chgData name="준범 박" userId="b5cfbf94decd5b6e" providerId="LiveId" clId="{98A60D4F-7359-4816-8D72-491AEC127EDA}" dt="2024-11-01T03:52:48.878" v="3200" actId="478"/>
          <ac:spMkLst>
            <pc:docMk/>
            <pc:sldMk cId="3393170998" sldId="526"/>
            <ac:spMk id="18" creationId="{08B64FF9-8FF2-DDB5-2F06-76784F4D22A6}"/>
          </ac:spMkLst>
        </pc:spChg>
        <pc:spChg chg="del">
          <ac:chgData name="준범 박" userId="b5cfbf94decd5b6e" providerId="LiveId" clId="{98A60D4F-7359-4816-8D72-491AEC127EDA}" dt="2024-11-01T03:52:48.878" v="3200" actId="478"/>
          <ac:spMkLst>
            <pc:docMk/>
            <pc:sldMk cId="3393170998" sldId="526"/>
            <ac:spMk id="19" creationId="{598E051A-CB55-C1D4-642A-2BEFA0E2D0AF}"/>
          </ac:spMkLst>
        </pc:spChg>
        <pc:spChg chg="del">
          <ac:chgData name="준범 박" userId="b5cfbf94decd5b6e" providerId="LiveId" clId="{98A60D4F-7359-4816-8D72-491AEC127EDA}" dt="2024-11-01T03:52:48.878" v="3200" actId="478"/>
          <ac:spMkLst>
            <pc:docMk/>
            <pc:sldMk cId="3393170998" sldId="526"/>
            <ac:spMk id="20" creationId="{DF416B7C-27E9-E71A-49C9-9088B350FC26}"/>
          </ac:spMkLst>
        </pc:spChg>
        <pc:spChg chg="del">
          <ac:chgData name="준범 박" userId="b5cfbf94decd5b6e" providerId="LiveId" clId="{98A60D4F-7359-4816-8D72-491AEC127EDA}" dt="2024-11-01T03:52:48.878" v="3200" actId="478"/>
          <ac:spMkLst>
            <pc:docMk/>
            <pc:sldMk cId="3393170998" sldId="526"/>
            <ac:spMk id="58" creationId="{71B0A9DA-F789-FCC1-45E7-817551AFD7A7}"/>
          </ac:spMkLst>
        </pc:spChg>
        <pc:spChg chg="mod">
          <ac:chgData name="준범 박" userId="b5cfbf94decd5b6e" providerId="LiveId" clId="{98A60D4F-7359-4816-8D72-491AEC127EDA}" dt="2024-11-01T04:05:54.145" v="3212"/>
          <ac:spMkLst>
            <pc:docMk/>
            <pc:sldMk cId="3393170998" sldId="526"/>
            <ac:spMk id="73" creationId="{75157147-DAC9-2320-EAF5-A432D717BF06}"/>
          </ac:spMkLst>
        </pc:spChg>
        <pc:spChg chg="mod">
          <ac:chgData name="준범 박" userId="b5cfbf94decd5b6e" providerId="LiveId" clId="{98A60D4F-7359-4816-8D72-491AEC127EDA}" dt="2024-11-01T04:05:54.145" v="3212"/>
          <ac:spMkLst>
            <pc:docMk/>
            <pc:sldMk cId="3393170998" sldId="526"/>
            <ac:spMk id="74" creationId="{CEE704C6-1CC2-0015-DA17-3E795433250C}"/>
          </ac:spMkLst>
        </pc:spChg>
        <pc:spChg chg="mod">
          <ac:chgData name="준범 박" userId="b5cfbf94decd5b6e" providerId="LiveId" clId="{98A60D4F-7359-4816-8D72-491AEC127EDA}" dt="2024-11-01T04:05:54.145" v="3212"/>
          <ac:spMkLst>
            <pc:docMk/>
            <pc:sldMk cId="3393170998" sldId="526"/>
            <ac:spMk id="75" creationId="{098F5430-7B13-BA22-0096-0F6B4E345F5A}"/>
          </ac:spMkLst>
        </pc:spChg>
        <pc:spChg chg="mod">
          <ac:chgData name="준범 박" userId="b5cfbf94decd5b6e" providerId="LiveId" clId="{98A60D4F-7359-4816-8D72-491AEC127EDA}" dt="2024-11-01T04:05:54.145" v="3212"/>
          <ac:spMkLst>
            <pc:docMk/>
            <pc:sldMk cId="3393170998" sldId="526"/>
            <ac:spMk id="76" creationId="{7350E1CB-B7FC-6B06-7F94-E13AE0D41D49}"/>
          </ac:spMkLst>
        </pc:spChg>
        <pc:spChg chg="mod">
          <ac:chgData name="준범 박" userId="b5cfbf94decd5b6e" providerId="LiveId" clId="{98A60D4F-7359-4816-8D72-491AEC127EDA}" dt="2024-11-01T04:05:54.145" v="3212"/>
          <ac:spMkLst>
            <pc:docMk/>
            <pc:sldMk cId="3393170998" sldId="526"/>
            <ac:spMk id="77" creationId="{E36019D5-E560-90FA-E817-AFB6617843AE}"/>
          </ac:spMkLst>
        </pc:spChg>
        <pc:spChg chg="mod">
          <ac:chgData name="준범 박" userId="b5cfbf94decd5b6e" providerId="LiveId" clId="{98A60D4F-7359-4816-8D72-491AEC127EDA}" dt="2024-11-01T04:05:54.145" v="3212"/>
          <ac:spMkLst>
            <pc:docMk/>
            <pc:sldMk cId="3393170998" sldId="526"/>
            <ac:spMk id="78" creationId="{781D1D1E-800B-9F24-DA66-8E59585169E5}"/>
          </ac:spMkLst>
        </pc:spChg>
        <pc:spChg chg="mod">
          <ac:chgData name="준범 박" userId="b5cfbf94decd5b6e" providerId="LiveId" clId="{98A60D4F-7359-4816-8D72-491AEC127EDA}" dt="2024-11-01T04:05:54.145" v="3212"/>
          <ac:spMkLst>
            <pc:docMk/>
            <pc:sldMk cId="3393170998" sldId="526"/>
            <ac:spMk id="79" creationId="{B9D2CB97-899D-CD79-E2E6-0B845AB9838C}"/>
          </ac:spMkLst>
        </pc:spChg>
        <pc:spChg chg="mod">
          <ac:chgData name="준범 박" userId="b5cfbf94decd5b6e" providerId="LiveId" clId="{98A60D4F-7359-4816-8D72-491AEC127EDA}" dt="2024-11-01T04:05:54.145" v="3212"/>
          <ac:spMkLst>
            <pc:docMk/>
            <pc:sldMk cId="3393170998" sldId="526"/>
            <ac:spMk id="80" creationId="{4607CE2D-4327-5D56-2885-F3CAB5E737C6}"/>
          </ac:spMkLst>
        </pc:spChg>
        <pc:spChg chg="mod">
          <ac:chgData name="준범 박" userId="b5cfbf94decd5b6e" providerId="LiveId" clId="{98A60D4F-7359-4816-8D72-491AEC127EDA}" dt="2024-11-01T04:05:54.145" v="3212"/>
          <ac:spMkLst>
            <pc:docMk/>
            <pc:sldMk cId="3393170998" sldId="526"/>
            <ac:spMk id="81" creationId="{AC40FC94-9EC8-70EE-E9CB-2D157F935DF3}"/>
          </ac:spMkLst>
        </pc:spChg>
        <pc:spChg chg="mod">
          <ac:chgData name="준범 박" userId="b5cfbf94decd5b6e" providerId="LiveId" clId="{98A60D4F-7359-4816-8D72-491AEC127EDA}" dt="2024-11-01T04:05:54.145" v="3212"/>
          <ac:spMkLst>
            <pc:docMk/>
            <pc:sldMk cId="3393170998" sldId="526"/>
            <ac:spMk id="82" creationId="{FDBAC4C3-AE39-E192-4CD4-07532C676B8B}"/>
          </ac:spMkLst>
        </pc:spChg>
        <pc:spChg chg="mod">
          <ac:chgData name="준범 박" userId="b5cfbf94decd5b6e" providerId="LiveId" clId="{98A60D4F-7359-4816-8D72-491AEC127EDA}" dt="2024-11-01T04:05:54.145" v="3212"/>
          <ac:spMkLst>
            <pc:docMk/>
            <pc:sldMk cId="3393170998" sldId="526"/>
            <ac:spMk id="84" creationId="{139F1B6A-F690-71BE-0B59-09AEF5C47E1D}"/>
          </ac:spMkLst>
        </pc:spChg>
        <pc:spChg chg="add del mod">
          <ac:chgData name="준범 박" userId="b5cfbf94decd5b6e" providerId="LiveId" clId="{98A60D4F-7359-4816-8D72-491AEC127EDA}" dt="2024-11-01T04:13:51.802" v="3702" actId="478"/>
          <ac:spMkLst>
            <pc:docMk/>
            <pc:sldMk cId="3393170998" sldId="526"/>
            <ac:spMk id="88" creationId="{3A7374AC-D2CB-2CF9-A457-147862745FE2}"/>
          </ac:spMkLst>
        </pc:spChg>
        <pc:spChg chg="add mod">
          <ac:chgData name="준범 박" userId="b5cfbf94decd5b6e" providerId="LiveId" clId="{98A60D4F-7359-4816-8D72-491AEC127EDA}" dt="2024-11-01T06:55:52.832" v="4773" actId="1076"/>
          <ac:spMkLst>
            <pc:docMk/>
            <pc:sldMk cId="3393170998" sldId="526"/>
            <ac:spMk id="90" creationId="{9D6248A3-9953-DE90-F1DE-043820466188}"/>
          </ac:spMkLst>
        </pc:spChg>
        <pc:spChg chg="add mod">
          <ac:chgData name="준범 박" userId="b5cfbf94decd5b6e" providerId="LiveId" clId="{98A60D4F-7359-4816-8D72-491AEC127EDA}" dt="2024-11-01T06:55:52.832" v="4773" actId="1076"/>
          <ac:spMkLst>
            <pc:docMk/>
            <pc:sldMk cId="3393170998" sldId="526"/>
            <ac:spMk id="91" creationId="{7F870FF3-E4B6-9762-6C08-AD9BD3B9A09B}"/>
          </ac:spMkLst>
        </pc:spChg>
        <pc:spChg chg="add mod">
          <ac:chgData name="준범 박" userId="b5cfbf94decd5b6e" providerId="LiveId" clId="{98A60D4F-7359-4816-8D72-491AEC127EDA}" dt="2024-11-01T06:55:52.832" v="4773" actId="1076"/>
          <ac:spMkLst>
            <pc:docMk/>
            <pc:sldMk cId="3393170998" sldId="526"/>
            <ac:spMk id="92" creationId="{95A6A1D3-F455-7817-79D3-7A1726059854}"/>
          </ac:spMkLst>
        </pc:spChg>
        <pc:spChg chg="add mod">
          <ac:chgData name="준범 박" userId="b5cfbf94decd5b6e" providerId="LiveId" clId="{98A60D4F-7359-4816-8D72-491AEC127EDA}" dt="2024-11-01T06:55:52.832" v="4773" actId="1076"/>
          <ac:spMkLst>
            <pc:docMk/>
            <pc:sldMk cId="3393170998" sldId="526"/>
            <ac:spMk id="96" creationId="{A65CBD55-C4E3-AC70-AFD8-84BDD8A06B25}"/>
          </ac:spMkLst>
        </pc:spChg>
        <pc:spChg chg="add mod">
          <ac:chgData name="준범 박" userId="b5cfbf94decd5b6e" providerId="LiveId" clId="{98A60D4F-7359-4816-8D72-491AEC127EDA}" dt="2024-11-01T08:28:14.786" v="6389" actId="692"/>
          <ac:spMkLst>
            <pc:docMk/>
            <pc:sldMk cId="3393170998" sldId="526"/>
            <ac:spMk id="102" creationId="{687847D9-3C5C-65F3-96B6-65500B2F614C}"/>
          </ac:spMkLst>
        </pc:spChg>
        <pc:spChg chg="mod">
          <ac:chgData name="준범 박" userId="b5cfbf94decd5b6e" providerId="LiveId" clId="{98A60D4F-7359-4816-8D72-491AEC127EDA}" dt="2024-11-01T04:36:08.115" v="4409" actId="1035"/>
          <ac:spMkLst>
            <pc:docMk/>
            <pc:sldMk cId="3393170998" sldId="526"/>
            <ac:spMk id="109" creationId="{A0C42A94-BDCB-5197-E547-90BBA9303C1B}"/>
          </ac:spMkLst>
        </pc:spChg>
        <pc:spChg chg="mod">
          <ac:chgData name="준범 박" userId="b5cfbf94decd5b6e" providerId="LiveId" clId="{98A60D4F-7359-4816-8D72-491AEC127EDA}" dt="2024-11-01T04:36:08.115" v="4409" actId="1035"/>
          <ac:spMkLst>
            <pc:docMk/>
            <pc:sldMk cId="3393170998" sldId="526"/>
            <ac:spMk id="110" creationId="{D62A85BF-26E3-6F81-094F-FB3002E477E4}"/>
          </ac:spMkLst>
        </pc:spChg>
        <pc:spChg chg="del mod">
          <ac:chgData name="준범 박" userId="b5cfbf94decd5b6e" providerId="LiveId" clId="{98A60D4F-7359-4816-8D72-491AEC127EDA}" dt="2024-11-01T04:29:02.708" v="4006" actId="478"/>
          <ac:spMkLst>
            <pc:docMk/>
            <pc:sldMk cId="3393170998" sldId="526"/>
            <ac:spMk id="111" creationId="{14E959BB-9060-D88F-F0C9-1F415E150127}"/>
          </ac:spMkLst>
        </pc:spChg>
        <pc:spChg chg="add mod">
          <ac:chgData name="준범 박" userId="b5cfbf94decd5b6e" providerId="LiveId" clId="{98A60D4F-7359-4816-8D72-491AEC127EDA}" dt="2024-11-01T04:32:16.345" v="4322" actId="1036"/>
          <ac:spMkLst>
            <pc:docMk/>
            <pc:sldMk cId="3393170998" sldId="526"/>
            <ac:spMk id="114" creationId="{3FA9CDBD-8743-73B8-ED89-8FDD30F8B0D8}"/>
          </ac:spMkLst>
        </pc:spChg>
        <pc:spChg chg="add mod">
          <ac:chgData name="준범 박" userId="b5cfbf94decd5b6e" providerId="LiveId" clId="{98A60D4F-7359-4816-8D72-491AEC127EDA}" dt="2024-11-01T04:36:17.952" v="4457" actId="1037"/>
          <ac:spMkLst>
            <pc:docMk/>
            <pc:sldMk cId="3393170998" sldId="526"/>
            <ac:spMk id="116" creationId="{81B6D0E8-0360-4988-F68A-F106D95B04F5}"/>
          </ac:spMkLst>
        </pc:spChg>
        <pc:grpChg chg="del">
          <ac:chgData name="준범 박" userId="b5cfbf94decd5b6e" providerId="LiveId" clId="{98A60D4F-7359-4816-8D72-491AEC127EDA}" dt="2024-11-01T03:52:48.878" v="3200" actId="478"/>
          <ac:grpSpMkLst>
            <pc:docMk/>
            <pc:sldMk cId="3393170998" sldId="526"/>
            <ac:grpSpMk id="22" creationId="{FFF470E3-E715-D8E9-AA11-30C819F8EDA2}"/>
          </ac:grpSpMkLst>
        </pc:grpChg>
        <pc:grpChg chg="add mod">
          <ac:chgData name="준범 박" userId="b5cfbf94decd5b6e" providerId="LiveId" clId="{98A60D4F-7359-4816-8D72-491AEC127EDA}" dt="2024-11-01T04:05:57.111" v="3214" actId="14100"/>
          <ac:grpSpMkLst>
            <pc:docMk/>
            <pc:sldMk cId="3393170998" sldId="526"/>
            <ac:grpSpMk id="23" creationId="{71377517-ACDC-C351-64D2-2B2A5E79490B}"/>
          </ac:grpSpMkLst>
        </pc:grpChg>
        <pc:grpChg chg="add mod">
          <ac:chgData name="준범 박" userId="b5cfbf94decd5b6e" providerId="LiveId" clId="{98A60D4F-7359-4816-8D72-491AEC127EDA}" dt="2024-11-01T06:55:52.832" v="4773" actId="1076"/>
          <ac:grpSpMkLst>
            <pc:docMk/>
            <pc:sldMk cId="3393170998" sldId="526"/>
            <ac:grpSpMk id="103" creationId="{1FB2B6F8-7204-9174-28C4-969A5A1BFD87}"/>
          </ac:grpSpMkLst>
        </pc:grpChg>
        <pc:grpChg chg="add mod">
          <ac:chgData name="준범 박" userId="b5cfbf94decd5b6e" providerId="LiveId" clId="{98A60D4F-7359-4816-8D72-491AEC127EDA}" dt="2024-11-01T04:36:08.115" v="4409" actId="1035"/>
          <ac:grpSpMkLst>
            <pc:docMk/>
            <pc:sldMk cId="3393170998" sldId="526"/>
            <ac:grpSpMk id="107" creationId="{7D2C5C3B-4116-498C-1DD8-0089174C64FE}"/>
          </ac:grpSpMkLst>
        </pc:grpChg>
        <pc:grpChg chg="add mod">
          <ac:chgData name="준범 박" userId="b5cfbf94decd5b6e" providerId="LiveId" clId="{98A60D4F-7359-4816-8D72-491AEC127EDA}" dt="2024-11-01T04:36:08.115" v="4409" actId="1035"/>
          <ac:grpSpMkLst>
            <pc:docMk/>
            <pc:sldMk cId="3393170998" sldId="526"/>
            <ac:grpSpMk id="115" creationId="{CC5F9B1F-5BC1-6DE7-1897-710A6CFED337}"/>
          </ac:grpSpMkLst>
        </pc:grpChg>
        <pc:grpChg chg="del">
          <ac:chgData name="준범 박" userId="b5cfbf94decd5b6e" providerId="LiveId" clId="{98A60D4F-7359-4816-8D72-491AEC127EDA}" dt="2024-11-01T03:52:48.878" v="3200" actId="478"/>
          <ac:grpSpMkLst>
            <pc:docMk/>
            <pc:sldMk cId="3393170998" sldId="526"/>
            <ac:grpSpMk id="118" creationId="{5E0586C7-DE9B-A0FB-40F5-DC8F89715EFC}"/>
          </ac:grpSpMkLst>
        </pc:grpChg>
        <pc:picChg chg="add mod">
          <ac:chgData name="준범 박" userId="b5cfbf94decd5b6e" providerId="LiveId" clId="{98A60D4F-7359-4816-8D72-491AEC127EDA}" dt="2024-11-01T04:31:18.394" v="4289" actId="1038"/>
          <ac:picMkLst>
            <pc:docMk/>
            <pc:sldMk cId="3393170998" sldId="526"/>
            <ac:picMk id="8" creationId="{0A896173-850D-7D80-BFF7-D3B865806687}"/>
          </ac:picMkLst>
        </pc:picChg>
        <pc:picChg chg="add mod">
          <ac:chgData name="준범 박" userId="b5cfbf94decd5b6e" providerId="LiveId" clId="{98A60D4F-7359-4816-8D72-491AEC127EDA}" dt="2024-11-01T04:31:15.408" v="4278" actId="1038"/>
          <ac:picMkLst>
            <pc:docMk/>
            <pc:sldMk cId="3393170998" sldId="526"/>
            <ac:picMk id="21" creationId="{502FE913-5513-2700-0A86-02422072F24F}"/>
          </ac:picMkLst>
        </pc:picChg>
        <pc:picChg chg="add del mod">
          <ac:chgData name="준범 박" userId="b5cfbf94decd5b6e" providerId="LiveId" clId="{98A60D4F-7359-4816-8D72-491AEC127EDA}" dt="2024-11-01T04:13:47.855" v="3701" actId="478"/>
          <ac:picMkLst>
            <pc:docMk/>
            <pc:sldMk cId="3393170998" sldId="526"/>
            <ac:picMk id="86" creationId="{0330AE26-83B7-D173-850C-C16EF116683A}"/>
          </ac:picMkLst>
        </pc:picChg>
        <pc:picChg chg="add mod">
          <ac:chgData name="준범 박" userId="b5cfbf94decd5b6e" providerId="LiveId" clId="{98A60D4F-7359-4816-8D72-491AEC127EDA}" dt="2024-11-01T06:55:52.832" v="4773" actId="1076"/>
          <ac:picMkLst>
            <pc:docMk/>
            <pc:sldMk cId="3393170998" sldId="526"/>
            <ac:picMk id="89" creationId="{A727CDF3-0293-14CC-FA41-FD64A71689EF}"/>
          </ac:picMkLst>
        </pc:picChg>
        <pc:picChg chg="add mod ord">
          <ac:chgData name="준범 박" userId="b5cfbf94decd5b6e" providerId="LiveId" clId="{98A60D4F-7359-4816-8D72-491AEC127EDA}" dt="2024-11-01T04:36:08.115" v="4409" actId="1035"/>
          <ac:picMkLst>
            <pc:docMk/>
            <pc:sldMk cId="3393170998" sldId="526"/>
            <ac:picMk id="105" creationId="{E677964A-5F51-A798-54E4-8BD5696A9077}"/>
          </ac:picMkLst>
        </pc:picChg>
        <pc:picChg chg="add mod">
          <ac:chgData name="준범 박" userId="b5cfbf94decd5b6e" providerId="LiveId" clId="{98A60D4F-7359-4816-8D72-491AEC127EDA}" dt="2024-11-01T04:36:08.115" v="4409" actId="1035"/>
          <ac:picMkLst>
            <pc:docMk/>
            <pc:sldMk cId="3393170998" sldId="526"/>
            <ac:picMk id="106" creationId="{F728A4B3-1F2D-99D7-6AEC-EB768B8DD3A1}"/>
          </ac:picMkLst>
        </pc:picChg>
        <pc:picChg chg="mod">
          <ac:chgData name="준범 박" userId="b5cfbf94decd5b6e" providerId="LiveId" clId="{98A60D4F-7359-4816-8D72-491AEC127EDA}" dt="2024-11-01T04:36:08.115" v="4409" actId="1035"/>
          <ac:picMkLst>
            <pc:docMk/>
            <pc:sldMk cId="3393170998" sldId="526"/>
            <ac:picMk id="108" creationId="{9C98B274-AD0E-F520-D52C-E51D94F7E92F}"/>
          </ac:picMkLst>
        </pc:picChg>
        <pc:picChg chg="del mod">
          <ac:chgData name="준범 박" userId="b5cfbf94decd5b6e" providerId="LiveId" clId="{98A60D4F-7359-4816-8D72-491AEC127EDA}" dt="2024-11-01T04:28:30.223" v="4000" actId="478"/>
          <ac:picMkLst>
            <pc:docMk/>
            <pc:sldMk cId="3393170998" sldId="526"/>
            <ac:picMk id="113" creationId="{844D374D-98D0-FACE-01DE-8835FF05B732}"/>
          </ac:picMkLst>
        </pc:picChg>
        <pc:cxnChg chg="del">
          <ac:chgData name="준범 박" userId="b5cfbf94decd5b6e" providerId="LiveId" clId="{98A60D4F-7359-4816-8D72-491AEC127EDA}" dt="2024-11-01T03:52:48.878" v="3200" actId="478"/>
          <ac:cxnSpMkLst>
            <pc:docMk/>
            <pc:sldMk cId="3393170998" sldId="526"/>
            <ac:cxnSpMk id="4" creationId="{F9CE944C-B69E-D67B-E4F5-D3C66625EE77}"/>
          </ac:cxnSpMkLst>
        </pc:cxnChg>
        <pc:cxnChg chg="add del mod">
          <ac:chgData name="준범 박" userId="b5cfbf94decd5b6e" providerId="LiveId" clId="{98A60D4F-7359-4816-8D72-491AEC127EDA}" dt="2024-11-01T07:04:24.932" v="4779" actId="478"/>
          <ac:cxnSpMkLst>
            <pc:docMk/>
            <pc:sldMk cId="3393170998" sldId="526"/>
            <ac:cxnSpMk id="6" creationId="{EBB68241-B7CB-1732-012B-AEC6E522FA6B}"/>
          </ac:cxnSpMkLst>
        </pc:cxnChg>
        <pc:cxnChg chg="add mod">
          <ac:chgData name="준범 박" userId="b5cfbf94decd5b6e" providerId="LiveId" clId="{98A60D4F-7359-4816-8D72-491AEC127EDA}" dt="2024-11-01T07:04:31.690" v="4782" actId="14100"/>
          <ac:cxnSpMkLst>
            <pc:docMk/>
            <pc:sldMk cId="3393170998" sldId="526"/>
            <ac:cxnSpMk id="11" creationId="{91FF847E-9230-A524-BA9B-09116892FE1D}"/>
          </ac:cxnSpMkLst>
        </pc:cxnChg>
        <pc:cxnChg chg="mod">
          <ac:chgData name="준범 박" userId="b5cfbf94decd5b6e" providerId="LiveId" clId="{98A60D4F-7359-4816-8D72-491AEC127EDA}" dt="2024-11-01T04:05:54.145" v="3212"/>
          <ac:cxnSpMkLst>
            <pc:docMk/>
            <pc:sldMk cId="3393170998" sldId="526"/>
            <ac:cxnSpMk id="24" creationId="{9662FBAA-6D9A-17FB-97FB-9F95D1FBF7B3}"/>
          </ac:cxnSpMkLst>
        </pc:cxnChg>
        <pc:cxnChg chg="mod">
          <ac:chgData name="준범 박" userId="b5cfbf94decd5b6e" providerId="LiveId" clId="{98A60D4F-7359-4816-8D72-491AEC127EDA}" dt="2024-11-01T03:52:48.878" v="3200" actId="478"/>
          <ac:cxnSpMkLst>
            <pc:docMk/>
            <pc:sldMk cId="3393170998" sldId="526"/>
            <ac:cxnSpMk id="45" creationId="{C7793A1F-E7DB-55F9-52A2-8BDFC35A8A3C}"/>
          </ac:cxnSpMkLst>
        </pc:cxnChg>
        <pc:cxnChg chg="mod">
          <ac:chgData name="준범 박" userId="b5cfbf94decd5b6e" providerId="LiveId" clId="{98A60D4F-7359-4816-8D72-491AEC127EDA}" dt="2024-11-01T03:52:48.878" v="3200" actId="478"/>
          <ac:cxnSpMkLst>
            <pc:docMk/>
            <pc:sldMk cId="3393170998" sldId="526"/>
            <ac:cxnSpMk id="51" creationId="{058E6D82-706A-F47E-AA22-3D2962B45380}"/>
          </ac:cxnSpMkLst>
        </pc:cxnChg>
        <pc:cxnChg chg="mod">
          <ac:chgData name="준범 박" userId="b5cfbf94decd5b6e" providerId="LiveId" clId="{98A60D4F-7359-4816-8D72-491AEC127EDA}" dt="2024-11-01T03:52:48.878" v="3200" actId="478"/>
          <ac:cxnSpMkLst>
            <pc:docMk/>
            <pc:sldMk cId="3393170998" sldId="526"/>
            <ac:cxnSpMk id="52" creationId="{A3B509CC-99CB-B1C9-794E-A088C0A26742}"/>
          </ac:cxnSpMkLst>
        </pc:cxnChg>
        <pc:cxnChg chg="mod">
          <ac:chgData name="준범 박" userId="b5cfbf94decd5b6e" providerId="LiveId" clId="{98A60D4F-7359-4816-8D72-491AEC127EDA}" dt="2024-11-01T04:05:54.145" v="3212"/>
          <ac:cxnSpMkLst>
            <pc:docMk/>
            <pc:sldMk cId="3393170998" sldId="526"/>
            <ac:cxnSpMk id="54" creationId="{40546685-CE8C-5A2A-7020-3CA666771207}"/>
          </ac:cxnSpMkLst>
        </pc:cxnChg>
        <pc:cxnChg chg="mod">
          <ac:chgData name="준범 박" userId="b5cfbf94decd5b6e" providerId="LiveId" clId="{98A60D4F-7359-4816-8D72-491AEC127EDA}" dt="2024-11-01T04:05:54.145" v="3212"/>
          <ac:cxnSpMkLst>
            <pc:docMk/>
            <pc:sldMk cId="3393170998" sldId="526"/>
            <ac:cxnSpMk id="55" creationId="{946BBEAF-740E-1107-C572-A04EC7055873}"/>
          </ac:cxnSpMkLst>
        </pc:cxnChg>
        <pc:cxnChg chg="mod">
          <ac:chgData name="준범 박" userId="b5cfbf94decd5b6e" providerId="LiveId" clId="{98A60D4F-7359-4816-8D72-491AEC127EDA}" dt="2024-11-01T04:05:54.145" v="3212"/>
          <ac:cxnSpMkLst>
            <pc:docMk/>
            <pc:sldMk cId="3393170998" sldId="526"/>
            <ac:cxnSpMk id="56" creationId="{AFFD9977-63E6-AAF7-A258-8FD429CA11AF}"/>
          </ac:cxnSpMkLst>
        </pc:cxnChg>
        <pc:cxnChg chg="mod">
          <ac:chgData name="준범 박" userId="b5cfbf94decd5b6e" providerId="LiveId" clId="{98A60D4F-7359-4816-8D72-491AEC127EDA}" dt="2024-11-01T04:05:54.145" v="3212"/>
          <ac:cxnSpMkLst>
            <pc:docMk/>
            <pc:sldMk cId="3393170998" sldId="526"/>
            <ac:cxnSpMk id="57" creationId="{C737A7E0-67A6-8BA6-08C8-538FB0CECAEC}"/>
          </ac:cxnSpMkLst>
        </pc:cxnChg>
        <pc:cxnChg chg="mod">
          <ac:chgData name="준범 박" userId="b5cfbf94decd5b6e" providerId="LiveId" clId="{98A60D4F-7359-4816-8D72-491AEC127EDA}" dt="2024-11-01T04:05:54.145" v="3212"/>
          <ac:cxnSpMkLst>
            <pc:docMk/>
            <pc:sldMk cId="3393170998" sldId="526"/>
            <ac:cxnSpMk id="59" creationId="{F16330A6-E34C-FB6A-D0A2-D411A44B3227}"/>
          </ac:cxnSpMkLst>
        </pc:cxnChg>
        <pc:cxnChg chg="mod">
          <ac:chgData name="준범 박" userId="b5cfbf94decd5b6e" providerId="LiveId" clId="{98A60D4F-7359-4816-8D72-491AEC127EDA}" dt="2024-11-01T04:05:54.145" v="3212"/>
          <ac:cxnSpMkLst>
            <pc:docMk/>
            <pc:sldMk cId="3393170998" sldId="526"/>
            <ac:cxnSpMk id="60" creationId="{8D8E67E5-EA7E-85B4-F230-58EE8FADF94E}"/>
          </ac:cxnSpMkLst>
        </pc:cxnChg>
        <pc:cxnChg chg="mod">
          <ac:chgData name="준범 박" userId="b5cfbf94decd5b6e" providerId="LiveId" clId="{98A60D4F-7359-4816-8D72-491AEC127EDA}" dt="2024-11-01T04:05:54.145" v="3212"/>
          <ac:cxnSpMkLst>
            <pc:docMk/>
            <pc:sldMk cId="3393170998" sldId="526"/>
            <ac:cxnSpMk id="61" creationId="{783F2B98-E8E6-2585-0218-8B5CB1D12DAF}"/>
          </ac:cxnSpMkLst>
        </pc:cxnChg>
        <pc:cxnChg chg="del mod">
          <ac:chgData name="준범 박" userId="b5cfbf94decd5b6e" providerId="LiveId" clId="{98A60D4F-7359-4816-8D72-491AEC127EDA}" dt="2024-11-01T03:52:48.878" v="3200" actId="478"/>
          <ac:cxnSpMkLst>
            <pc:docMk/>
            <pc:sldMk cId="3393170998" sldId="526"/>
            <ac:cxnSpMk id="62" creationId="{1B647E6A-B17B-9D47-17DE-F714177CBED8}"/>
          </ac:cxnSpMkLst>
        </pc:cxnChg>
        <pc:cxnChg chg="mod">
          <ac:chgData name="준범 박" userId="b5cfbf94decd5b6e" providerId="LiveId" clId="{98A60D4F-7359-4816-8D72-491AEC127EDA}" dt="2024-11-01T04:05:54.145" v="3212"/>
          <ac:cxnSpMkLst>
            <pc:docMk/>
            <pc:sldMk cId="3393170998" sldId="526"/>
            <ac:cxnSpMk id="63" creationId="{38B08542-E193-DDC9-F60D-90A0CE5C9460}"/>
          </ac:cxnSpMkLst>
        </pc:cxnChg>
        <pc:cxnChg chg="mod">
          <ac:chgData name="준범 박" userId="b5cfbf94decd5b6e" providerId="LiveId" clId="{98A60D4F-7359-4816-8D72-491AEC127EDA}" dt="2024-11-01T04:05:54.145" v="3212"/>
          <ac:cxnSpMkLst>
            <pc:docMk/>
            <pc:sldMk cId="3393170998" sldId="526"/>
            <ac:cxnSpMk id="64" creationId="{A95EED26-6EBC-E73B-542D-25986D8D4625}"/>
          </ac:cxnSpMkLst>
        </pc:cxnChg>
        <pc:cxnChg chg="mod">
          <ac:chgData name="준범 박" userId="b5cfbf94decd5b6e" providerId="LiveId" clId="{98A60D4F-7359-4816-8D72-491AEC127EDA}" dt="2024-11-01T04:05:54.145" v="3212"/>
          <ac:cxnSpMkLst>
            <pc:docMk/>
            <pc:sldMk cId="3393170998" sldId="526"/>
            <ac:cxnSpMk id="65" creationId="{75CD05DC-C8AB-FC16-541F-AE499FC47B12}"/>
          </ac:cxnSpMkLst>
        </pc:cxnChg>
        <pc:cxnChg chg="mod">
          <ac:chgData name="준범 박" userId="b5cfbf94decd5b6e" providerId="LiveId" clId="{98A60D4F-7359-4816-8D72-491AEC127EDA}" dt="2024-11-01T04:05:54.145" v="3212"/>
          <ac:cxnSpMkLst>
            <pc:docMk/>
            <pc:sldMk cId="3393170998" sldId="526"/>
            <ac:cxnSpMk id="66" creationId="{646182A8-7DB0-3190-E933-159976CF9A67}"/>
          </ac:cxnSpMkLst>
        </pc:cxnChg>
        <pc:cxnChg chg="del mod">
          <ac:chgData name="준범 박" userId="b5cfbf94decd5b6e" providerId="LiveId" clId="{98A60D4F-7359-4816-8D72-491AEC127EDA}" dt="2024-11-01T03:52:48.878" v="3200" actId="478"/>
          <ac:cxnSpMkLst>
            <pc:docMk/>
            <pc:sldMk cId="3393170998" sldId="526"/>
            <ac:cxnSpMk id="67" creationId="{5FE490EE-2FD7-1C68-E981-8AA1124F08EC}"/>
          </ac:cxnSpMkLst>
        </pc:cxnChg>
        <pc:cxnChg chg="mod">
          <ac:chgData name="준범 박" userId="b5cfbf94decd5b6e" providerId="LiveId" clId="{98A60D4F-7359-4816-8D72-491AEC127EDA}" dt="2024-11-01T04:05:54.145" v="3212"/>
          <ac:cxnSpMkLst>
            <pc:docMk/>
            <pc:sldMk cId="3393170998" sldId="526"/>
            <ac:cxnSpMk id="68" creationId="{1AF79622-18F0-29B4-AA39-268A422FCEBC}"/>
          </ac:cxnSpMkLst>
        </pc:cxnChg>
        <pc:cxnChg chg="mod">
          <ac:chgData name="준범 박" userId="b5cfbf94decd5b6e" providerId="LiveId" clId="{98A60D4F-7359-4816-8D72-491AEC127EDA}" dt="2024-11-01T04:05:54.145" v="3212"/>
          <ac:cxnSpMkLst>
            <pc:docMk/>
            <pc:sldMk cId="3393170998" sldId="526"/>
            <ac:cxnSpMk id="69" creationId="{393C62A4-8DE6-F7CC-0DB4-E3F5E3F75B44}"/>
          </ac:cxnSpMkLst>
        </pc:cxnChg>
        <pc:cxnChg chg="mod">
          <ac:chgData name="준범 박" userId="b5cfbf94decd5b6e" providerId="LiveId" clId="{98A60D4F-7359-4816-8D72-491AEC127EDA}" dt="2024-11-01T04:05:54.145" v="3212"/>
          <ac:cxnSpMkLst>
            <pc:docMk/>
            <pc:sldMk cId="3393170998" sldId="526"/>
            <ac:cxnSpMk id="70" creationId="{30A7FC7D-A258-6762-0AEA-0B00C96A3F8C}"/>
          </ac:cxnSpMkLst>
        </pc:cxnChg>
        <pc:cxnChg chg="del mod">
          <ac:chgData name="준범 박" userId="b5cfbf94decd5b6e" providerId="LiveId" clId="{98A60D4F-7359-4816-8D72-491AEC127EDA}" dt="2024-11-01T03:52:48.878" v="3200" actId="478"/>
          <ac:cxnSpMkLst>
            <pc:docMk/>
            <pc:sldMk cId="3393170998" sldId="526"/>
            <ac:cxnSpMk id="71" creationId="{E15CABC8-DFC4-905C-CFDF-D2A1F3ADA7D5}"/>
          </ac:cxnSpMkLst>
        </pc:cxnChg>
        <pc:cxnChg chg="mod">
          <ac:chgData name="준범 박" userId="b5cfbf94decd5b6e" providerId="LiveId" clId="{98A60D4F-7359-4816-8D72-491AEC127EDA}" dt="2024-11-01T04:05:54.145" v="3212"/>
          <ac:cxnSpMkLst>
            <pc:docMk/>
            <pc:sldMk cId="3393170998" sldId="526"/>
            <ac:cxnSpMk id="72" creationId="{4702582F-8ADE-9422-7B17-4EB85FBC02D6}"/>
          </ac:cxnSpMkLst>
        </pc:cxnChg>
        <pc:cxnChg chg="mod">
          <ac:chgData name="준범 박" userId="b5cfbf94decd5b6e" providerId="LiveId" clId="{98A60D4F-7359-4816-8D72-491AEC127EDA}" dt="2024-11-01T04:05:54.145" v="3212"/>
          <ac:cxnSpMkLst>
            <pc:docMk/>
            <pc:sldMk cId="3393170998" sldId="526"/>
            <ac:cxnSpMk id="83" creationId="{4CAD3564-1A9F-31D3-DE19-536276E0FB3E}"/>
          </ac:cxnSpMkLst>
        </pc:cxnChg>
        <pc:cxnChg chg="add mod">
          <ac:chgData name="준범 박" userId="b5cfbf94decd5b6e" providerId="LiveId" clId="{98A60D4F-7359-4816-8D72-491AEC127EDA}" dt="2024-11-01T06:55:52.832" v="4773" actId="1076"/>
          <ac:cxnSpMkLst>
            <pc:docMk/>
            <pc:sldMk cId="3393170998" sldId="526"/>
            <ac:cxnSpMk id="93" creationId="{0ABD60F5-19FA-CC09-3B68-691965682084}"/>
          </ac:cxnSpMkLst>
        </pc:cxnChg>
        <pc:cxnChg chg="add mod">
          <ac:chgData name="준범 박" userId="b5cfbf94decd5b6e" providerId="LiveId" clId="{98A60D4F-7359-4816-8D72-491AEC127EDA}" dt="2024-11-01T06:55:52.832" v="4773" actId="1076"/>
          <ac:cxnSpMkLst>
            <pc:docMk/>
            <pc:sldMk cId="3393170998" sldId="526"/>
            <ac:cxnSpMk id="94" creationId="{6F9EFA8D-6B0D-7D21-2C5F-66B2A085BC2F}"/>
          </ac:cxnSpMkLst>
        </pc:cxnChg>
        <pc:cxnChg chg="add mod">
          <ac:chgData name="준범 박" userId="b5cfbf94decd5b6e" providerId="LiveId" clId="{98A60D4F-7359-4816-8D72-491AEC127EDA}" dt="2024-11-01T06:55:52.832" v="4773" actId="1076"/>
          <ac:cxnSpMkLst>
            <pc:docMk/>
            <pc:sldMk cId="3393170998" sldId="526"/>
            <ac:cxnSpMk id="95" creationId="{EE42C8D8-AA2C-334B-A0CD-F92E1A6B0B21}"/>
          </ac:cxnSpMkLst>
        </pc:cxnChg>
        <pc:cxnChg chg="add mod">
          <ac:chgData name="준범 박" userId="b5cfbf94decd5b6e" providerId="LiveId" clId="{98A60D4F-7359-4816-8D72-491AEC127EDA}" dt="2024-11-01T06:55:52.832" v="4773" actId="1076"/>
          <ac:cxnSpMkLst>
            <pc:docMk/>
            <pc:sldMk cId="3393170998" sldId="526"/>
            <ac:cxnSpMk id="97" creationId="{2EDED9DA-CACB-0567-09D7-073233B44CC7}"/>
          </ac:cxnSpMkLst>
        </pc:cxnChg>
        <pc:cxnChg chg="add del mod">
          <ac:chgData name="준범 박" userId="b5cfbf94decd5b6e" providerId="LiveId" clId="{98A60D4F-7359-4816-8D72-491AEC127EDA}" dt="2024-11-01T04:14:26.497" v="3709" actId="478"/>
          <ac:cxnSpMkLst>
            <pc:docMk/>
            <pc:sldMk cId="3393170998" sldId="526"/>
            <ac:cxnSpMk id="99" creationId="{9129A050-7F27-0A81-1C51-4327A084EBCB}"/>
          </ac:cxnSpMkLst>
        </pc:cxnChg>
        <pc:cxnChg chg="del mod">
          <ac:chgData name="준범 박" userId="b5cfbf94decd5b6e" providerId="LiveId" clId="{98A60D4F-7359-4816-8D72-491AEC127EDA}" dt="2024-11-01T03:52:48.878" v="3200" actId="478"/>
          <ac:cxnSpMkLst>
            <pc:docMk/>
            <pc:sldMk cId="3393170998" sldId="526"/>
            <ac:cxnSpMk id="112" creationId="{767FBDA8-51E7-40EF-2D94-ACD461FF6FDD}"/>
          </ac:cxnSpMkLst>
        </pc:cxnChg>
      </pc:sldChg>
      <pc:sldChg chg="del">
        <pc:chgData name="준범 박" userId="b5cfbf94decd5b6e" providerId="LiveId" clId="{98A60D4F-7359-4816-8D72-491AEC127EDA}" dt="2024-11-01T05:04:51.699" v="4630" actId="47"/>
        <pc:sldMkLst>
          <pc:docMk/>
          <pc:sldMk cId="1342989050" sldId="527"/>
        </pc:sldMkLst>
      </pc:sldChg>
      <pc:sldChg chg="addSp delSp modSp mod modNotesTx">
        <pc:chgData name="준범 박" userId="b5cfbf94decd5b6e" providerId="LiveId" clId="{98A60D4F-7359-4816-8D72-491AEC127EDA}" dt="2024-11-01T08:26:05.976" v="6359" actId="15"/>
        <pc:sldMkLst>
          <pc:docMk/>
          <pc:sldMk cId="2354642995" sldId="528"/>
        </pc:sldMkLst>
        <pc:spChg chg="mod">
          <ac:chgData name="준범 박" userId="b5cfbf94decd5b6e" providerId="LiveId" clId="{98A60D4F-7359-4816-8D72-491AEC127EDA}" dt="2024-11-01T08:25:54.109" v="6354" actId="1035"/>
          <ac:spMkLst>
            <pc:docMk/>
            <pc:sldMk cId="2354642995" sldId="528"/>
            <ac:spMk id="3" creationId="{F52459FD-E6AA-90EA-24A5-59950775C237}"/>
          </ac:spMkLst>
        </pc:spChg>
        <pc:spChg chg="add mod">
          <ac:chgData name="준범 박" userId="b5cfbf94decd5b6e" providerId="LiveId" clId="{98A60D4F-7359-4816-8D72-491AEC127EDA}" dt="2024-11-01T08:26:05.976" v="6359" actId="15"/>
          <ac:spMkLst>
            <pc:docMk/>
            <pc:sldMk cId="2354642995" sldId="528"/>
            <ac:spMk id="4" creationId="{578B859C-0CF5-8C4A-A52A-13F234F0522E}"/>
          </ac:spMkLst>
        </pc:spChg>
        <pc:spChg chg="mod">
          <ac:chgData name="준범 박" userId="b5cfbf94decd5b6e" providerId="LiveId" clId="{98A60D4F-7359-4816-8D72-491AEC127EDA}" dt="2024-11-01T07:36:47.761" v="5985" actId="20577"/>
          <ac:spMkLst>
            <pc:docMk/>
            <pc:sldMk cId="2354642995" sldId="528"/>
            <ac:spMk id="5" creationId="{265879FC-C944-BA37-F24C-557BA1BA543A}"/>
          </ac:spMkLst>
        </pc:spChg>
        <pc:spChg chg="add mod">
          <ac:chgData name="준범 박" userId="b5cfbf94decd5b6e" providerId="LiveId" clId="{98A60D4F-7359-4816-8D72-491AEC127EDA}" dt="2024-11-01T02:07:38.090" v="2822"/>
          <ac:spMkLst>
            <pc:docMk/>
            <pc:sldMk cId="2354642995" sldId="528"/>
            <ac:spMk id="6" creationId="{9D03738A-083E-B007-81DA-8E0E92135676}"/>
          </ac:spMkLst>
        </pc:spChg>
        <pc:spChg chg="del">
          <ac:chgData name="준범 박" userId="b5cfbf94decd5b6e" providerId="LiveId" clId="{98A60D4F-7359-4816-8D72-491AEC127EDA}" dt="2024-11-01T05:03:29.812" v="4614" actId="478"/>
          <ac:spMkLst>
            <pc:docMk/>
            <pc:sldMk cId="2354642995" sldId="528"/>
            <ac:spMk id="8" creationId="{C517D8B6-2D56-4549-593F-799A8F7CBFFD}"/>
          </ac:spMkLst>
        </pc:spChg>
        <pc:spChg chg="del">
          <ac:chgData name="준범 박" userId="b5cfbf94decd5b6e" providerId="LiveId" clId="{98A60D4F-7359-4816-8D72-491AEC127EDA}" dt="2024-11-01T05:03:29.812" v="4614" actId="478"/>
          <ac:spMkLst>
            <pc:docMk/>
            <pc:sldMk cId="2354642995" sldId="528"/>
            <ac:spMk id="11" creationId="{EE6946AF-2B6F-DB41-2EF4-43836D6E4B57}"/>
          </ac:spMkLst>
        </pc:spChg>
        <pc:spChg chg="del">
          <ac:chgData name="준범 박" userId="b5cfbf94decd5b6e" providerId="LiveId" clId="{98A60D4F-7359-4816-8D72-491AEC127EDA}" dt="2024-11-01T05:03:29.812" v="4614" actId="478"/>
          <ac:spMkLst>
            <pc:docMk/>
            <pc:sldMk cId="2354642995" sldId="528"/>
            <ac:spMk id="12" creationId="{E32E3FC8-536D-6DC6-C4A2-1FAEFF1EF36F}"/>
          </ac:spMkLst>
        </pc:spChg>
        <pc:spChg chg="del">
          <ac:chgData name="준범 박" userId="b5cfbf94decd5b6e" providerId="LiveId" clId="{98A60D4F-7359-4816-8D72-491AEC127EDA}" dt="2024-11-01T05:03:29.812" v="4614" actId="478"/>
          <ac:spMkLst>
            <pc:docMk/>
            <pc:sldMk cId="2354642995" sldId="528"/>
            <ac:spMk id="13" creationId="{468E7680-5E78-324C-518C-C288E5E93795}"/>
          </ac:spMkLst>
        </pc:spChg>
        <pc:spChg chg="del">
          <ac:chgData name="준범 박" userId="b5cfbf94decd5b6e" providerId="LiveId" clId="{98A60D4F-7359-4816-8D72-491AEC127EDA}" dt="2024-11-01T05:03:29.812" v="4614" actId="478"/>
          <ac:spMkLst>
            <pc:docMk/>
            <pc:sldMk cId="2354642995" sldId="528"/>
            <ac:spMk id="14" creationId="{BD75B541-F59B-34E0-0C34-6D295E9EE5A5}"/>
          </ac:spMkLst>
        </pc:spChg>
        <pc:spChg chg="del">
          <ac:chgData name="준범 박" userId="b5cfbf94decd5b6e" providerId="LiveId" clId="{98A60D4F-7359-4816-8D72-491AEC127EDA}" dt="2024-11-01T05:03:29.812" v="4614" actId="478"/>
          <ac:spMkLst>
            <pc:docMk/>
            <pc:sldMk cId="2354642995" sldId="528"/>
            <ac:spMk id="15" creationId="{A56CC30D-CA29-AFB2-CF23-4FACC798B562}"/>
          </ac:spMkLst>
        </pc:spChg>
        <pc:spChg chg="del">
          <ac:chgData name="준범 박" userId="b5cfbf94decd5b6e" providerId="LiveId" clId="{98A60D4F-7359-4816-8D72-491AEC127EDA}" dt="2024-11-01T05:03:29.812" v="4614" actId="478"/>
          <ac:spMkLst>
            <pc:docMk/>
            <pc:sldMk cId="2354642995" sldId="528"/>
            <ac:spMk id="16" creationId="{9EC66291-FF2E-7B3E-21AA-28BC1C6696E2}"/>
          </ac:spMkLst>
        </pc:spChg>
        <pc:spChg chg="del">
          <ac:chgData name="준범 박" userId="b5cfbf94decd5b6e" providerId="LiveId" clId="{98A60D4F-7359-4816-8D72-491AEC127EDA}" dt="2024-11-01T05:03:29.812" v="4614" actId="478"/>
          <ac:spMkLst>
            <pc:docMk/>
            <pc:sldMk cId="2354642995" sldId="528"/>
            <ac:spMk id="17" creationId="{9842547E-234D-7742-AD89-7471C1B8A6E2}"/>
          </ac:spMkLst>
        </pc:spChg>
        <pc:spChg chg="del">
          <ac:chgData name="준범 박" userId="b5cfbf94decd5b6e" providerId="LiveId" clId="{98A60D4F-7359-4816-8D72-491AEC127EDA}" dt="2024-11-01T05:03:29.812" v="4614" actId="478"/>
          <ac:spMkLst>
            <pc:docMk/>
            <pc:sldMk cId="2354642995" sldId="528"/>
            <ac:spMk id="18" creationId="{08B64FF9-8FF2-DDB5-2F06-76784F4D22A6}"/>
          </ac:spMkLst>
        </pc:spChg>
        <pc:spChg chg="del">
          <ac:chgData name="준범 박" userId="b5cfbf94decd5b6e" providerId="LiveId" clId="{98A60D4F-7359-4816-8D72-491AEC127EDA}" dt="2024-11-01T05:03:29.812" v="4614" actId="478"/>
          <ac:spMkLst>
            <pc:docMk/>
            <pc:sldMk cId="2354642995" sldId="528"/>
            <ac:spMk id="19" creationId="{598E051A-CB55-C1D4-642A-2BEFA0E2D0AF}"/>
          </ac:spMkLst>
        </pc:spChg>
        <pc:spChg chg="del">
          <ac:chgData name="준범 박" userId="b5cfbf94decd5b6e" providerId="LiveId" clId="{98A60D4F-7359-4816-8D72-491AEC127EDA}" dt="2024-11-01T05:03:29.812" v="4614" actId="478"/>
          <ac:spMkLst>
            <pc:docMk/>
            <pc:sldMk cId="2354642995" sldId="528"/>
            <ac:spMk id="20" creationId="{DF416B7C-27E9-E71A-49C9-9088B350FC26}"/>
          </ac:spMkLst>
        </pc:spChg>
        <pc:spChg chg="del">
          <ac:chgData name="준범 박" userId="b5cfbf94decd5b6e" providerId="LiveId" clId="{98A60D4F-7359-4816-8D72-491AEC127EDA}" dt="2024-11-01T05:03:29.812" v="4614" actId="478"/>
          <ac:spMkLst>
            <pc:docMk/>
            <pc:sldMk cId="2354642995" sldId="528"/>
            <ac:spMk id="58" creationId="{71B0A9DA-F789-FCC1-45E7-817551AFD7A7}"/>
          </ac:spMkLst>
        </pc:spChg>
        <pc:spChg chg="del">
          <ac:chgData name="준범 박" userId="b5cfbf94decd5b6e" providerId="LiveId" clId="{98A60D4F-7359-4816-8D72-491AEC127EDA}" dt="2024-11-01T05:03:29.812" v="4614" actId="478"/>
          <ac:spMkLst>
            <pc:docMk/>
            <pc:sldMk cId="2354642995" sldId="528"/>
            <ac:spMk id="123" creationId="{C91351C4-05D1-3174-7159-293D88650774}"/>
          </ac:spMkLst>
        </pc:spChg>
        <pc:spChg chg="del">
          <ac:chgData name="준범 박" userId="b5cfbf94decd5b6e" providerId="LiveId" clId="{98A60D4F-7359-4816-8D72-491AEC127EDA}" dt="2024-11-01T05:03:29.812" v="4614" actId="478"/>
          <ac:spMkLst>
            <pc:docMk/>
            <pc:sldMk cId="2354642995" sldId="528"/>
            <ac:spMk id="124" creationId="{478D4721-588A-97D7-623D-09ADA8BFB9F1}"/>
          </ac:spMkLst>
        </pc:spChg>
        <pc:grpChg chg="del">
          <ac:chgData name="준범 박" userId="b5cfbf94decd5b6e" providerId="LiveId" clId="{98A60D4F-7359-4816-8D72-491AEC127EDA}" dt="2024-11-01T05:03:29.812" v="4614" actId="478"/>
          <ac:grpSpMkLst>
            <pc:docMk/>
            <pc:sldMk cId="2354642995" sldId="528"/>
            <ac:grpSpMk id="22" creationId="{FFF470E3-E715-D8E9-AA11-30C819F8EDA2}"/>
          </ac:grpSpMkLst>
        </pc:grpChg>
        <pc:grpChg chg="del">
          <ac:chgData name="준범 박" userId="b5cfbf94decd5b6e" providerId="LiveId" clId="{98A60D4F-7359-4816-8D72-491AEC127EDA}" dt="2024-11-01T05:03:29.812" v="4614" actId="478"/>
          <ac:grpSpMkLst>
            <pc:docMk/>
            <pc:sldMk cId="2354642995" sldId="528"/>
            <ac:grpSpMk id="118" creationId="{5E0586C7-DE9B-A0FB-40F5-DC8F89715EFC}"/>
          </ac:grpSpMkLst>
        </pc:grpChg>
        <pc:cxnChg chg="del">
          <ac:chgData name="준범 박" userId="b5cfbf94decd5b6e" providerId="LiveId" clId="{98A60D4F-7359-4816-8D72-491AEC127EDA}" dt="2024-11-01T05:03:29.812" v="4614" actId="478"/>
          <ac:cxnSpMkLst>
            <pc:docMk/>
            <pc:sldMk cId="2354642995" sldId="528"/>
            <ac:cxnSpMk id="4" creationId="{92199D25-04B6-CB35-A83A-2EF4B07B45D9}"/>
          </ac:cxnSpMkLst>
        </pc:cxnChg>
        <pc:cxnChg chg="mod">
          <ac:chgData name="준범 박" userId="b5cfbf94decd5b6e" providerId="LiveId" clId="{98A60D4F-7359-4816-8D72-491AEC127EDA}" dt="2024-11-01T05:03:29.812" v="4614" actId="478"/>
          <ac:cxnSpMkLst>
            <pc:docMk/>
            <pc:sldMk cId="2354642995" sldId="528"/>
            <ac:cxnSpMk id="45" creationId="{C7793A1F-E7DB-55F9-52A2-8BDFC35A8A3C}"/>
          </ac:cxnSpMkLst>
        </pc:cxnChg>
        <pc:cxnChg chg="mod">
          <ac:chgData name="준범 박" userId="b5cfbf94decd5b6e" providerId="LiveId" clId="{98A60D4F-7359-4816-8D72-491AEC127EDA}" dt="2024-11-01T05:03:29.812" v="4614" actId="478"/>
          <ac:cxnSpMkLst>
            <pc:docMk/>
            <pc:sldMk cId="2354642995" sldId="528"/>
            <ac:cxnSpMk id="51" creationId="{058E6D82-706A-F47E-AA22-3D2962B45380}"/>
          </ac:cxnSpMkLst>
        </pc:cxnChg>
        <pc:cxnChg chg="mod">
          <ac:chgData name="준범 박" userId="b5cfbf94decd5b6e" providerId="LiveId" clId="{98A60D4F-7359-4816-8D72-491AEC127EDA}" dt="2024-11-01T05:03:29.812" v="4614" actId="478"/>
          <ac:cxnSpMkLst>
            <pc:docMk/>
            <pc:sldMk cId="2354642995" sldId="528"/>
            <ac:cxnSpMk id="52" creationId="{A3B509CC-99CB-B1C9-794E-A088C0A26742}"/>
          </ac:cxnSpMkLst>
        </pc:cxnChg>
        <pc:cxnChg chg="del mod">
          <ac:chgData name="준범 박" userId="b5cfbf94decd5b6e" providerId="LiveId" clId="{98A60D4F-7359-4816-8D72-491AEC127EDA}" dt="2024-11-01T05:03:29.812" v="4614" actId="478"/>
          <ac:cxnSpMkLst>
            <pc:docMk/>
            <pc:sldMk cId="2354642995" sldId="528"/>
            <ac:cxnSpMk id="62" creationId="{1B647E6A-B17B-9D47-17DE-F714177CBED8}"/>
          </ac:cxnSpMkLst>
        </pc:cxnChg>
        <pc:cxnChg chg="del mod">
          <ac:chgData name="준범 박" userId="b5cfbf94decd5b6e" providerId="LiveId" clId="{98A60D4F-7359-4816-8D72-491AEC127EDA}" dt="2024-11-01T05:03:29.812" v="4614" actId="478"/>
          <ac:cxnSpMkLst>
            <pc:docMk/>
            <pc:sldMk cId="2354642995" sldId="528"/>
            <ac:cxnSpMk id="67" creationId="{5FE490EE-2FD7-1C68-E981-8AA1124F08EC}"/>
          </ac:cxnSpMkLst>
        </pc:cxnChg>
        <pc:cxnChg chg="del mod">
          <ac:chgData name="준범 박" userId="b5cfbf94decd5b6e" providerId="LiveId" clId="{98A60D4F-7359-4816-8D72-491AEC127EDA}" dt="2024-11-01T05:03:29.812" v="4614" actId="478"/>
          <ac:cxnSpMkLst>
            <pc:docMk/>
            <pc:sldMk cId="2354642995" sldId="528"/>
            <ac:cxnSpMk id="71" creationId="{E15CABC8-DFC4-905C-CFDF-D2A1F3ADA7D5}"/>
          </ac:cxnSpMkLst>
        </pc:cxnChg>
        <pc:cxnChg chg="del mod">
          <ac:chgData name="준범 박" userId="b5cfbf94decd5b6e" providerId="LiveId" clId="{98A60D4F-7359-4816-8D72-491AEC127EDA}" dt="2024-11-01T05:03:29.812" v="4614" actId="478"/>
          <ac:cxnSpMkLst>
            <pc:docMk/>
            <pc:sldMk cId="2354642995" sldId="528"/>
            <ac:cxnSpMk id="112" creationId="{767FBDA8-51E7-40EF-2D94-ACD461FF6FDD}"/>
          </ac:cxnSpMkLst>
        </pc:cxnChg>
      </pc:sldChg>
      <pc:sldChg chg="addSp delSp modSp mod">
        <pc:chgData name="준범 박" userId="b5cfbf94decd5b6e" providerId="LiveId" clId="{98A60D4F-7359-4816-8D72-491AEC127EDA}" dt="2024-11-01T08:25:42.412" v="6323" actId="1035"/>
        <pc:sldMkLst>
          <pc:docMk/>
          <pc:sldMk cId="3596614297" sldId="529"/>
        </pc:sldMkLst>
        <pc:spChg chg="del mod">
          <ac:chgData name="준범 박" userId="b5cfbf94decd5b6e" providerId="LiveId" clId="{98A60D4F-7359-4816-8D72-491AEC127EDA}" dt="2024-11-01T07:16:34.619" v="5610" actId="478"/>
          <ac:spMkLst>
            <pc:docMk/>
            <pc:sldMk cId="3596614297" sldId="529"/>
            <ac:spMk id="3" creationId="{F52459FD-E6AA-90EA-24A5-59950775C237}"/>
          </ac:spMkLst>
        </pc:spChg>
        <pc:spChg chg="mod">
          <ac:chgData name="준범 박" userId="b5cfbf94decd5b6e" providerId="LiveId" clId="{98A60D4F-7359-4816-8D72-491AEC127EDA}" dt="2024-11-01T07:36:39.437" v="5979" actId="20577"/>
          <ac:spMkLst>
            <pc:docMk/>
            <pc:sldMk cId="3596614297" sldId="529"/>
            <ac:spMk id="5" creationId="{AC47E122-5263-28ED-9474-5A368717AAA8}"/>
          </ac:spMkLst>
        </pc:spChg>
        <pc:spChg chg="add del mod">
          <ac:chgData name="준범 박" userId="b5cfbf94decd5b6e" providerId="LiveId" clId="{98A60D4F-7359-4816-8D72-491AEC127EDA}" dt="2024-11-01T07:16:36.400" v="5611" actId="478"/>
          <ac:spMkLst>
            <pc:docMk/>
            <pc:sldMk cId="3596614297" sldId="529"/>
            <ac:spMk id="6" creationId="{3CE15E51-7E27-9993-39BF-6651D3E62CBE}"/>
          </ac:spMkLst>
        </pc:spChg>
        <pc:spChg chg="del">
          <ac:chgData name="준범 박" userId="b5cfbf94decd5b6e" providerId="LiveId" clId="{98A60D4F-7359-4816-8D72-491AEC127EDA}" dt="2024-11-01T05:02:44.258" v="4513" actId="478"/>
          <ac:spMkLst>
            <pc:docMk/>
            <pc:sldMk cId="3596614297" sldId="529"/>
            <ac:spMk id="6" creationId="{C91351C4-05D1-3174-7159-293D88650774}"/>
          </ac:spMkLst>
        </pc:spChg>
        <pc:spChg chg="add mod">
          <ac:chgData name="준범 박" userId="b5cfbf94decd5b6e" providerId="LiveId" clId="{98A60D4F-7359-4816-8D72-491AEC127EDA}" dt="2024-11-01T02:07:36.559" v="2821"/>
          <ac:spMkLst>
            <pc:docMk/>
            <pc:sldMk cId="3596614297" sldId="529"/>
            <ac:spMk id="7" creationId="{A200B46B-3FBB-5047-7DB8-7E784FB0FDB5}"/>
          </ac:spMkLst>
        </pc:spChg>
        <pc:spChg chg="add mod">
          <ac:chgData name="준범 박" userId="b5cfbf94decd5b6e" providerId="LiveId" clId="{98A60D4F-7359-4816-8D72-491AEC127EDA}" dt="2024-11-01T08:25:42.412" v="6323" actId="1035"/>
          <ac:spMkLst>
            <pc:docMk/>
            <pc:sldMk cId="3596614297" sldId="529"/>
            <ac:spMk id="7" creationId="{A5F56951-8053-8432-91A6-94BF9AEC4630}"/>
          </ac:spMkLst>
        </pc:spChg>
        <pc:spChg chg="del">
          <ac:chgData name="준범 박" userId="b5cfbf94decd5b6e" providerId="LiveId" clId="{98A60D4F-7359-4816-8D72-491AEC127EDA}" dt="2024-11-01T05:02:44.258" v="4513" actId="478"/>
          <ac:spMkLst>
            <pc:docMk/>
            <pc:sldMk cId="3596614297" sldId="529"/>
            <ac:spMk id="8" creationId="{133B6A79-B7CA-0E4E-77D4-E2DDBF1E9358}"/>
          </ac:spMkLst>
        </pc:spChg>
        <pc:spChg chg="del">
          <ac:chgData name="준범 박" userId="b5cfbf94decd5b6e" providerId="LiveId" clId="{98A60D4F-7359-4816-8D72-491AEC127EDA}" dt="2024-11-01T05:02:44.258" v="4513" actId="478"/>
          <ac:spMkLst>
            <pc:docMk/>
            <pc:sldMk cId="3596614297" sldId="529"/>
            <ac:spMk id="9" creationId="{D3DB45A9-1AFA-563C-C082-790038B0F3EF}"/>
          </ac:spMkLst>
        </pc:spChg>
        <pc:spChg chg="del">
          <ac:chgData name="준범 박" userId="b5cfbf94decd5b6e" providerId="LiveId" clId="{98A60D4F-7359-4816-8D72-491AEC127EDA}" dt="2024-11-01T05:02:44.258" v="4513" actId="478"/>
          <ac:spMkLst>
            <pc:docMk/>
            <pc:sldMk cId="3596614297" sldId="529"/>
            <ac:spMk id="11" creationId="{EE6946AF-2B6F-DB41-2EF4-43836D6E4B57}"/>
          </ac:spMkLst>
        </pc:spChg>
        <pc:spChg chg="del">
          <ac:chgData name="준범 박" userId="b5cfbf94decd5b6e" providerId="LiveId" clId="{98A60D4F-7359-4816-8D72-491AEC127EDA}" dt="2024-11-01T05:02:44.258" v="4513" actId="478"/>
          <ac:spMkLst>
            <pc:docMk/>
            <pc:sldMk cId="3596614297" sldId="529"/>
            <ac:spMk id="12" creationId="{E32E3FC8-536D-6DC6-C4A2-1FAEFF1EF36F}"/>
          </ac:spMkLst>
        </pc:spChg>
        <pc:spChg chg="add mod">
          <ac:chgData name="준범 박" userId="b5cfbf94decd5b6e" providerId="LiveId" clId="{98A60D4F-7359-4816-8D72-491AEC127EDA}" dt="2024-11-01T07:28:04.813" v="5877" actId="2711"/>
          <ac:spMkLst>
            <pc:docMk/>
            <pc:sldMk cId="3596614297" sldId="529"/>
            <ac:spMk id="12" creationId="{F09B060A-D9E5-5F7D-50E1-4C6554FBD04C}"/>
          </ac:spMkLst>
        </pc:spChg>
        <pc:spChg chg="add mod">
          <ac:chgData name="준범 박" userId="b5cfbf94decd5b6e" providerId="LiveId" clId="{98A60D4F-7359-4816-8D72-491AEC127EDA}" dt="2024-11-01T07:28:04.813" v="5877" actId="2711"/>
          <ac:spMkLst>
            <pc:docMk/>
            <pc:sldMk cId="3596614297" sldId="529"/>
            <ac:spMk id="13" creationId="{35F12AF4-219E-F311-CB7E-33157350308C}"/>
          </ac:spMkLst>
        </pc:spChg>
        <pc:spChg chg="del">
          <ac:chgData name="준범 박" userId="b5cfbf94decd5b6e" providerId="LiveId" clId="{98A60D4F-7359-4816-8D72-491AEC127EDA}" dt="2024-11-01T05:02:44.258" v="4513" actId="478"/>
          <ac:spMkLst>
            <pc:docMk/>
            <pc:sldMk cId="3596614297" sldId="529"/>
            <ac:spMk id="13" creationId="{468E7680-5E78-324C-518C-C288E5E93795}"/>
          </ac:spMkLst>
        </pc:spChg>
        <pc:spChg chg="del">
          <ac:chgData name="준범 박" userId="b5cfbf94decd5b6e" providerId="LiveId" clId="{98A60D4F-7359-4816-8D72-491AEC127EDA}" dt="2024-11-01T05:02:44.258" v="4513" actId="478"/>
          <ac:spMkLst>
            <pc:docMk/>
            <pc:sldMk cId="3596614297" sldId="529"/>
            <ac:spMk id="14" creationId="{BD75B541-F59B-34E0-0C34-6D295E9EE5A5}"/>
          </ac:spMkLst>
        </pc:spChg>
        <pc:spChg chg="del">
          <ac:chgData name="준범 박" userId="b5cfbf94decd5b6e" providerId="LiveId" clId="{98A60D4F-7359-4816-8D72-491AEC127EDA}" dt="2024-11-01T05:02:44.258" v="4513" actId="478"/>
          <ac:spMkLst>
            <pc:docMk/>
            <pc:sldMk cId="3596614297" sldId="529"/>
            <ac:spMk id="15" creationId="{A56CC30D-CA29-AFB2-CF23-4FACC798B562}"/>
          </ac:spMkLst>
        </pc:spChg>
        <pc:spChg chg="del">
          <ac:chgData name="준범 박" userId="b5cfbf94decd5b6e" providerId="LiveId" clId="{98A60D4F-7359-4816-8D72-491AEC127EDA}" dt="2024-11-01T05:02:44.258" v="4513" actId="478"/>
          <ac:spMkLst>
            <pc:docMk/>
            <pc:sldMk cId="3596614297" sldId="529"/>
            <ac:spMk id="16" creationId="{9EC66291-FF2E-7B3E-21AA-28BC1C6696E2}"/>
          </ac:spMkLst>
        </pc:spChg>
        <pc:spChg chg="del">
          <ac:chgData name="준범 박" userId="b5cfbf94decd5b6e" providerId="LiveId" clId="{98A60D4F-7359-4816-8D72-491AEC127EDA}" dt="2024-11-01T05:02:44.258" v="4513" actId="478"/>
          <ac:spMkLst>
            <pc:docMk/>
            <pc:sldMk cId="3596614297" sldId="529"/>
            <ac:spMk id="17" creationId="{9842547E-234D-7742-AD89-7471C1B8A6E2}"/>
          </ac:spMkLst>
        </pc:spChg>
        <pc:spChg chg="del">
          <ac:chgData name="준범 박" userId="b5cfbf94decd5b6e" providerId="LiveId" clId="{98A60D4F-7359-4816-8D72-491AEC127EDA}" dt="2024-11-01T05:02:44.258" v="4513" actId="478"/>
          <ac:spMkLst>
            <pc:docMk/>
            <pc:sldMk cId="3596614297" sldId="529"/>
            <ac:spMk id="18" creationId="{08B64FF9-8FF2-DDB5-2F06-76784F4D22A6}"/>
          </ac:spMkLst>
        </pc:spChg>
        <pc:spChg chg="del">
          <ac:chgData name="준범 박" userId="b5cfbf94decd5b6e" providerId="LiveId" clId="{98A60D4F-7359-4816-8D72-491AEC127EDA}" dt="2024-11-01T05:02:44.258" v="4513" actId="478"/>
          <ac:spMkLst>
            <pc:docMk/>
            <pc:sldMk cId="3596614297" sldId="529"/>
            <ac:spMk id="19" creationId="{598E051A-CB55-C1D4-642A-2BEFA0E2D0AF}"/>
          </ac:spMkLst>
        </pc:spChg>
        <pc:spChg chg="del">
          <ac:chgData name="준범 박" userId="b5cfbf94decd5b6e" providerId="LiveId" clId="{98A60D4F-7359-4816-8D72-491AEC127EDA}" dt="2024-11-01T05:02:44.258" v="4513" actId="478"/>
          <ac:spMkLst>
            <pc:docMk/>
            <pc:sldMk cId="3596614297" sldId="529"/>
            <ac:spMk id="20" creationId="{DF416B7C-27E9-E71A-49C9-9088B350FC26}"/>
          </ac:spMkLst>
        </pc:spChg>
        <pc:spChg chg="del">
          <ac:chgData name="준범 박" userId="b5cfbf94decd5b6e" providerId="LiveId" clId="{98A60D4F-7359-4816-8D72-491AEC127EDA}" dt="2024-11-01T05:02:44.258" v="4513" actId="478"/>
          <ac:spMkLst>
            <pc:docMk/>
            <pc:sldMk cId="3596614297" sldId="529"/>
            <ac:spMk id="58" creationId="{71B0A9DA-F789-FCC1-45E7-817551AFD7A7}"/>
          </ac:spMkLst>
        </pc:spChg>
        <pc:spChg chg="del">
          <ac:chgData name="준범 박" userId="b5cfbf94decd5b6e" providerId="LiveId" clId="{98A60D4F-7359-4816-8D72-491AEC127EDA}" dt="2024-11-01T05:02:44.258" v="4513" actId="478"/>
          <ac:spMkLst>
            <pc:docMk/>
            <pc:sldMk cId="3596614297" sldId="529"/>
            <ac:spMk id="124" creationId="{478D4721-588A-97D7-623D-09ADA8BFB9F1}"/>
          </ac:spMkLst>
        </pc:spChg>
        <pc:grpChg chg="del">
          <ac:chgData name="준범 박" userId="b5cfbf94decd5b6e" providerId="LiveId" clId="{98A60D4F-7359-4816-8D72-491AEC127EDA}" dt="2024-11-01T05:02:44.258" v="4513" actId="478"/>
          <ac:grpSpMkLst>
            <pc:docMk/>
            <pc:sldMk cId="3596614297" sldId="529"/>
            <ac:grpSpMk id="22" creationId="{FFF470E3-E715-D8E9-AA11-30C819F8EDA2}"/>
          </ac:grpSpMkLst>
        </pc:grpChg>
        <pc:grpChg chg="del">
          <ac:chgData name="준범 박" userId="b5cfbf94decd5b6e" providerId="LiveId" clId="{98A60D4F-7359-4816-8D72-491AEC127EDA}" dt="2024-11-01T05:02:44.258" v="4513" actId="478"/>
          <ac:grpSpMkLst>
            <pc:docMk/>
            <pc:sldMk cId="3596614297" sldId="529"/>
            <ac:grpSpMk id="118" creationId="{5E0586C7-DE9B-A0FB-40F5-DC8F89715EFC}"/>
          </ac:grpSpMkLst>
        </pc:grpChg>
        <pc:picChg chg="add mod ord">
          <ac:chgData name="준범 박" userId="b5cfbf94decd5b6e" providerId="LiveId" clId="{98A60D4F-7359-4816-8D72-491AEC127EDA}" dt="2024-11-01T07:28:29.602" v="5888" actId="1038"/>
          <ac:picMkLst>
            <pc:docMk/>
            <pc:sldMk cId="3596614297" sldId="529"/>
            <ac:picMk id="9" creationId="{84FF33E8-1749-BB04-BC9A-8915BE1108B4}"/>
          </ac:picMkLst>
        </pc:picChg>
        <pc:picChg chg="add mod ord modCrop">
          <ac:chgData name="준범 박" userId="b5cfbf94decd5b6e" providerId="LiveId" clId="{98A60D4F-7359-4816-8D72-491AEC127EDA}" dt="2024-11-01T07:28:51.663" v="5893" actId="167"/>
          <ac:picMkLst>
            <pc:docMk/>
            <pc:sldMk cId="3596614297" sldId="529"/>
            <ac:picMk id="11" creationId="{1D3DE452-67BA-DCE0-1866-46BF2FE72676}"/>
          </ac:picMkLst>
        </pc:picChg>
        <pc:picChg chg="add mod ord modCrop">
          <ac:chgData name="준범 박" userId="b5cfbf94decd5b6e" providerId="LiveId" clId="{98A60D4F-7359-4816-8D72-491AEC127EDA}" dt="2024-11-01T07:27:57.843" v="5876" actId="167"/>
          <ac:picMkLst>
            <pc:docMk/>
            <pc:sldMk cId="3596614297" sldId="529"/>
            <ac:picMk id="21" creationId="{5E01B11E-7470-E614-56A0-21BB6349F57A}"/>
          </ac:picMkLst>
        </pc:picChg>
        <pc:cxnChg chg="del">
          <ac:chgData name="준범 박" userId="b5cfbf94decd5b6e" providerId="LiveId" clId="{98A60D4F-7359-4816-8D72-491AEC127EDA}" dt="2024-11-01T05:02:44.258" v="4513" actId="478"/>
          <ac:cxnSpMkLst>
            <pc:docMk/>
            <pc:sldMk cId="3596614297" sldId="529"/>
            <ac:cxnSpMk id="4" creationId="{1B80C930-1EB0-A478-3507-A7B6F99C00E5}"/>
          </ac:cxnSpMkLst>
        </pc:cxnChg>
        <pc:cxnChg chg="mod">
          <ac:chgData name="준범 박" userId="b5cfbf94decd5b6e" providerId="LiveId" clId="{98A60D4F-7359-4816-8D72-491AEC127EDA}" dt="2024-11-01T05:02:44.258" v="4513" actId="478"/>
          <ac:cxnSpMkLst>
            <pc:docMk/>
            <pc:sldMk cId="3596614297" sldId="529"/>
            <ac:cxnSpMk id="45" creationId="{C7793A1F-E7DB-55F9-52A2-8BDFC35A8A3C}"/>
          </ac:cxnSpMkLst>
        </pc:cxnChg>
        <pc:cxnChg chg="mod">
          <ac:chgData name="준범 박" userId="b5cfbf94decd5b6e" providerId="LiveId" clId="{98A60D4F-7359-4816-8D72-491AEC127EDA}" dt="2024-11-01T05:02:44.258" v="4513" actId="478"/>
          <ac:cxnSpMkLst>
            <pc:docMk/>
            <pc:sldMk cId="3596614297" sldId="529"/>
            <ac:cxnSpMk id="51" creationId="{058E6D82-706A-F47E-AA22-3D2962B45380}"/>
          </ac:cxnSpMkLst>
        </pc:cxnChg>
        <pc:cxnChg chg="mod">
          <ac:chgData name="준범 박" userId="b5cfbf94decd5b6e" providerId="LiveId" clId="{98A60D4F-7359-4816-8D72-491AEC127EDA}" dt="2024-11-01T05:02:44.258" v="4513" actId="478"/>
          <ac:cxnSpMkLst>
            <pc:docMk/>
            <pc:sldMk cId="3596614297" sldId="529"/>
            <ac:cxnSpMk id="52" creationId="{A3B509CC-99CB-B1C9-794E-A088C0A26742}"/>
          </ac:cxnSpMkLst>
        </pc:cxnChg>
        <pc:cxnChg chg="del mod">
          <ac:chgData name="준범 박" userId="b5cfbf94decd5b6e" providerId="LiveId" clId="{98A60D4F-7359-4816-8D72-491AEC127EDA}" dt="2024-11-01T05:02:44.258" v="4513" actId="478"/>
          <ac:cxnSpMkLst>
            <pc:docMk/>
            <pc:sldMk cId="3596614297" sldId="529"/>
            <ac:cxnSpMk id="62" creationId="{1B647E6A-B17B-9D47-17DE-F714177CBED8}"/>
          </ac:cxnSpMkLst>
        </pc:cxnChg>
        <pc:cxnChg chg="del mod">
          <ac:chgData name="준범 박" userId="b5cfbf94decd5b6e" providerId="LiveId" clId="{98A60D4F-7359-4816-8D72-491AEC127EDA}" dt="2024-11-01T05:02:44.258" v="4513" actId="478"/>
          <ac:cxnSpMkLst>
            <pc:docMk/>
            <pc:sldMk cId="3596614297" sldId="529"/>
            <ac:cxnSpMk id="67" creationId="{5FE490EE-2FD7-1C68-E981-8AA1124F08EC}"/>
          </ac:cxnSpMkLst>
        </pc:cxnChg>
        <pc:cxnChg chg="del mod">
          <ac:chgData name="준범 박" userId="b5cfbf94decd5b6e" providerId="LiveId" clId="{98A60D4F-7359-4816-8D72-491AEC127EDA}" dt="2024-11-01T05:02:44.258" v="4513" actId="478"/>
          <ac:cxnSpMkLst>
            <pc:docMk/>
            <pc:sldMk cId="3596614297" sldId="529"/>
            <ac:cxnSpMk id="71" creationId="{E15CABC8-DFC4-905C-CFDF-D2A1F3ADA7D5}"/>
          </ac:cxnSpMkLst>
        </pc:cxnChg>
        <pc:cxnChg chg="del mod">
          <ac:chgData name="준범 박" userId="b5cfbf94decd5b6e" providerId="LiveId" clId="{98A60D4F-7359-4816-8D72-491AEC127EDA}" dt="2024-11-01T05:02:44.258" v="4513" actId="478"/>
          <ac:cxnSpMkLst>
            <pc:docMk/>
            <pc:sldMk cId="3596614297" sldId="529"/>
            <ac:cxnSpMk id="112" creationId="{767FBDA8-51E7-40EF-2D94-ACD461FF6FDD}"/>
          </ac:cxnSpMkLst>
        </pc:cxnChg>
      </pc:sldChg>
      <pc:sldChg chg="del">
        <pc:chgData name="준범 박" userId="b5cfbf94decd5b6e" providerId="LiveId" clId="{98A60D4F-7359-4816-8D72-491AEC127EDA}" dt="2024-11-01T05:04:51.699" v="4630" actId="47"/>
        <pc:sldMkLst>
          <pc:docMk/>
          <pc:sldMk cId="3664782657" sldId="530"/>
        </pc:sldMkLst>
      </pc:sldChg>
      <pc:sldChg chg="del">
        <pc:chgData name="준범 박" userId="b5cfbf94decd5b6e" providerId="LiveId" clId="{98A60D4F-7359-4816-8D72-491AEC127EDA}" dt="2024-11-01T05:04:51.699" v="4630" actId="47"/>
        <pc:sldMkLst>
          <pc:docMk/>
          <pc:sldMk cId="1301885244" sldId="531"/>
        </pc:sldMkLst>
      </pc:sldChg>
      <pc:sldChg chg="del">
        <pc:chgData name="준범 박" userId="b5cfbf94decd5b6e" providerId="LiveId" clId="{98A60D4F-7359-4816-8D72-491AEC127EDA}" dt="2024-11-01T05:04:51.699" v="4630" actId="47"/>
        <pc:sldMkLst>
          <pc:docMk/>
          <pc:sldMk cId="2882164709" sldId="532"/>
        </pc:sldMkLst>
      </pc:sldChg>
      <pc:sldChg chg="del">
        <pc:chgData name="준범 박" userId="b5cfbf94decd5b6e" providerId="LiveId" clId="{98A60D4F-7359-4816-8D72-491AEC127EDA}" dt="2024-11-01T05:04:51.699" v="4630" actId="47"/>
        <pc:sldMkLst>
          <pc:docMk/>
          <pc:sldMk cId="584057582" sldId="534"/>
        </pc:sldMkLst>
      </pc:sldChg>
      <pc:sldChg chg="addSp delSp modSp mod modNotesTx">
        <pc:chgData name="준범 박" userId="b5cfbf94decd5b6e" providerId="LiveId" clId="{98A60D4F-7359-4816-8D72-491AEC127EDA}" dt="2024-11-01T02:16:35.080" v="3044" actId="2711"/>
        <pc:sldMkLst>
          <pc:docMk/>
          <pc:sldMk cId="2728386987" sldId="535"/>
        </pc:sldMkLst>
        <pc:spChg chg="mod">
          <ac:chgData name="준범 박" userId="b5cfbf94decd5b6e" providerId="LiveId" clId="{98A60D4F-7359-4816-8D72-491AEC127EDA}" dt="2024-11-01T02:16:35.080" v="3044" actId="2711"/>
          <ac:spMkLst>
            <pc:docMk/>
            <pc:sldMk cId="2728386987" sldId="535"/>
            <ac:spMk id="2" creationId="{66AC8BA4-0F03-A855-365B-B7A0B262B301}"/>
          </ac:spMkLst>
        </pc:spChg>
        <pc:spChg chg="mod">
          <ac:chgData name="준범 박" userId="b5cfbf94decd5b6e" providerId="LiveId" clId="{98A60D4F-7359-4816-8D72-491AEC127EDA}" dt="2024-11-01T02:16:35.080" v="3044" actId="2711"/>
          <ac:spMkLst>
            <pc:docMk/>
            <pc:sldMk cId="2728386987" sldId="535"/>
            <ac:spMk id="3" creationId="{F52459FD-E6AA-90EA-24A5-59950775C237}"/>
          </ac:spMkLst>
        </pc:spChg>
        <pc:spChg chg="del">
          <ac:chgData name="준범 박" userId="b5cfbf94decd5b6e" providerId="LiveId" clId="{98A60D4F-7359-4816-8D72-491AEC127EDA}" dt="2024-10-31T23:30:59.137" v="0" actId="478"/>
          <ac:spMkLst>
            <pc:docMk/>
            <pc:sldMk cId="2728386987" sldId="535"/>
            <ac:spMk id="4" creationId="{CE5EB065-8010-6153-5F1C-331B74A67FAC}"/>
          </ac:spMkLst>
        </pc:spChg>
        <pc:spChg chg="add mod">
          <ac:chgData name="준범 박" userId="b5cfbf94decd5b6e" providerId="LiveId" clId="{98A60D4F-7359-4816-8D72-491AEC127EDA}" dt="2024-11-01T02:16:35.080" v="3044" actId="2711"/>
          <ac:spMkLst>
            <pc:docMk/>
            <pc:sldMk cId="2728386987" sldId="535"/>
            <ac:spMk id="6" creationId="{94D020F0-155C-C761-258B-F10F379D90F5}"/>
          </ac:spMkLst>
        </pc:spChg>
        <pc:spChg chg="add mod">
          <ac:chgData name="준범 박" userId="b5cfbf94decd5b6e" providerId="LiveId" clId="{98A60D4F-7359-4816-8D72-491AEC127EDA}" dt="2024-11-01T02:16:35.080" v="3044" actId="2711"/>
          <ac:spMkLst>
            <pc:docMk/>
            <pc:sldMk cId="2728386987" sldId="535"/>
            <ac:spMk id="8" creationId="{48F2C6C4-1512-835D-BE21-16220C56AAB4}"/>
          </ac:spMkLst>
        </pc:spChg>
        <pc:spChg chg="add mod">
          <ac:chgData name="준범 박" userId="b5cfbf94decd5b6e" providerId="LiveId" clId="{98A60D4F-7359-4816-8D72-491AEC127EDA}" dt="2024-11-01T02:16:35.080" v="3044" actId="2711"/>
          <ac:spMkLst>
            <pc:docMk/>
            <pc:sldMk cId="2728386987" sldId="535"/>
            <ac:spMk id="9" creationId="{0E63F057-206A-402C-87EE-AF1AAB7D4A54}"/>
          </ac:spMkLst>
        </pc:spChg>
        <pc:spChg chg="add mod">
          <ac:chgData name="준범 박" userId="b5cfbf94decd5b6e" providerId="LiveId" clId="{98A60D4F-7359-4816-8D72-491AEC127EDA}" dt="2024-11-01T02:16:35.080" v="3044" actId="2711"/>
          <ac:spMkLst>
            <pc:docMk/>
            <pc:sldMk cId="2728386987" sldId="535"/>
            <ac:spMk id="11" creationId="{DF2CC4CE-1409-99E2-9D9A-DFE4029D3436}"/>
          </ac:spMkLst>
        </pc:spChg>
        <pc:spChg chg="add del">
          <ac:chgData name="준범 박" userId="b5cfbf94decd5b6e" providerId="LiveId" clId="{98A60D4F-7359-4816-8D72-491AEC127EDA}" dt="2024-10-31T23:59:39.445" v="176" actId="22"/>
          <ac:spMkLst>
            <pc:docMk/>
            <pc:sldMk cId="2728386987" sldId="535"/>
            <ac:spMk id="16" creationId="{1F3E1AFF-3967-E1ED-B1A3-08314AF396E6}"/>
          </ac:spMkLst>
        </pc:spChg>
        <pc:spChg chg="add mod">
          <ac:chgData name="준범 박" userId="b5cfbf94decd5b6e" providerId="LiveId" clId="{98A60D4F-7359-4816-8D72-491AEC127EDA}" dt="2024-11-01T02:16:35.080" v="3044" actId="2711"/>
          <ac:spMkLst>
            <pc:docMk/>
            <pc:sldMk cId="2728386987" sldId="535"/>
            <ac:spMk id="18" creationId="{C5DA13F4-F926-B2E9-95B4-7BAE98CFD7DC}"/>
          </ac:spMkLst>
        </pc:spChg>
        <pc:spChg chg="add mod">
          <ac:chgData name="준범 박" userId="b5cfbf94decd5b6e" providerId="LiveId" clId="{98A60D4F-7359-4816-8D72-491AEC127EDA}" dt="2024-11-01T02:16:35.080" v="3044" actId="2711"/>
          <ac:spMkLst>
            <pc:docMk/>
            <pc:sldMk cId="2728386987" sldId="535"/>
            <ac:spMk id="19" creationId="{3CFF550E-34CC-C5E9-60A3-4E8A6D38F72B}"/>
          </ac:spMkLst>
        </pc:spChg>
        <pc:spChg chg="mod">
          <ac:chgData name="준범 박" userId="b5cfbf94decd5b6e" providerId="LiveId" clId="{98A60D4F-7359-4816-8D72-491AEC127EDA}" dt="2024-11-01T02:16:35.080" v="3044" actId="2711"/>
          <ac:spMkLst>
            <pc:docMk/>
            <pc:sldMk cId="2728386987" sldId="535"/>
            <ac:spMk id="22" creationId="{5039E5CE-B741-E776-839A-E435C704EA76}"/>
          </ac:spMkLst>
        </pc:spChg>
        <pc:spChg chg="del mod">
          <ac:chgData name="준범 박" userId="b5cfbf94decd5b6e" providerId="LiveId" clId="{98A60D4F-7359-4816-8D72-491AEC127EDA}" dt="2024-11-01T02:08:52.757" v="2840" actId="478"/>
          <ac:spMkLst>
            <pc:docMk/>
            <pc:sldMk cId="2728386987" sldId="535"/>
            <ac:spMk id="27" creationId="{6E0DF667-97BE-E2D9-5175-71E99934989A}"/>
          </ac:spMkLst>
        </pc:spChg>
        <pc:picChg chg="del mod">
          <ac:chgData name="준범 박" userId="b5cfbf94decd5b6e" providerId="LiveId" clId="{98A60D4F-7359-4816-8D72-491AEC127EDA}" dt="2024-10-31T23:57:02.721" v="167" actId="478"/>
          <ac:picMkLst>
            <pc:docMk/>
            <pc:sldMk cId="2728386987" sldId="535"/>
            <ac:picMk id="5" creationId="{6E80399F-F0AC-9D11-E140-641F56E6E99E}"/>
          </ac:picMkLst>
        </pc:picChg>
        <pc:picChg chg="mod">
          <ac:chgData name="준범 박" userId="b5cfbf94decd5b6e" providerId="LiveId" clId="{98A60D4F-7359-4816-8D72-491AEC127EDA}" dt="2024-10-31T23:31:09.546" v="3" actId="1076"/>
          <ac:picMkLst>
            <pc:docMk/>
            <pc:sldMk cId="2728386987" sldId="535"/>
            <ac:picMk id="7" creationId="{9C6FC88B-25A1-757C-D60E-2542E438E6AD}"/>
          </ac:picMkLst>
        </pc:picChg>
        <pc:picChg chg="add mod">
          <ac:chgData name="준범 박" userId="b5cfbf94decd5b6e" providerId="LiveId" clId="{98A60D4F-7359-4816-8D72-491AEC127EDA}" dt="2024-10-31T23:59:08.222" v="174" actId="1076"/>
          <ac:picMkLst>
            <pc:docMk/>
            <pc:sldMk cId="2728386987" sldId="535"/>
            <ac:picMk id="13" creationId="{E0BBEC12-AB00-90C6-6DD9-FC0A20F5A1CB}"/>
          </ac:picMkLst>
        </pc:picChg>
        <pc:picChg chg="del mod">
          <ac:chgData name="준범 박" userId="b5cfbf94decd5b6e" providerId="LiveId" clId="{98A60D4F-7359-4816-8D72-491AEC127EDA}" dt="2024-10-31T23:50:41.627" v="16" actId="478"/>
          <ac:picMkLst>
            <pc:docMk/>
            <pc:sldMk cId="2728386987" sldId="535"/>
            <ac:picMk id="24" creationId="{92422DF7-52F2-16FF-6AA3-077B357A1021}"/>
          </ac:picMkLst>
        </pc:picChg>
      </pc:sldChg>
      <pc:sldChg chg="del">
        <pc:chgData name="준범 박" userId="b5cfbf94decd5b6e" providerId="LiveId" clId="{98A60D4F-7359-4816-8D72-491AEC127EDA}" dt="2024-11-01T05:04:51.699" v="4630" actId="47"/>
        <pc:sldMkLst>
          <pc:docMk/>
          <pc:sldMk cId="187024658" sldId="540"/>
        </pc:sldMkLst>
      </pc:sldChg>
      <pc:sldChg chg="del">
        <pc:chgData name="준범 박" userId="b5cfbf94decd5b6e" providerId="LiveId" clId="{98A60D4F-7359-4816-8D72-491AEC127EDA}" dt="2024-11-01T05:04:51.699" v="4630" actId="47"/>
        <pc:sldMkLst>
          <pc:docMk/>
          <pc:sldMk cId="2301419738" sldId="542"/>
        </pc:sldMkLst>
      </pc:sldChg>
      <pc:sldChg chg="del">
        <pc:chgData name="준범 박" userId="b5cfbf94decd5b6e" providerId="LiveId" clId="{98A60D4F-7359-4816-8D72-491AEC127EDA}" dt="2024-11-01T05:04:51.699" v="4630" actId="47"/>
        <pc:sldMkLst>
          <pc:docMk/>
          <pc:sldMk cId="3652494778" sldId="544"/>
        </pc:sldMkLst>
      </pc:sldChg>
      <pc:sldChg chg="del">
        <pc:chgData name="준범 박" userId="b5cfbf94decd5b6e" providerId="LiveId" clId="{98A60D4F-7359-4816-8D72-491AEC127EDA}" dt="2024-11-01T05:04:51.699" v="4630" actId="47"/>
        <pc:sldMkLst>
          <pc:docMk/>
          <pc:sldMk cId="681854601" sldId="545"/>
        </pc:sldMkLst>
      </pc:sldChg>
      <pc:sldChg chg="del">
        <pc:chgData name="준범 박" userId="b5cfbf94decd5b6e" providerId="LiveId" clId="{98A60D4F-7359-4816-8D72-491AEC127EDA}" dt="2024-11-01T05:04:51.699" v="4630" actId="47"/>
        <pc:sldMkLst>
          <pc:docMk/>
          <pc:sldMk cId="2014400326" sldId="548"/>
        </pc:sldMkLst>
      </pc:sldChg>
      <pc:sldChg chg="del">
        <pc:chgData name="준범 박" userId="b5cfbf94decd5b6e" providerId="LiveId" clId="{98A60D4F-7359-4816-8D72-491AEC127EDA}" dt="2024-11-01T05:04:51.699" v="4630" actId="47"/>
        <pc:sldMkLst>
          <pc:docMk/>
          <pc:sldMk cId="489454827" sldId="550"/>
        </pc:sldMkLst>
      </pc:sldChg>
      <pc:sldChg chg="del">
        <pc:chgData name="준범 박" userId="b5cfbf94decd5b6e" providerId="LiveId" clId="{98A60D4F-7359-4816-8D72-491AEC127EDA}" dt="2024-11-01T05:04:51.699" v="4630" actId="47"/>
        <pc:sldMkLst>
          <pc:docMk/>
          <pc:sldMk cId="1547955706" sldId="551"/>
        </pc:sldMkLst>
      </pc:sldChg>
      <pc:sldChg chg="del">
        <pc:chgData name="준범 박" userId="b5cfbf94decd5b6e" providerId="LiveId" clId="{98A60D4F-7359-4816-8D72-491AEC127EDA}" dt="2024-11-01T05:04:51.699" v="4630" actId="47"/>
        <pc:sldMkLst>
          <pc:docMk/>
          <pc:sldMk cId="945644732" sldId="560"/>
        </pc:sldMkLst>
      </pc:sldChg>
      <pc:sldChg chg="del">
        <pc:chgData name="준범 박" userId="b5cfbf94decd5b6e" providerId="LiveId" clId="{98A60D4F-7359-4816-8D72-491AEC127EDA}" dt="2024-11-01T05:04:51.699" v="4630" actId="47"/>
        <pc:sldMkLst>
          <pc:docMk/>
          <pc:sldMk cId="1836520616" sldId="561"/>
        </pc:sldMkLst>
      </pc:sldChg>
      <pc:sldChg chg="del">
        <pc:chgData name="준범 박" userId="b5cfbf94decd5b6e" providerId="LiveId" clId="{98A60D4F-7359-4816-8D72-491AEC127EDA}" dt="2024-11-01T05:04:51.699" v="4630" actId="47"/>
        <pc:sldMkLst>
          <pc:docMk/>
          <pc:sldMk cId="450073950" sldId="562"/>
        </pc:sldMkLst>
      </pc:sldChg>
      <pc:sldChg chg="del">
        <pc:chgData name="준범 박" userId="b5cfbf94decd5b6e" providerId="LiveId" clId="{98A60D4F-7359-4816-8D72-491AEC127EDA}" dt="2024-11-01T05:04:51.699" v="4630" actId="47"/>
        <pc:sldMkLst>
          <pc:docMk/>
          <pc:sldMk cId="1550497188" sldId="564"/>
        </pc:sldMkLst>
      </pc:sldChg>
      <pc:sldChg chg="del">
        <pc:chgData name="준범 박" userId="b5cfbf94decd5b6e" providerId="LiveId" clId="{98A60D4F-7359-4816-8D72-491AEC127EDA}" dt="2024-11-01T05:04:51.699" v="4630" actId="47"/>
        <pc:sldMkLst>
          <pc:docMk/>
          <pc:sldMk cId="3980277381" sldId="565"/>
        </pc:sldMkLst>
      </pc:sldChg>
      <pc:sldChg chg="del">
        <pc:chgData name="준범 박" userId="b5cfbf94decd5b6e" providerId="LiveId" clId="{98A60D4F-7359-4816-8D72-491AEC127EDA}" dt="2024-11-01T05:04:51.699" v="4630" actId="47"/>
        <pc:sldMkLst>
          <pc:docMk/>
          <pc:sldMk cId="3466055629" sldId="566"/>
        </pc:sldMkLst>
      </pc:sldChg>
      <pc:sldChg chg="del">
        <pc:chgData name="준범 박" userId="b5cfbf94decd5b6e" providerId="LiveId" clId="{98A60D4F-7359-4816-8D72-491AEC127EDA}" dt="2024-11-01T05:04:51.699" v="4630" actId="47"/>
        <pc:sldMkLst>
          <pc:docMk/>
          <pc:sldMk cId="1668906539" sldId="567"/>
        </pc:sldMkLst>
      </pc:sldChg>
      <pc:sldChg chg="del">
        <pc:chgData name="준범 박" userId="b5cfbf94decd5b6e" providerId="LiveId" clId="{98A60D4F-7359-4816-8D72-491AEC127EDA}" dt="2024-11-01T05:04:51.699" v="4630" actId="47"/>
        <pc:sldMkLst>
          <pc:docMk/>
          <pc:sldMk cId="2598958794" sldId="568"/>
        </pc:sldMkLst>
      </pc:sldChg>
      <pc:sldChg chg="del">
        <pc:chgData name="준범 박" userId="b5cfbf94decd5b6e" providerId="LiveId" clId="{98A60D4F-7359-4816-8D72-491AEC127EDA}" dt="2024-11-01T05:04:51.699" v="4630" actId="47"/>
        <pc:sldMkLst>
          <pc:docMk/>
          <pc:sldMk cId="923784058" sldId="569"/>
        </pc:sldMkLst>
      </pc:sldChg>
      <pc:sldChg chg="del">
        <pc:chgData name="준범 박" userId="b5cfbf94decd5b6e" providerId="LiveId" clId="{98A60D4F-7359-4816-8D72-491AEC127EDA}" dt="2024-11-01T05:04:51.699" v="4630" actId="47"/>
        <pc:sldMkLst>
          <pc:docMk/>
          <pc:sldMk cId="3302297075" sldId="572"/>
        </pc:sldMkLst>
      </pc:sldChg>
      <pc:sldChg chg="del">
        <pc:chgData name="준범 박" userId="b5cfbf94decd5b6e" providerId="LiveId" clId="{98A60D4F-7359-4816-8D72-491AEC127EDA}" dt="2024-11-01T05:04:51.699" v="4630" actId="47"/>
        <pc:sldMkLst>
          <pc:docMk/>
          <pc:sldMk cId="521570243" sldId="574"/>
        </pc:sldMkLst>
      </pc:sldChg>
      <pc:sldChg chg="del">
        <pc:chgData name="준범 박" userId="b5cfbf94decd5b6e" providerId="LiveId" clId="{98A60D4F-7359-4816-8D72-491AEC127EDA}" dt="2024-11-01T05:04:51.699" v="4630" actId="47"/>
        <pc:sldMkLst>
          <pc:docMk/>
          <pc:sldMk cId="3037163945" sldId="590"/>
        </pc:sldMkLst>
      </pc:sldChg>
      <pc:sldChg chg="del">
        <pc:chgData name="준범 박" userId="b5cfbf94decd5b6e" providerId="LiveId" clId="{98A60D4F-7359-4816-8D72-491AEC127EDA}" dt="2024-11-01T05:04:51.699" v="4630" actId="47"/>
        <pc:sldMkLst>
          <pc:docMk/>
          <pc:sldMk cId="1940351242" sldId="592"/>
        </pc:sldMkLst>
      </pc:sldChg>
      <pc:sldChg chg="del">
        <pc:chgData name="준범 박" userId="b5cfbf94decd5b6e" providerId="LiveId" clId="{98A60D4F-7359-4816-8D72-491AEC127EDA}" dt="2024-11-01T05:04:51.699" v="4630" actId="47"/>
        <pc:sldMkLst>
          <pc:docMk/>
          <pc:sldMk cId="2987473098" sldId="595"/>
        </pc:sldMkLst>
      </pc:sldChg>
      <pc:sldChg chg="del">
        <pc:chgData name="준범 박" userId="b5cfbf94decd5b6e" providerId="LiveId" clId="{98A60D4F-7359-4816-8D72-491AEC127EDA}" dt="2024-11-01T05:04:51.699" v="4630" actId="47"/>
        <pc:sldMkLst>
          <pc:docMk/>
          <pc:sldMk cId="1464018350" sldId="597"/>
        </pc:sldMkLst>
      </pc:sldChg>
      <pc:sldChg chg="del">
        <pc:chgData name="준범 박" userId="b5cfbf94decd5b6e" providerId="LiveId" clId="{98A60D4F-7359-4816-8D72-491AEC127EDA}" dt="2024-11-01T05:04:51.699" v="4630" actId="47"/>
        <pc:sldMkLst>
          <pc:docMk/>
          <pc:sldMk cId="915502622" sldId="599"/>
        </pc:sldMkLst>
      </pc:sldChg>
      <pc:sldChg chg="del">
        <pc:chgData name="준범 박" userId="b5cfbf94decd5b6e" providerId="LiveId" clId="{98A60D4F-7359-4816-8D72-491AEC127EDA}" dt="2024-11-01T05:04:51.699" v="4630" actId="47"/>
        <pc:sldMkLst>
          <pc:docMk/>
          <pc:sldMk cId="3066088440" sldId="600"/>
        </pc:sldMkLst>
      </pc:sldChg>
      <pc:sldChg chg="del">
        <pc:chgData name="준범 박" userId="b5cfbf94decd5b6e" providerId="LiveId" clId="{98A60D4F-7359-4816-8D72-491AEC127EDA}" dt="2024-11-01T05:04:51.699" v="4630" actId="47"/>
        <pc:sldMkLst>
          <pc:docMk/>
          <pc:sldMk cId="3650473137" sldId="602"/>
        </pc:sldMkLst>
      </pc:sldChg>
      <pc:sldChg chg="del">
        <pc:chgData name="준범 박" userId="b5cfbf94decd5b6e" providerId="LiveId" clId="{98A60D4F-7359-4816-8D72-491AEC127EDA}" dt="2024-11-01T05:04:51.699" v="4630" actId="47"/>
        <pc:sldMkLst>
          <pc:docMk/>
          <pc:sldMk cId="2045553123" sldId="603"/>
        </pc:sldMkLst>
      </pc:sldChg>
      <pc:sldChg chg="del">
        <pc:chgData name="준범 박" userId="b5cfbf94decd5b6e" providerId="LiveId" clId="{98A60D4F-7359-4816-8D72-491AEC127EDA}" dt="2024-11-01T05:04:51.699" v="4630" actId="47"/>
        <pc:sldMkLst>
          <pc:docMk/>
          <pc:sldMk cId="1317206955" sldId="604"/>
        </pc:sldMkLst>
      </pc:sldChg>
      <pc:sldChg chg="del">
        <pc:chgData name="준범 박" userId="b5cfbf94decd5b6e" providerId="LiveId" clId="{98A60D4F-7359-4816-8D72-491AEC127EDA}" dt="2024-11-01T05:04:51.699" v="4630" actId="47"/>
        <pc:sldMkLst>
          <pc:docMk/>
          <pc:sldMk cId="1060383309" sldId="607"/>
        </pc:sldMkLst>
      </pc:sldChg>
      <pc:sldChg chg="del">
        <pc:chgData name="준범 박" userId="b5cfbf94decd5b6e" providerId="LiveId" clId="{98A60D4F-7359-4816-8D72-491AEC127EDA}" dt="2024-11-01T05:04:51.699" v="4630" actId="47"/>
        <pc:sldMkLst>
          <pc:docMk/>
          <pc:sldMk cId="3754355983" sldId="608"/>
        </pc:sldMkLst>
      </pc:sldChg>
      <pc:sldChg chg="del">
        <pc:chgData name="준범 박" userId="b5cfbf94decd5b6e" providerId="LiveId" clId="{98A60D4F-7359-4816-8D72-491AEC127EDA}" dt="2024-11-01T05:04:51.699" v="4630" actId="47"/>
        <pc:sldMkLst>
          <pc:docMk/>
          <pc:sldMk cId="1946928299" sldId="609"/>
        </pc:sldMkLst>
      </pc:sldChg>
      <pc:sldChg chg="del">
        <pc:chgData name="준범 박" userId="b5cfbf94decd5b6e" providerId="LiveId" clId="{98A60D4F-7359-4816-8D72-491AEC127EDA}" dt="2024-11-01T05:04:51.699" v="4630" actId="47"/>
        <pc:sldMkLst>
          <pc:docMk/>
          <pc:sldMk cId="316785846" sldId="610"/>
        </pc:sldMkLst>
      </pc:sldChg>
      <pc:sldChg chg="del">
        <pc:chgData name="준범 박" userId="b5cfbf94decd5b6e" providerId="LiveId" clId="{98A60D4F-7359-4816-8D72-491AEC127EDA}" dt="2024-11-01T05:04:51.699" v="4630" actId="47"/>
        <pc:sldMkLst>
          <pc:docMk/>
          <pc:sldMk cId="156028194" sldId="611"/>
        </pc:sldMkLst>
      </pc:sldChg>
      <pc:sldChg chg="del">
        <pc:chgData name="준범 박" userId="b5cfbf94decd5b6e" providerId="LiveId" clId="{98A60D4F-7359-4816-8D72-491AEC127EDA}" dt="2024-11-01T05:04:51.699" v="4630" actId="47"/>
        <pc:sldMkLst>
          <pc:docMk/>
          <pc:sldMk cId="251454497" sldId="613"/>
        </pc:sldMkLst>
      </pc:sldChg>
      <pc:sldChg chg="del">
        <pc:chgData name="준범 박" userId="b5cfbf94decd5b6e" providerId="LiveId" clId="{98A60D4F-7359-4816-8D72-491AEC127EDA}" dt="2024-11-01T05:04:51.699" v="4630" actId="47"/>
        <pc:sldMkLst>
          <pc:docMk/>
          <pc:sldMk cId="2212340916" sldId="614"/>
        </pc:sldMkLst>
      </pc:sldChg>
      <pc:sldChg chg="del">
        <pc:chgData name="준범 박" userId="b5cfbf94decd5b6e" providerId="LiveId" clId="{98A60D4F-7359-4816-8D72-491AEC127EDA}" dt="2024-11-01T05:04:51.699" v="4630" actId="47"/>
        <pc:sldMkLst>
          <pc:docMk/>
          <pc:sldMk cId="106387394" sldId="615"/>
        </pc:sldMkLst>
      </pc:sldChg>
      <pc:sldChg chg="del">
        <pc:chgData name="준범 박" userId="b5cfbf94decd5b6e" providerId="LiveId" clId="{98A60D4F-7359-4816-8D72-491AEC127EDA}" dt="2024-11-01T05:04:51.699" v="4630" actId="47"/>
        <pc:sldMkLst>
          <pc:docMk/>
          <pc:sldMk cId="3680479489" sldId="617"/>
        </pc:sldMkLst>
      </pc:sldChg>
      <pc:sldChg chg="del">
        <pc:chgData name="준범 박" userId="b5cfbf94decd5b6e" providerId="LiveId" clId="{98A60D4F-7359-4816-8D72-491AEC127EDA}" dt="2024-11-01T05:04:51.699" v="4630" actId="47"/>
        <pc:sldMkLst>
          <pc:docMk/>
          <pc:sldMk cId="1950507406" sldId="618"/>
        </pc:sldMkLst>
      </pc:sldChg>
      <pc:sldChg chg="del">
        <pc:chgData name="준범 박" userId="b5cfbf94decd5b6e" providerId="LiveId" clId="{98A60D4F-7359-4816-8D72-491AEC127EDA}" dt="2024-11-01T05:04:51.699" v="4630" actId="47"/>
        <pc:sldMkLst>
          <pc:docMk/>
          <pc:sldMk cId="4168118215" sldId="620"/>
        </pc:sldMkLst>
      </pc:sldChg>
      <pc:sldChg chg="del">
        <pc:chgData name="준범 박" userId="b5cfbf94decd5b6e" providerId="LiveId" clId="{98A60D4F-7359-4816-8D72-491AEC127EDA}" dt="2024-11-01T05:04:51.699" v="4630" actId="47"/>
        <pc:sldMkLst>
          <pc:docMk/>
          <pc:sldMk cId="21710717" sldId="621"/>
        </pc:sldMkLst>
      </pc:sldChg>
      <pc:sldChg chg="del">
        <pc:chgData name="준범 박" userId="b5cfbf94decd5b6e" providerId="LiveId" clId="{98A60D4F-7359-4816-8D72-491AEC127EDA}" dt="2024-11-01T05:04:51.699" v="4630" actId="47"/>
        <pc:sldMkLst>
          <pc:docMk/>
          <pc:sldMk cId="3408397411" sldId="622"/>
        </pc:sldMkLst>
      </pc:sldChg>
      <pc:sldChg chg="del">
        <pc:chgData name="준범 박" userId="b5cfbf94decd5b6e" providerId="LiveId" clId="{98A60D4F-7359-4816-8D72-491AEC127EDA}" dt="2024-11-01T05:04:51.699" v="4630" actId="47"/>
        <pc:sldMkLst>
          <pc:docMk/>
          <pc:sldMk cId="2618630922" sldId="627"/>
        </pc:sldMkLst>
      </pc:sldChg>
      <pc:sldChg chg="addSp delSp modSp mod modNotesTx">
        <pc:chgData name="준범 박" userId="b5cfbf94decd5b6e" providerId="LiveId" clId="{98A60D4F-7359-4816-8D72-491AEC127EDA}" dt="2024-11-01T08:27:02.633" v="6368" actId="15"/>
        <pc:sldMkLst>
          <pc:docMk/>
          <pc:sldMk cId="2707827751" sldId="629"/>
        </pc:sldMkLst>
        <pc:spChg chg="add mod">
          <ac:chgData name="준범 박" userId="b5cfbf94decd5b6e" providerId="LiveId" clId="{98A60D4F-7359-4816-8D72-491AEC127EDA}" dt="2024-11-01T08:27:02.633" v="6368" actId="15"/>
          <ac:spMkLst>
            <pc:docMk/>
            <pc:sldMk cId="2707827751" sldId="629"/>
            <ac:spMk id="4" creationId="{6B19C21D-D600-CBC2-24AA-A100E04E091A}"/>
          </ac:spMkLst>
        </pc:spChg>
        <pc:spChg chg="mod">
          <ac:chgData name="준범 박" userId="b5cfbf94decd5b6e" providerId="LiveId" clId="{98A60D4F-7359-4816-8D72-491AEC127EDA}" dt="2024-11-01T07:36:51.211" v="5988" actId="20577"/>
          <ac:spMkLst>
            <pc:docMk/>
            <pc:sldMk cId="2707827751" sldId="629"/>
            <ac:spMk id="5" creationId="{A39846E7-2D2A-F118-8521-4E49502B90BC}"/>
          </ac:spMkLst>
        </pc:spChg>
        <pc:spChg chg="del">
          <ac:chgData name="준범 박" userId="b5cfbf94decd5b6e" providerId="LiveId" clId="{98A60D4F-7359-4816-8D72-491AEC127EDA}" dt="2024-11-01T05:03:36.202" v="4615" actId="478"/>
          <ac:spMkLst>
            <pc:docMk/>
            <pc:sldMk cId="2707827751" sldId="629"/>
            <ac:spMk id="6" creationId="{CE45287B-DD78-667C-E497-1352B820371F}"/>
          </ac:spMkLst>
        </pc:spChg>
        <pc:spChg chg="add mod">
          <ac:chgData name="준범 박" userId="b5cfbf94decd5b6e" providerId="LiveId" clId="{98A60D4F-7359-4816-8D72-491AEC127EDA}" dt="2024-11-01T02:07:39.079" v="2823"/>
          <ac:spMkLst>
            <pc:docMk/>
            <pc:sldMk cId="2707827751" sldId="629"/>
            <ac:spMk id="7" creationId="{B0DA86B9-CD62-DD34-855F-7632B144E30E}"/>
          </ac:spMkLst>
        </pc:spChg>
        <pc:spChg chg="del">
          <ac:chgData name="준범 박" userId="b5cfbf94decd5b6e" providerId="LiveId" clId="{98A60D4F-7359-4816-8D72-491AEC127EDA}" dt="2024-11-01T05:03:36.202" v="4615" actId="478"/>
          <ac:spMkLst>
            <pc:docMk/>
            <pc:sldMk cId="2707827751" sldId="629"/>
            <ac:spMk id="11" creationId="{6A820AD7-E4C2-02F1-4328-BA4F78FFE44F}"/>
          </ac:spMkLst>
        </pc:spChg>
        <pc:spChg chg="del">
          <ac:chgData name="준범 박" userId="b5cfbf94decd5b6e" providerId="LiveId" clId="{98A60D4F-7359-4816-8D72-491AEC127EDA}" dt="2024-11-01T05:03:36.202" v="4615" actId="478"/>
          <ac:spMkLst>
            <pc:docMk/>
            <pc:sldMk cId="2707827751" sldId="629"/>
            <ac:spMk id="12" creationId="{F9C2F295-22F4-65E3-5C9F-80F68BB4631A}"/>
          </ac:spMkLst>
        </pc:spChg>
        <pc:spChg chg="del">
          <ac:chgData name="준범 박" userId="b5cfbf94decd5b6e" providerId="LiveId" clId="{98A60D4F-7359-4816-8D72-491AEC127EDA}" dt="2024-11-01T05:03:36.202" v="4615" actId="478"/>
          <ac:spMkLst>
            <pc:docMk/>
            <pc:sldMk cId="2707827751" sldId="629"/>
            <ac:spMk id="13" creationId="{B9CCCBCA-78FC-21BA-A98F-56BE2A80C3E2}"/>
          </ac:spMkLst>
        </pc:spChg>
        <pc:spChg chg="del">
          <ac:chgData name="준범 박" userId="b5cfbf94decd5b6e" providerId="LiveId" clId="{98A60D4F-7359-4816-8D72-491AEC127EDA}" dt="2024-11-01T05:03:36.202" v="4615" actId="478"/>
          <ac:spMkLst>
            <pc:docMk/>
            <pc:sldMk cId="2707827751" sldId="629"/>
            <ac:spMk id="14" creationId="{A49B8505-3662-1756-5CC5-7EF5C9F15492}"/>
          </ac:spMkLst>
        </pc:spChg>
        <pc:spChg chg="del">
          <ac:chgData name="준범 박" userId="b5cfbf94decd5b6e" providerId="LiveId" clId="{98A60D4F-7359-4816-8D72-491AEC127EDA}" dt="2024-11-01T05:03:36.202" v="4615" actId="478"/>
          <ac:spMkLst>
            <pc:docMk/>
            <pc:sldMk cId="2707827751" sldId="629"/>
            <ac:spMk id="15" creationId="{FA1C173B-181E-C4E6-0177-9AAD16940981}"/>
          </ac:spMkLst>
        </pc:spChg>
        <pc:spChg chg="del">
          <ac:chgData name="준범 박" userId="b5cfbf94decd5b6e" providerId="LiveId" clId="{98A60D4F-7359-4816-8D72-491AEC127EDA}" dt="2024-11-01T05:03:36.202" v="4615" actId="478"/>
          <ac:spMkLst>
            <pc:docMk/>
            <pc:sldMk cId="2707827751" sldId="629"/>
            <ac:spMk id="16" creationId="{A0E01078-CA4E-FA9E-8839-9B9001E5D31A}"/>
          </ac:spMkLst>
        </pc:spChg>
        <pc:spChg chg="del">
          <ac:chgData name="준범 박" userId="b5cfbf94decd5b6e" providerId="LiveId" clId="{98A60D4F-7359-4816-8D72-491AEC127EDA}" dt="2024-11-01T05:03:36.202" v="4615" actId="478"/>
          <ac:spMkLst>
            <pc:docMk/>
            <pc:sldMk cId="2707827751" sldId="629"/>
            <ac:spMk id="17" creationId="{4B4DAC6E-D8C3-36C0-5399-4D5B32E92938}"/>
          </ac:spMkLst>
        </pc:spChg>
        <pc:spChg chg="del">
          <ac:chgData name="준범 박" userId="b5cfbf94decd5b6e" providerId="LiveId" clId="{98A60D4F-7359-4816-8D72-491AEC127EDA}" dt="2024-11-01T05:03:36.202" v="4615" actId="478"/>
          <ac:spMkLst>
            <pc:docMk/>
            <pc:sldMk cId="2707827751" sldId="629"/>
            <ac:spMk id="18" creationId="{DE191C2F-7D30-C07C-21F2-924FD295DE96}"/>
          </ac:spMkLst>
        </pc:spChg>
        <pc:spChg chg="del">
          <ac:chgData name="준범 박" userId="b5cfbf94decd5b6e" providerId="LiveId" clId="{98A60D4F-7359-4816-8D72-491AEC127EDA}" dt="2024-11-01T05:03:36.202" v="4615" actId="478"/>
          <ac:spMkLst>
            <pc:docMk/>
            <pc:sldMk cId="2707827751" sldId="629"/>
            <ac:spMk id="19" creationId="{ED0FD2CE-C631-867F-00ED-A144B0DBAB1B}"/>
          </ac:spMkLst>
        </pc:spChg>
        <pc:spChg chg="del">
          <ac:chgData name="준범 박" userId="b5cfbf94decd5b6e" providerId="LiveId" clId="{98A60D4F-7359-4816-8D72-491AEC127EDA}" dt="2024-11-01T05:03:36.202" v="4615" actId="478"/>
          <ac:spMkLst>
            <pc:docMk/>
            <pc:sldMk cId="2707827751" sldId="629"/>
            <ac:spMk id="20" creationId="{525FADB3-8081-D4F1-79DC-418D6D9A426C}"/>
          </ac:spMkLst>
        </pc:spChg>
        <pc:spChg chg="del">
          <ac:chgData name="준범 박" userId="b5cfbf94decd5b6e" providerId="LiveId" clId="{98A60D4F-7359-4816-8D72-491AEC127EDA}" dt="2024-11-01T05:03:36.202" v="4615" actId="478"/>
          <ac:spMkLst>
            <pc:docMk/>
            <pc:sldMk cId="2707827751" sldId="629"/>
            <ac:spMk id="58" creationId="{388CC2BA-D2DE-FCE7-1D4D-557F36660F8B}"/>
          </ac:spMkLst>
        </pc:spChg>
        <pc:spChg chg="del">
          <ac:chgData name="준범 박" userId="b5cfbf94decd5b6e" providerId="LiveId" clId="{98A60D4F-7359-4816-8D72-491AEC127EDA}" dt="2024-11-01T05:03:36.202" v="4615" actId="478"/>
          <ac:spMkLst>
            <pc:docMk/>
            <pc:sldMk cId="2707827751" sldId="629"/>
            <ac:spMk id="123" creationId="{71F5C11C-3BC0-95E9-05D9-6411D4FF0839}"/>
          </ac:spMkLst>
        </pc:spChg>
        <pc:spChg chg="del">
          <ac:chgData name="준범 박" userId="b5cfbf94decd5b6e" providerId="LiveId" clId="{98A60D4F-7359-4816-8D72-491AEC127EDA}" dt="2024-11-01T05:03:36.202" v="4615" actId="478"/>
          <ac:spMkLst>
            <pc:docMk/>
            <pc:sldMk cId="2707827751" sldId="629"/>
            <ac:spMk id="124" creationId="{3A362465-6899-91BC-F6EA-F6B46F244CB3}"/>
          </ac:spMkLst>
        </pc:spChg>
        <pc:grpChg chg="del">
          <ac:chgData name="준범 박" userId="b5cfbf94decd5b6e" providerId="LiveId" clId="{98A60D4F-7359-4816-8D72-491AEC127EDA}" dt="2024-11-01T05:03:36.202" v="4615" actId="478"/>
          <ac:grpSpMkLst>
            <pc:docMk/>
            <pc:sldMk cId="2707827751" sldId="629"/>
            <ac:grpSpMk id="22" creationId="{20338072-B196-F2AC-5047-1CF42001F5D0}"/>
          </ac:grpSpMkLst>
        </pc:grpChg>
        <pc:grpChg chg="del">
          <ac:chgData name="준범 박" userId="b5cfbf94decd5b6e" providerId="LiveId" clId="{98A60D4F-7359-4816-8D72-491AEC127EDA}" dt="2024-11-01T05:03:36.202" v="4615" actId="478"/>
          <ac:grpSpMkLst>
            <pc:docMk/>
            <pc:sldMk cId="2707827751" sldId="629"/>
            <ac:grpSpMk id="118" creationId="{33AEBC25-9DE8-8768-A629-C0E5602EC164}"/>
          </ac:grpSpMkLst>
        </pc:grpChg>
        <pc:cxnChg chg="del">
          <ac:chgData name="준범 박" userId="b5cfbf94decd5b6e" providerId="LiveId" clId="{98A60D4F-7359-4816-8D72-491AEC127EDA}" dt="2024-11-01T05:03:36.202" v="4615" actId="478"/>
          <ac:cxnSpMkLst>
            <pc:docMk/>
            <pc:sldMk cId="2707827751" sldId="629"/>
            <ac:cxnSpMk id="4" creationId="{2D0FBE77-75A5-7A0D-344C-AFDE222CF479}"/>
          </ac:cxnSpMkLst>
        </pc:cxnChg>
        <pc:cxnChg chg="mod">
          <ac:chgData name="준범 박" userId="b5cfbf94decd5b6e" providerId="LiveId" clId="{98A60D4F-7359-4816-8D72-491AEC127EDA}" dt="2024-11-01T05:03:36.202" v="4615" actId="478"/>
          <ac:cxnSpMkLst>
            <pc:docMk/>
            <pc:sldMk cId="2707827751" sldId="629"/>
            <ac:cxnSpMk id="45" creationId="{8ECEAAEB-63AD-066E-F5A8-6669D7E8C112}"/>
          </ac:cxnSpMkLst>
        </pc:cxnChg>
        <pc:cxnChg chg="mod">
          <ac:chgData name="준범 박" userId="b5cfbf94decd5b6e" providerId="LiveId" clId="{98A60D4F-7359-4816-8D72-491AEC127EDA}" dt="2024-11-01T05:03:36.202" v="4615" actId="478"/>
          <ac:cxnSpMkLst>
            <pc:docMk/>
            <pc:sldMk cId="2707827751" sldId="629"/>
            <ac:cxnSpMk id="51" creationId="{BCEFE4EB-C393-0DA9-94E7-E5093EC665E4}"/>
          </ac:cxnSpMkLst>
        </pc:cxnChg>
        <pc:cxnChg chg="mod">
          <ac:chgData name="준범 박" userId="b5cfbf94decd5b6e" providerId="LiveId" clId="{98A60D4F-7359-4816-8D72-491AEC127EDA}" dt="2024-11-01T05:03:36.202" v="4615" actId="478"/>
          <ac:cxnSpMkLst>
            <pc:docMk/>
            <pc:sldMk cId="2707827751" sldId="629"/>
            <ac:cxnSpMk id="52" creationId="{741BACF2-01D3-90D8-6782-12911DE50135}"/>
          </ac:cxnSpMkLst>
        </pc:cxnChg>
        <pc:cxnChg chg="del mod">
          <ac:chgData name="준범 박" userId="b5cfbf94decd5b6e" providerId="LiveId" clId="{98A60D4F-7359-4816-8D72-491AEC127EDA}" dt="2024-11-01T05:03:36.202" v="4615" actId="478"/>
          <ac:cxnSpMkLst>
            <pc:docMk/>
            <pc:sldMk cId="2707827751" sldId="629"/>
            <ac:cxnSpMk id="62" creationId="{4F1F6FDA-C72E-A0D8-BA8A-0E7339FF0D25}"/>
          </ac:cxnSpMkLst>
        </pc:cxnChg>
        <pc:cxnChg chg="del mod">
          <ac:chgData name="준범 박" userId="b5cfbf94decd5b6e" providerId="LiveId" clId="{98A60D4F-7359-4816-8D72-491AEC127EDA}" dt="2024-11-01T05:03:36.202" v="4615" actId="478"/>
          <ac:cxnSpMkLst>
            <pc:docMk/>
            <pc:sldMk cId="2707827751" sldId="629"/>
            <ac:cxnSpMk id="67" creationId="{08DFA598-5D80-3A5D-0B94-458811A1D888}"/>
          </ac:cxnSpMkLst>
        </pc:cxnChg>
        <pc:cxnChg chg="del mod">
          <ac:chgData name="준범 박" userId="b5cfbf94decd5b6e" providerId="LiveId" clId="{98A60D4F-7359-4816-8D72-491AEC127EDA}" dt="2024-11-01T05:03:36.202" v="4615" actId="478"/>
          <ac:cxnSpMkLst>
            <pc:docMk/>
            <pc:sldMk cId="2707827751" sldId="629"/>
            <ac:cxnSpMk id="71" creationId="{E0AC547C-4859-284C-562A-2E651D60572C}"/>
          </ac:cxnSpMkLst>
        </pc:cxnChg>
        <pc:cxnChg chg="del mod">
          <ac:chgData name="준범 박" userId="b5cfbf94decd5b6e" providerId="LiveId" clId="{98A60D4F-7359-4816-8D72-491AEC127EDA}" dt="2024-11-01T05:03:36.202" v="4615" actId="478"/>
          <ac:cxnSpMkLst>
            <pc:docMk/>
            <pc:sldMk cId="2707827751" sldId="629"/>
            <ac:cxnSpMk id="112" creationId="{74C85D50-DFEC-AD04-2128-483FC8E5D28D}"/>
          </ac:cxnSpMkLst>
        </pc:cxnChg>
      </pc:sldChg>
      <pc:sldChg chg="del">
        <pc:chgData name="준범 박" userId="b5cfbf94decd5b6e" providerId="LiveId" clId="{98A60D4F-7359-4816-8D72-491AEC127EDA}" dt="2024-11-01T05:04:51.699" v="4630" actId="47"/>
        <pc:sldMkLst>
          <pc:docMk/>
          <pc:sldMk cId="1076048791" sldId="630"/>
        </pc:sldMkLst>
      </pc:sldChg>
      <pc:sldChg chg="del">
        <pc:chgData name="준범 박" userId="b5cfbf94decd5b6e" providerId="LiveId" clId="{98A60D4F-7359-4816-8D72-491AEC127EDA}" dt="2024-11-01T05:04:51.699" v="4630" actId="47"/>
        <pc:sldMkLst>
          <pc:docMk/>
          <pc:sldMk cId="1585031205" sldId="631"/>
        </pc:sldMkLst>
      </pc:sldChg>
      <pc:sldChg chg="del">
        <pc:chgData name="준범 박" userId="b5cfbf94decd5b6e" providerId="LiveId" clId="{98A60D4F-7359-4816-8D72-491AEC127EDA}" dt="2024-11-01T05:04:51.699" v="4630" actId="47"/>
        <pc:sldMkLst>
          <pc:docMk/>
          <pc:sldMk cId="831842985" sldId="632"/>
        </pc:sldMkLst>
      </pc:sldChg>
      <pc:sldChg chg="del">
        <pc:chgData name="준범 박" userId="b5cfbf94decd5b6e" providerId="LiveId" clId="{98A60D4F-7359-4816-8D72-491AEC127EDA}" dt="2024-11-01T05:04:51.699" v="4630" actId="47"/>
        <pc:sldMkLst>
          <pc:docMk/>
          <pc:sldMk cId="2077182973" sldId="633"/>
        </pc:sldMkLst>
      </pc:sldChg>
      <pc:sldChg chg="del">
        <pc:chgData name="준범 박" userId="b5cfbf94decd5b6e" providerId="LiveId" clId="{98A60D4F-7359-4816-8D72-491AEC127EDA}" dt="2024-11-01T05:04:51.699" v="4630" actId="47"/>
        <pc:sldMkLst>
          <pc:docMk/>
          <pc:sldMk cId="656472868" sldId="634"/>
        </pc:sldMkLst>
      </pc:sldChg>
      <pc:sldChg chg="del">
        <pc:chgData name="준범 박" userId="b5cfbf94decd5b6e" providerId="LiveId" clId="{98A60D4F-7359-4816-8D72-491AEC127EDA}" dt="2024-11-01T05:04:51.699" v="4630" actId="47"/>
        <pc:sldMkLst>
          <pc:docMk/>
          <pc:sldMk cId="1687297427" sldId="635"/>
        </pc:sldMkLst>
      </pc:sldChg>
      <pc:sldChg chg="del">
        <pc:chgData name="준범 박" userId="b5cfbf94decd5b6e" providerId="LiveId" clId="{98A60D4F-7359-4816-8D72-491AEC127EDA}" dt="2024-11-01T05:04:51.699" v="4630" actId="47"/>
        <pc:sldMkLst>
          <pc:docMk/>
          <pc:sldMk cId="185272651" sldId="636"/>
        </pc:sldMkLst>
      </pc:sldChg>
      <pc:sldChg chg="del">
        <pc:chgData name="준범 박" userId="b5cfbf94decd5b6e" providerId="LiveId" clId="{98A60D4F-7359-4816-8D72-491AEC127EDA}" dt="2024-11-01T05:04:51.699" v="4630" actId="47"/>
        <pc:sldMkLst>
          <pc:docMk/>
          <pc:sldMk cId="2366607100" sldId="637"/>
        </pc:sldMkLst>
      </pc:sldChg>
      <pc:sldChg chg="del">
        <pc:chgData name="준범 박" userId="b5cfbf94decd5b6e" providerId="LiveId" clId="{98A60D4F-7359-4816-8D72-491AEC127EDA}" dt="2024-11-01T05:04:51.699" v="4630" actId="47"/>
        <pc:sldMkLst>
          <pc:docMk/>
          <pc:sldMk cId="1346582478" sldId="638"/>
        </pc:sldMkLst>
      </pc:sldChg>
      <pc:sldChg chg="del">
        <pc:chgData name="준범 박" userId="b5cfbf94decd5b6e" providerId="LiveId" clId="{98A60D4F-7359-4816-8D72-491AEC127EDA}" dt="2024-11-01T05:04:51.699" v="4630" actId="47"/>
        <pc:sldMkLst>
          <pc:docMk/>
          <pc:sldMk cId="3270154980" sldId="641"/>
        </pc:sldMkLst>
      </pc:sldChg>
      <pc:sldChg chg="addSp delSp modSp mod modNotesTx">
        <pc:chgData name="준범 박" userId="b5cfbf94decd5b6e" providerId="LiveId" clId="{98A60D4F-7359-4816-8D72-491AEC127EDA}" dt="2024-11-01T06:55:40.857" v="4771" actId="2711"/>
        <pc:sldMkLst>
          <pc:docMk/>
          <pc:sldMk cId="361933276" sldId="643"/>
        </pc:sldMkLst>
        <pc:spChg chg="mod">
          <ac:chgData name="준범 박" userId="b5cfbf94decd5b6e" providerId="LiveId" clId="{98A60D4F-7359-4816-8D72-491AEC127EDA}" dt="2024-11-01T02:08:39.210" v="2838" actId="20577"/>
          <ac:spMkLst>
            <pc:docMk/>
            <pc:sldMk cId="361933276" sldId="643"/>
            <ac:spMk id="2" creationId="{88E0AAB4-A0CB-F81E-34AB-3D145BA18962}"/>
          </ac:spMkLst>
        </pc:spChg>
        <pc:spChg chg="mod">
          <ac:chgData name="준범 박" userId="b5cfbf94decd5b6e" providerId="LiveId" clId="{98A60D4F-7359-4816-8D72-491AEC127EDA}" dt="2024-11-01T06:55:15.930" v="4760" actId="404"/>
          <ac:spMkLst>
            <pc:docMk/>
            <pc:sldMk cId="361933276" sldId="643"/>
            <ac:spMk id="3" creationId="{141DC71D-3D16-1A5F-327C-097987962264}"/>
          </ac:spMkLst>
        </pc:spChg>
        <pc:spChg chg="add mod">
          <ac:chgData name="준범 박" userId="b5cfbf94decd5b6e" providerId="LiveId" clId="{98A60D4F-7359-4816-8D72-491AEC127EDA}" dt="2024-11-01T06:55:40.857" v="4771" actId="2711"/>
          <ac:spMkLst>
            <pc:docMk/>
            <pc:sldMk cId="361933276" sldId="643"/>
            <ac:spMk id="4" creationId="{08CAF61C-0711-B9EC-CE8B-82F1B2A7F7E1}"/>
          </ac:spMkLst>
        </pc:spChg>
        <pc:spChg chg="del">
          <ac:chgData name="준범 박" userId="b5cfbf94decd5b6e" providerId="LiveId" clId="{98A60D4F-7359-4816-8D72-491AEC127EDA}" dt="2024-11-01T02:17:09.924" v="3045" actId="478"/>
          <ac:spMkLst>
            <pc:docMk/>
            <pc:sldMk cId="361933276" sldId="643"/>
            <ac:spMk id="4" creationId="{0CF62671-FB09-2BFB-70C6-EA8EA5F76219}"/>
          </ac:spMkLst>
        </pc:spChg>
        <pc:spChg chg="add mod">
          <ac:chgData name="준범 박" userId="b5cfbf94decd5b6e" providerId="LiveId" clId="{98A60D4F-7359-4816-8D72-491AEC127EDA}" dt="2024-11-01T02:07:33.194" v="2818"/>
          <ac:spMkLst>
            <pc:docMk/>
            <pc:sldMk cId="361933276" sldId="643"/>
            <ac:spMk id="6" creationId="{5B53FD58-46B6-968D-6D44-663275E170E2}"/>
          </ac:spMkLst>
        </pc:spChg>
        <pc:spChg chg="add mod">
          <ac:chgData name="준범 박" userId="b5cfbf94decd5b6e" providerId="LiveId" clId="{98A60D4F-7359-4816-8D72-491AEC127EDA}" dt="2024-11-01T02:08:26.855" v="2834"/>
          <ac:spMkLst>
            <pc:docMk/>
            <pc:sldMk cId="361933276" sldId="643"/>
            <ac:spMk id="7" creationId="{2DAF7AC5-3064-B7B2-D509-846D04D77A46}"/>
          </ac:spMkLst>
        </pc:spChg>
        <pc:spChg chg="del">
          <ac:chgData name="준범 박" userId="b5cfbf94decd5b6e" providerId="LiveId" clId="{98A60D4F-7359-4816-8D72-491AEC127EDA}" dt="2024-11-01T02:17:15.226" v="3046" actId="478"/>
          <ac:spMkLst>
            <pc:docMk/>
            <pc:sldMk cId="361933276" sldId="643"/>
            <ac:spMk id="8" creationId="{4F41C39A-B04C-F727-2C4D-8B87578D254B}"/>
          </ac:spMkLst>
        </pc:spChg>
        <pc:spChg chg="del">
          <ac:chgData name="준범 박" userId="b5cfbf94decd5b6e" providerId="LiveId" clId="{98A60D4F-7359-4816-8D72-491AEC127EDA}" dt="2024-11-01T02:17:15.226" v="3046" actId="478"/>
          <ac:spMkLst>
            <pc:docMk/>
            <pc:sldMk cId="361933276" sldId="643"/>
            <ac:spMk id="11" creationId="{0A53F339-9E60-C947-0F09-D46ED3FF5E70}"/>
          </ac:spMkLst>
        </pc:spChg>
        <pc:spChg chg="del">
          <ac:chgData name="준범 박" userId="b5cfbf94decd5b6e" providerId="LiveId" clId="{98A60D4F-7359-4816-8D72-491AEC127EDA}" dt="2024-11-01T02:17:15.226" v="3046" actId="478"/>
          <ac:spMkLst>
            <pc:docMk/>
            <pc:sldMk cId="361933276" sldId="643"/>
            <ac:spMk id="34" creationId="{340C14D7-3DC2-A77C-8D4A-1441CE24F0AB}"/>
          </ac:spMkLst>
        </pc:spChg>
        <pc:spChg chg="del">
          <ac:chgData name="준범 박" userId="b5cfbf94decd5b6e" providerId="LiveId" clId="{98A60D4F-7359-4816-8D72-491AEC127EDA}" dt="2024-11-01T02:17:15.226" v="3046" actId="478"/>
          <ac:spMkLst>
            <pc:docMk/>
            <pc:sldMk cId="361933276" sldId="643"/>
            <ac:spMk id="35" creationId="{6F04F118-E9BB-F2FF-6A20-09FA8A1B66BA}"/>
          </ac:spMkLst>
        </pc:spChg>
        <pc:spChg chg="del">
          <ac:chgData name="준범 박" userId="b5cfbf94decd5b6e" providerId="LiveId" clId="{98A60D4F-7359-4816-8D72-491AEC127EDA}" dt="2024-11-01T02:17:15.226" v="3046" actId="478"/>
          <ac:spMkLst>
            <pc:docMk/>
            <pc:sldMk cId="361933276" sldId="643"/>
            <ac:spMk id="36" creationId="{229F908E-5D0F-7E4E-ADCC-CF44A60DAFF5}"/>
          </ac:spMkLst>
        </pc:spChg>
        <pc:spChg chg="del">
          <ac:chgData name="준범 박" userId="b5cfbf94decd5b6e" providerId="LiveId" clId="{98A60D4F-7359-4816-8D72-491AEC127EDA}" dt="2024-11-01T02:17:15.226" v="3046" actId="478"/>
          <ac:spMkLst>
            <pc:docMk/>
            <pc:sldMk cId="361933276" sldId="643"/>
            <ac:spMk id="37" creationId="{424152A8-907B-D778-54D4-B866E11E1E80}"/>
          </ac:spMkLst>
        </pc:spChg>
        <pc:picChg chg="del">
          <ac:chgData name="준범 박" userId="b5cfbf94decd5b6e" providerId="LiveId" clId="{98A60D4F-7359-4816-8D72-491AEC127EDA}" dt="2024-11-01T02:17:15.226" v="3046" actId="478"/>
          <ac:picMkLst>
            <pc:docMk/>
            <pc:sldMk cId="361933276" sldId="643"/>
            <ac:picMk id="9" creationId="{90F00B68-365E-A289-016A-E116287F3345}"/>
          </ac:picMkLst>
        </pc:picChg>
        <pc:picChg chg="del">
          <ac:chgData name="준범 박" userId="b5cfbf94decd5b6e" providerId="LiveId" clId="{98A60D4F-7359-4816-8D72-491AEC127EDA}" dt="2024-11-01T02:17:15.226" v="3046" actId="478"/>
          <ac:picMkLst>
            <pc:docMk/>
            <pc:sldMk cId="361933276" sldId="643"/>
            <ac:picMk id="10" creationId="{0BA2DB4A-D65D-10FC-B171-2AC7CF0C5294}"/>
          </ac:picMkLst>
        </pc:picChg>
        <pc:picChg chg="add mod modCrop">
          <ac:chgData name="준범 박" userId="b5cfbf94decd5b6e" providerId="LiveId" clId="{98A60D4F-7359-4816-8D72-491AEC127EDA}" dt="2024-11-01T03:45:06.388" v="3199" actId="1038"/>
          <ac:picMkLst>
            <pc:docMk/>
            <pc:sldMk cId="361933276" sldId="643"/>
            <ac:picMk id="13" creationId="{9FD1C7EB-9AAA-0C33-57E3-72F64C77E7DC}"/>
          </ac:picMkLst>
        </pc:picChg>
        <pc:picChg chg="del">
          <ac:chgData name="준범 박" userId="b5cfbf94decd5b6e" providerId="LiveId" clId="{98A60D4F-7359-4816-8D72-491AEC127EDA}" dt="2024-11-01T02:17:15.226" v="3046" actId="478"/>
          <ac:picMkLst>
            <pc:docMk/>
            <pc:sldMk cId="361933276" sldId="643"/>
            <ac:picMk id="41" creationId="{123E43B2-2886-19AB-981D-8ACF57C80601}"/>
          </ac:picMkLst>
        </pc:picChg>
        <pc:picChg chg="del">
          <ac:chgData name="준범 박" userId="b5cfbf94decd5b6e" providerId="LiveId" clId="{98A60D4F-7359-4816-8D72-491AEC127EDA}" dt="2024-11-01T02:17:15.226" v="3046" actId="478"/>
          <ac:picMkLst>
            <pc:docMk/>
            <pc:sldMk cId="361933276" sldId="643"/>
            <ac:picMk id="43" creationId="{8EC75EA6-EAB8-EF2C-D548-2CC49C4A423B}"/>
          </ac:picMkLst>
        </pc:picChg>
        <pc:picChg chg="add mod">
          <ac:chgData name="준범 박" userId="b5cfbf94decd5b6e" providerId="LiveId" clId="{98A60D4F-7359-4816-8D72-491AEC127EDA}" dt="2024-11-01T03:45:01.656" v="3160" actId="1038"/>
          <ac:picMkLst>
            <pc:docMk/>
            <pc:sldMk cId="361933276" sldId="643"/>
            <ac:picMk id="9218" creationId="{2005FC80-9FDB-E676-7CEA-02BBC2506872}"/>
          </ac:picMkLst>
        </pc:picChg>
        <pc:picChg chg="add mod">
          <ac:chgData name="준범 박" userId="b5cfbf94decd5b6e" providerId="LiveId" clId="{98A60D4F-7359-4816-8D72-491AEC127EDA}" dt="2024-11-01T03:44:50.291" v="3125" actId="1076"/>
          <ac:picMkLst>
            <pc:docMk/>
            <pc:sldMk cId="361933276" sldId="643"/>
            <ac:picMk id="9220" creationId="{40C88E50-AB49-8978-3A61-00BA441D1F28}"/>
          </ac:picMkLst>
        </pc:picChg>
      </pc:sldChg>
      <pc:sldChg chg="del">
        <pc:chgData name="준범 박" userId="b5cfbf94decd5b6e" providerId="LiveId" clId="{98A60D4F-7359-4816-8D72-491AEC127EDA}" dt="2024-11-01T05:04:51.699" v="4630" actId="47"/>
        <pc:sldMkLst>
          <pc:docMk/>
          <pc:sldMk cId="2387589847" sldId="646"/>
        </pc:sldMkLst>
      </pc:sldChg>
      <pc:sldChg chg="del">
        <pc:chgData name="준범 박" userId="b5cfbf94decd5b6e" providerId="LiveId" clId="{98A60D4F-7359-4816-8D72-491AEC127EDA}" dt="2024-11-01T05:04:51.699" v="4630" actId="47"/>
        <pc:sldMkLst>
          <pc:docMk/>
          <pc:sldMk cId="1746571911" sldId="647"/>
        </pc:sldMkLst>
      </pc:sldChg>
      <pc:sldChg chg="del">
        <pc:chgData name="준범 박" userId="b5cfbf94decd5b6e" providerId="LiveId" clId="{98A60D4F-7359-4816-8D72-491AEC127EDA}" dt="2024-11-01T05:04:51.699" v="4630" actId="47"/>
        <pc:sldMkLst>
          <pc:docMk/>
          <pc:sldMk cId="2881925672" sldId="648"/>
        </pc:sldMkLst>
      </pc:sldChg>
      <pc:sldChg chg="del">
        <pc:chgData name="준범 박" userId="b5cfbf94decd5b6e" providerId="LiveId" clId="{98A60D4F-7359-4816-8D72-491AEC127EDA}" dt="2024-11-01T05:04:51.699" v="4630" actId="47"/>
        <pc:sldMkLst>
          <pc:docMk/>
          <pc:sldMk cId="306576571" sldId="649"/>
        </pc:sldMkLst>
      </pc:sldChg>
      <pc:sldChg chg="del">
        <pc:chgData name="준범 박" userId="b5cfbf94decd5b6e" providerId="LiveId" clId="{98A60D4F-7359-4816-8D72-491AEC127EDA}" dt="2024-11-01T05:04:51.699" v="4630" actId="47"/>
        <pc:sldMkLst>
          <pc:docMk/>
          <pc:sldMk cId="4141877045" sldId="650"/>
        </pc:sldMkLst>
      </pc:sldChg>
      <pc:sldChg chg="del">
        <pc:chgData name="준범 박" userId="b5cfbf94decd5b6e" providerId="LiveId" clId="{98A60D4F-7359-4816-8D72-491AEC127EDA}" dt="2024-11-01T05:04:51.699" v="4630" actId="47"/>
        <pc:sldMkLst>
          <pc:docMk/>
          <pc:sldMk cId="891846723" sldId="651"/>
        </pc:sldMkLst>
      </pc:sldChg>
      <pc:sldChg chg="del">
        <pc:chgData name="준범 박" userId="b5cfbf94decd5b6e" providerId="LiveId" clId="{98A60D4F-7359-4816-8D72-491AEC127EDA}" dt="2024-11-01T05:04:51.699" v="4630" actId="47"/>
        <pc:sldMkLst>
          <pc:docMk/>
          <pc:sldMk cId="2695236459" sldId="652"/>
        </pc:sldMkLst>
      </pc:sldChg>
      <pc:sldChg chg="del">
        <pc:chgData name="준범 박" userId="b5cfbf94decd5b6e" providerId="LiveId" clId="{98A60D4F-7359-4816-8D72-491AEC127EDA}" dt="2024-11-01T05:04:51.699" v="4630" actId="47"/>
        <pc:sldMkLst>
          <pc:docMk/>
          <pc:sldMk cId="3789586435" sldId="653"/>
        </pc:sldMkLst>
      </pc:sldChg>
      <pc:sldChg chg="del">
        <pc:chgData name="준범 박" userId="b5cfbf94decd5b6e" providerId="LiveId" clId="{98A60D4F-7359-4816-8D72-491AEC127EDA}" dt="2024-11-01T05:04:51.699" v="4630" actId="47"/>
        <pc:sldMkLst>
          <pc:docMk/>
          <pc:sldMk cId="494499061" sldId="656"/>
        </pc:sldMkLst>
      </pc:sldChg>
      <pc:sldChg chg="del">
        <pc:chgData name="준범 박" userId="b5cfbf94decd5b6e" providerId="LiveId" clId="{98A60D4F-7359-4816-8D72-491AEC127EDA}" dt="2024-11-01T05:04:51.699" v="4630" actId="47"/>
        <pc:sldMkLst>
          <pc:docMk/>
          <pc:sldMk cId="1685406837" sldId="657"/>
        </pc:sldMkLst>
      </pc:sldChg>
      <pc:sldChg chg="del">
        <pc:chgData name="준범 박" userId="b5cfbf94decd5b6e" providerId="LiveId" clId="{98A60D4F-7359-4816-8D72-491AEC127EDA}" dt="2024-11-01T05:04:51.699" v="4630" actId="47"/>
        <pc:sldMkLst>
          <pc:docMk/>
          <pc:sldMk cId="1276707961" sldId="658"/>
        </pc:sldMkLst>
      </pc:sldChg>
      <pc:sldChg chg="del">
        <pc:chgData name="준범 박" userId="b5cfbf94decd5b6e" providerId="LiveId" clId="{98A60D4F-7359-4816-8D72-491AEC127EDA}" dt="2024-11-01T05:04:51.699" v="4630" actId="47"/>
        <pc:sldMkLst>
          <pc:docMk/>
          <pc:sldMk cId="303417958" sldId="659"/>
        </pc:sldMkLst>
      </pc:sldChg>
      <pc:sldChg chg="del">
        <pc:chgData name="준범 박" userId="b5cfbf94decd5b6e" providerId="LiveId" clId="{98A60D4F-7359-4816-8D72-491AEC127EDA}" dt="2024-11-01T05:04:51.699" v="4630" actId="47"/>
        <pc:sldMkLst>
          <pc:docMk/>
          <pc:sldMk cId="1301631037" sldId="660"/>
        </pc:sldMkLst>
      </pc:sldChg>
      <pc:sldChg chg="del">
        <pc:chgData name="준범 박" userId="b5cfbf94decd5b6e" providerId="LiveId" clId="{98A60D4F-7359-4816-8D72-491AEC127EDA}" dt="2024-11-01T05:04:51.699" v="4630" actId="47"/>
        <pc:sldMkLst>
          <pc:docMk/>
          <pc:sldMk cId="377766429" sldId="661"/>
        </pc:sldMkLst>
      </pc:sldChg>
      <pc:sldChg chg="del">
        <pc:chgData name="준범 박" userId="b5cfbf94decd5b6e" providerId="LiveId" clId="{98A60D4F-7359-4816-8D72-491AEC127EDA}" dt="2024-11-01T05:04:51.699" v="4630" actId="47"/>
        <pc:sldMkLst>
          <pc:docMk/>
          <pc:sldMk cId="966802722" sldId="662"/>
        </pc:sldMkLst>
      </pc:sldChg>
      <pc:sldChg chg="del">
        <pc:chgData name="준범 박" userId="b5cfbf94decd5b6e" providerId="LiveId" clId="{98A60D4F-7359-4816-8D72-491AEC127EDA}" dt="2024-11-01T05:04:51.699" v="4630" actId="47"/>
        <pc:sldMkLst>
          <pc:docMk/>
          <pc:sldMk cId="2006800894" sldId="663"/>
        </pc:sldMkLst>
      </pc:sldChg>
      <pc:sldChg chg="del">
        <pc:chgData name="준범 박" userId="b5cfbf94decd5b6e" providerId="LiveId" clId="{98A60D4F-7359-4816-8D72-491AEC127EDA}" dt="2024-11-01T05:04:51.699" v="4630" actId="47"/>
        <pc:sldMkLst>
          <pc:docMk/>
          <pc:sldMk cId="318470299" sldId="664"/>
        </pc:sldMkLst>
      </pc:sldChg>
      <pc:sldChg chg="del">
        <pc:chgData name="준범 박" userId="b5cfbf94decd5b6e" providerId="LiveId" clId="{98A60D4F-7359-4816-8D72-491AEC127EDA}" dt="2024-11-01T05:04:51.699" v="4630" actId="47"/>
        <pc:sldMkLst>
          <pc:docMk/>
          <pc:sldMk cId="3761553505" sldId="665"/>
        </pc:sldMkLst>
      </pc:sldChg>
      <pc:sldChg chg="del">
        <pc:chgData name="준범 박" userId="b5cfbf94decd5b6e" providerId="LiveId" clId="{98A60D4F-7359-4816-8D72-491AEC127EDA}" dt="2024-11-01T05:04:51.699" v="4630" actId="47"/>
        <pc:sldMkLst>
          <pc:docMk/>
          <pc:sldMk cId="3054787855" sldId="667"/>
        </pc:sldMkLst>
      </pc:sldChg>
      <pc:sldChg chg="del">
        <pc:chgData name="준범 박" userId="b5cfbf94decd5b6e" providerId="LiveId" clId="{98A60D4F-7359-4816-8D72-491AEC127EDA}" dt="2024-11-01T05:04:51.699" v="4630" actId="47"/>
        <pc:sldMkLst>
          <pc:docMk/>
          <pc:sldMk cId="3321283486" sldId="669"/>
        </pc:sldMkLst>
      </pc:sldChg>
      <pc:sldChg chg="del">
        <pc:chgData name="준범 박" userId="b5cfbf94decd5b6e" providerId="LiveId" clId="{98A60D4F-7359-4816-8D72-491AEC127EDA}" dt="2024-11-01T05:04:51.699" v="4630" actId="47"/>
        <pc:sldMkLst>
          <pc:docMk/>
          <pc:sldMk cId="1936054195" sldId="670"/>
        </pc:sldMkLst>
      </pc:sldChg>
      <pc:sldChg chg="addSp modSp add mod ord modNotesTx">
        <pc:chgData name="준범 박" userId="b5cfbf94decd5b6e" providerId="LiveId" clId="{98A60D4F-7359-4816-8D72-491AEC127EDA}" dt="2024-11-01T02:15:32.314" v="3041" actId="13926"/>
        <pc:sldMkLst>
          <pc:docMk/>
          <pc:sldMk cId="2807569034" sldId="671"/>
        </pc:sldMkLst>
        <pc:spChg chg="mod">
          <ac:chgData name="준범 박" userId="b5cfbf94decd5b6e" providerId="LiveId" clId="{98A60D4F-7359-4816-8D72-491AEC127EDA}" dt="2024-11-01T00:24:26.652" v="1005" actId="20577"/>
          <ac:spMkLst>
            <pc:docMk/>
            <pc:sldMk cId="2807569034" sldId="671"/>
            <ac:spMk id="3" creationId="{FD8D9E3E-1D9F-D98D-2186-49843C238274}"/>
          </ac:spMkLst>
        </pc:spChg>
        <pc:spChg chg="mod">
          <ac:chgData name="준범 박" userId="b5cfbf94decd5b6e" providerId="LiveId" clId="{98A60D4F-7359-4816-8D72-491AEC127EDA}" dt="2024-11-01T02:07:55.443" v="2825" actId="1076"/>
          <ac:spMkLst>
            <pc:docMk/>
            <pc:sldMk cId="2807569034" sldId="671"/>
            <ac:spMk id="4" creationId="{70C5AF9E-F7B2-411A-1E5C-FEADBA0DCBF5}"/>
          </ac:spMkLst>
        </pc:spChg>
        <pc:spChg chg="mod">
          <ac:chgData name="준범 박" userId="b5cfbf94decd5b6e" providerId="LiveId" clId="{98A60D4F-7359-4816-8D72-491AEC127EDA}" dt="2024-11-01T02:15:32.314" v="3041" actId="13926"/>
          <ac:spMkLst>
            <pc:docMk/>
            <pc:sldMk cId="2807569034" sldId="671"/>
            <ac:spMk id="5" creationId="{98761A2F-2C64-F8F5-8959-37C4A000E001}"/>
          </ac:spMkLst>
        </pc:spChg>
        <pc:spChg chg="add mod">
          <ac:chgData name="준범 박" userId="b5cfbf94decd5b6e" providerId="LiveId" clId="{98A60D4F-7359-4816-8D72-491AEC127EDA}" dt="2024-11-01T02:15:15.681" v="3040" actId="1038"/>
          <ac:spMkLst>
            <pc:docMk/>
            <pc:sldMk cId="2807569034" sldId="671"/>
            <ac:spMk id="9" creationId="{DC46B6EB-1CBB-00FF-C104-610C388B69B8}"/>
          </ac:spMkLst>
        </pc:spChg>
        <pc:spChg chg="mod">
          <ac:chgData name="준범 박" userId="b5cfbf94decd5b6e" providerId="LiveId" clId="{98A60D4F-7359-4816-8D72-491AEC127EDA}" dt="2024-11-01T00:24:38.423" v="1016" actId="1076"/>
          <ac:spMkLst>
            <pc:docMk/>
            <pc:sldMk cId="2807569034" sldId="671"/>
            <ac:spMk id="18" creationId="{5A4BC1C1-A8BA-AEEB-45CA-C2CF41074226}"/>
          </ac:spMkLst>
        </pc:spChg>
        <pc:picChg chg="mod">
          <ac:chgData name="준범 박" userId="b5cfbf94decd5b6e" providerId="LiveId" clId="{98A60D4F-7359-4816-8D72-491AEC127EDA}" dt="2024-11-01T00:17:29.437" v="939" actId="1076"/>
          <ac:picMkLst>
            <pc:docMk/>
            <pc:sldMk cId="2807569034" sldId="671"/>
            <ac:picMk id="26" creationId="{387A11AA-BEED-F594-1EEC-6CE97CC68CF7}"/>
          </ac:picMkLst>
        </pc:picChg>
      </pc:sldChg>
      <pc:sldChg chg="addSp delSp modSp add mod modNotesTx">
        <pc:chgData name="준범 박" userId="b5cfbf94decd5b6e" providerId="LiveId" clId="{98A60D4F-7359-4816-8D72-491AEC127EDA}" dt="2024-11-01T02:16:09.360" v="3042" actId="2711"/>
        <pc:sldMkLst>
          <pc:docMk/>
          <pc:sldMk cId="1027117205" sldId="672"/>
        </pc:sldMkLst>
        <pc:spChg chg="mod">
          <ac:chgData name="준범 박" userId="b5cfbf94decd5b6e" providerId="LiveId" clId="{98A60D4F-7359-4816-8D72-491AEC127EDA}" dt="2024-11-01T02:16:09.360" v="3042" actId="2711"/>
          <ac:spMkLst>
            <pc:docMk/>
            <pc:sldMk cId="1027117205" sldId="672"/>
            <ac:spMk id="2" creationId="{FD31C7C6-1715-11A5-40DE-7B82B1DE877F}"/>
          </ac:spMkLst>
        </pc:spChg>
        <pc:spChg chg="mod">
          <ac:chgData name="준범 박" userId="b5cfbf94decd5b6e" providerId="LiveId" clId="{98A60D4F-7359-4816-8D72-491AEC127EDA}" dt="2024-11-01T02:16:09.360" v="3042" actId="2711"/>
          <ac:spMkLst>
            <pc:docMk/>
            <pc:sldMk cId="1027117205" sldId="672"/>
            <ac:spMk id="3" creationId="{156E35FA-DC29-CCA1-FCE8-CFF2F95040E9}"/>
          </ac:spMkLst>
        </pc:spChg>
        <pc:spChg chg="add mod">
          <ac:chgData name="준범 박" userId="b5cfbf94decd5b6e" providerId="LiveId" clId="{98A60D4F-7359-4816-8D72-491AEC127EDA}" dt="2024-11-01T01:28:43.953" v="2224" actId="164"/>
          <ac:spMkLst>
            <pc:docMk/>
            <pc:sldMk cId="1027117205" sldId="672"/>
            <ac:spMk id="5" creationId="{1A70B219-97ED-9A73-7AFF-926112C928D3}"/>
          </ac:spMkLst>
        </pc:spChg>
        <pc:spChg chg="add mod">
          <ac:chgData name="준범 박" userId="b5cfbf94decd5b6e" providerId="LiveId" clId="{98A60D4F-7359-4816-8D72-491AEC127EDA}" dt="2024-11-01T01:28:43.953" v="2224" actId="164"/>
          <ac:spMkLst>
            <pc:docMk/>
            <pc:sldMk cId="1027117205" sldId="672"/>
            <ac:spMk id="6" creationId="{08F827DE-AF86-B283-2D25-4FDF12B9E13C}"/>
          </ac:spMkLst>
        </pc:spChg>
        <pc:spChg chg="add mod">
          <ac:chgData name="준범 박" userId="b5cfbf94decd5b6e" providerId="LiveId" clId="{98A60D4F-7359-4816-8D72-491AEC127EDA}" dt="2024-11-01T02:16:09.360" v="3042" actId="2711"/>
          <ac:spMkLst>
            <pc:docMk/>
            <pc:sldMk cId="1027117205" sldId="672"/>
            <ac:spMk id="7" creationId="{DFB1E73A-96CA-A743-CEAB-9CBC6269C82B}"/>
          </ac:spMkLst>
        </pc:spChg>
        <pc:spChg chg="add mod">
          <ac:chgData name="준범 박" userId="b5cfbf94decd5b6e" providerId="LiveId" clId="{98A60D4F-7359-4816-8D72-491AEC127EDA}" dt="2024-11-01T01:28:43.953" v="2224" actId="164"/>
          <ac:spMkLst>
            <pc:docMk/>
            <pc:sldMk cId="1027117205" sldId="672"/>
            <ac:spMk id="8" creationId="{4C6D2384-DC1B-017B-26C5-A267114DFAF2}"/>
          </ac:spMkLst>
        </pc:spChg>
        <pc:spChg chg="add mod ord">
          <ac:chgData name="준범 박" userId="b5cfbf94decd5b6e" providerId="LiveId" clId="{98A60D4F-7359-4816-8D72-491AEC127EDA}" dt="2024-11-01T02:16:09.360" v="3042" actId="2711"/>
          <ac:spMkLst>
            <pc:docMk/>
            <pc:sldMk cId="1027117205" sldId="672"/>
            <ac:spMk id="11" creationId="{D397F03E-87AD-2E85-4A95-2131F7364187}"/>
          </ac:spMkLst>
        </pc:spChg>
        <pc:spChg chg="add mod">
          <ac:chgData name="준범 박" userId="b5cfbf94decd5b6e" providerId="LiveId" clId="{98A60D4F-7359-4816-8D72-491AEC127EDA}" dt="2024-11-01T02:07:23.300" v="2815"/>
          <ac:spMkLst>
            <pc:docMk/>
            <pc:sldMk cId="1027117205" sldId="672"/>
            <ac:spMk id="15" creationId="{6A517706-B08D-43E9-F66D-96E9B1BFC9D6}"/>
          </ac:spMkLst>
        </pc:spChg>
        <pc:spChg chg="add mod">
          <ac:chgData name="준범 박" userId="b5cfbf94decd5b6e" providerId="LiveId" clId="{98A60D4F-7359-4816-8D72-491AEC127EDA}" dt="2024-11-01T02:16:09.360" v="3042" actId="2711"/>
          <ac:spMkLst>
            <pc:docMk/>
            <pc:sldMk cId="1027117205" sldId="672"/>
            <ac:spMk id="16" creationId="{FD21B48D-5FBD-896C-A0C8-D86E86434B46}"/>
          </ac:spMkLst>
        </pc:spChg>
        <pc:spChg chg="del mod">
          <ac:chgData name="준범 박" userId="b5cfbf94decd5b6e" providerId="LiveId" clId="{98A60D4F-7359-4816-8D72-491AEC127EDA}" dt="2024-11-01T01:15:17.052" v="2207" actId="478"/>
          <ac:spMkLst>
            <pc:docMk/>
            <pc:sldMk cId="1027117205" sldId="672"/>
            <ac:spMk id="29" creationId="{88CB8748-4984-1A6D-BC22-FA3BCE3A0271}"/>
          </ac:spMkLst>
        </pc:spChg>
        <pc:grpChg chg="add mod">
          <ac:chgData name="준범 박" userId="b5cfbf94decd5b6e" providerId="LiveId" clId="{98A60D4F-7359-4816-8D72-491AEC127EDA}" dt="2024-11-01T02:16:09.360" v="3042" actId="2711"/>
          <ac:grpSpMkLst>
            <pc:docMk/>
            <pc:sldMk cId="1027117205" sldId="672"/>
            <ac:grpSpMk id="14" creationId="{F734A1F7-E1B1-B72F-43E5-C37FDC454896}"/>
          </ac:grpSpMkLst>
        </pc:grpChg>
        <pc:picChg chg="add">
          <ac:chgData name="준범 박" userId="b5cfbf94decd5b6e" providerId="LiveId" clId="{98A60D4F-7359-4816-8D72-491AEC127EDA}" dt="2024-11-01T00:51:09.946" v="1869"/>
          <ac:picMkLst>
            <pc:docMk/>
            <pc:sldMk cId="1027117205" sldId="672"/>
            <ac:picMk id="4" creationId="{E3AE6A55-CB7A-E0F3-6A67-D17ACCFF00E6}"/>
          </ac:picMkLst>
        </pc:picChg>
        <pc:picChg chg="add mod modCrop">
          <ac:chgData name="준범 박" userId="b5cfbf94decd5b6e" providerId="LiveId" clId="{98A60D4F-7359-4816-8D72-491AEC127EDA}" dt="2024-11-01T01:28:43.953" v="2224" actId="164"/>
          <ac:picMkLst>
            <pc:docMk/>
            <pc:sldMk cId="1027117205" sldId="672"/>
            <ac:picMk id="10" creationId="{14106B00-51A1-2D7F-0B1F-5125C45945FF}"/>
          </ac:picMkLst>
        </pc:picChg>
        <pc:picChg chg="add mod">
          <ac:chgData name="준범 박" userId="b5cfbf94decd5b6e" providerId="LiveId" clId="{98A60D4F-7359-4816-8D72-491AEC127EDA}" dt="2024-11-01T02:16:09.360" v="3042" actId="2711"/>
          <ac:picMkLst>
            <pc:docMk/>
            <pc:sldMk cId="1027117205" sldId="672"/>
            <ac:picMk id="13" creationId="{C9346AC5-C58A-DB4D-1F96-378214A96872}"/>
          </ac:picMkLst>
        </pc:picChg>
        <pc:picChg chg="del">
          <ac:chgData name="준범 박" userId="b5cfbf94decd5b6e" providerId="LiveId" clId="{98A60D4F-7359-4816-8D72-491AEC127EDA}" dt="2024-11-01T00:46:32.689" v="1842" actId="478"/>
          <ac:picMkLst>
            <pc:docMk/>
            <pc:sldMk cId="1027117205" sldId="672"/>
            <ac:picMk id="31" creationId="{8BA31127-767D-1044-39D4-FD76D02E706F}"/>
          </ac:picMkLst>
        </pc:picChg>
        <pc:picChg chg="del">
          <ac:chgData name="준범 박" userId="b5cfbf94decd5b6e" providerId="LiveId" clId="{98A60D4F-7359-4816-8D72-491AEC127EDA}" dt="2024-11-01T00:46:30.275" v="1841" actId="478"/>
          <ac:picMkLst>
            <pc:docMk/>
            <pc:sldMk cId="1027117205" sldId="672"/>
            <ac:picMk id="1026" creationId="{8CD0CB72-1D03-234B-0D0A-F102B809BD6A}"/>
          </ac:picMkLst>
        </pc:picChg>
        <pc:picChg chg="add">
          <ac:chgData name="준범 박" userId="b5cfbf94decd5b6e" providerId="LiveId" clId="{98A60D4F-7359-4816-8D72-491AEC127EDA}" dt="2024-11-01T00:51:03.691" v="1868"/>
          <ac:picMkLst>
            <pc:docMk/>
            <pc:sldMk cId="1027117205" sldId="672"/>
            <ac:picMk id="2050" creationId="{03F8271B-77CB-F913-07B0-28EECF6A0C5A}"/>
          </ac:picMkLst>
        </pc:picChg>
        <pc:picChg chg="add">
          <ac:chgData name="준범 박" userId="b5cfbf94decd5b6e" providerId="LiveId" clId="{98A60D4F-7359-4816-8D72-491AEC127EDA}" dt="2024-11-01T00:51:11.971" v="1870"/>
          <ac:picMkLst>
            <pc:docMk/>
            <pc:sldMk cId="1027117205" sldId="672"/>
            <ac:picMk id="2052" creationId="{44B5809E-0414-2F27-DEAD-96EB0DCFD254}"/>
          </ac:picMkLst>
        </pc:picChg>
        <pc:picChg chg="add del">
          <ac:chgData name="준범 박" userId="b5cfbf94decd5b6e" providerId="LiveId" clId="{98A60D4F-7359-4816-8D72-491AEC127EDA}" dt="2024-11-01T00:53:04.074" v="1872" actId="478"/>
          <ac:picMkLst>
            <pc:docMk/>
            <pc:sldMk cId="1027117205" sldId="672"/>
            <ac:picMk id="2054" creationId="{E02612A3-15EA-373A-BDCC-192C24CA2A67}"/>
          </ac:picMkLst>
        </pc:picChg>
        <pc:picChg chg="add mod">
          <ac:chgData name="준범 박" userId="b5cfbf94decd5b6e" providerId="LiveId" clId="{98A60D4F-7359-4816-8D72-491AEC127EDA}" dt="2024-11-01T02:16:09.360" v="3042" actId="2711"/>
          <ac:picMkLst>
            <pc:docMk/>
            <pc:sldMk cId="1027117205" sldId="672"/>
            <ac:picMk id="2056" creationId="{A41D2655-34A6-59F2-BB29-22EB709EEA65}"/>
          </ac:picMkLst>
        </pc:picChg>
        <pc:picChg chg="add mod">
          <ac:chgData name="준범 박" userId="b5cfbf94decd5b6e" providerId="LiveId" clId="{98A60D4F-7359-4816-8D72-491AEC127EDA}" dt="2024-11-01T01:28:43.953" v="2224" actId="164"/>
          <ac:picMkLst>
            <pc:docMk/>
            <pc:sldMk cId="1027117205" sldId="672"/>
            <ac:picMk id="2058" creationId="{37ECCC67-4C00-55AD-C027-A73673E2AE5B}"/>
          </ac:picMkLst>
        </pc:picChg>
      </pc:sldChg>
      <pc:sldChg chg="addSp delSp modSp add mod ord modNotesTx">
        <pc:chgData name="준범 박" userId="b5cfbf94decd5b6e" providerId="LiveId" clId="{98A60D4F-7359-4816-8D72-491AEC127EDA}" dt="2024-11-01T08:27:20.059" v="6381" actId="20577"/>
        <pc:sldMkLst>
          <pc:docMk/>
          <pc:sldMk cId="2498949749" sldId="673"/>
        </pc:sldMkLst>
        <pc:spChg chg="mod">
          <ac:chgData name="준범 박" userId="b5cfbf94decd5b6e" providerId="LiveId" clId="{98A60D4F-7359-4816-8D72-491AEC127EDA}" dt="2024-11-01T05:03:48.110" v="4624" actId="20577"/>
          <ac:spMkLst>
            <pc:docMk/>
            <pc:sldMk cId="2498949749" sldId="673"/>
            <ac:spMk id="2" creationId="{222574E6-2C9F-42D6-98AF-D2817813C873}"/>
          </ac:spMkLst>
        </pc:spChg>
        <pc:spChg chg="add mod">
          <ac:chgData name="준범 박" userId="b5cfbf94decd5b6e" providerId="LiveId" clId="{98A60D4F-7359-4816-8D72-491AEC127EDA}" dt="2024-11-01T07:36:59.235" v="5991" actId="20577"/>
          <ac:spMkLst>
            <pc:docMk/>
            <pc:sldMk cId="2498949749" sldId="673"/>
            <ac:spMk id="4" creationId="{53117DE9-36A8-4733-5A5F-83FBB52733EC}"/>
          </ac:spMkLst>
        </pc:spChg>
        <pc:spChg chg="del">
          <ac:chgData name="준범 박" userId="b5cfbf94decd5b6e" providerId="LiveId" clId="{98A60D4F-7359-4816-8D72-491AEC127EDA}" dt="2024-11-01T05:03:52.895" v="4626" actId="478"/>
          <ac:spMkLst>
            <pc:docMk/>
            <pc:sldMk cId="2498949749" sldId="673"/>
            <ac:spMk id="5" creationId="{174BF3B2-55F8-DB35-40C0-F1A0B63C6F71}"/>
          </ac:spMkLst>
        </pc:spChg>
        <pc:spChg chg="add mod">
          <ac:chgData name="준범 박" userId="b5cfbf94decd5b6e" providerId="LiveId" clId="{98A60D4F-7359-4816-8D72-491AEC127EDA}" dt="2024-11-01T08:27:20.059" v="6381" actId="20577"/>
          <ac:spMkLst>
            <pc:docMk/>
            <pc:sldMk cId="2498949749" sldId="673"/>
            <ac:spMk id="5" creationId="{275A1BC7-F9EC-D8DC-2284-05178E30B2BB}"/>
          </ac:spMkLst>
        </pc:spChg>
        <pc:spChg chg="del">
          <ac:chgData name="준범 박" userId="b5cfbf94decd5b6e" providerId="LiveId" clId="{98A60D4F-7359-4816-8D72-491AEC127EDA}" dt="2024-11-01T05:03:50.119" v="4625" actId="478"/>
          <ac:spMkLst>
            <pc:docMk/>
            <pc:sldMk cId="2498949749" sldId="673"/>
            <ac:spMk id="9" creationId="{ECF30C70-8116-3DC9-ACAA-4880C39103D6}"/>
          </ac:spMkLst>
        </pc:spChg>
        <pc:spChg chg="del">
          <ac:chgData name="준범 박" userId="b5cfbf94decd5b6e" providerId="LiveId" clId="{98A60D4F-7359-4816-8D72-491AEC127EDA}" dt="2024-11-01T05:03:52.895" v="4626" actId="478"/>
          <ac:spMkLst>
            <pc:docMk/>
            <pc:sldMk cId="2498949749" sldId="673"/>
            <ac:spMk id="88" creationId="{15B42992-C73F-1C7A-4F86-5E1905B8D4B5}"/>
          </ac:spMkLst>
        </pc:spChg>
        <pc:spChg chg="del">
          <ac:chgData name="준범 박" userId="b5cfbf94decd5b6e" providerId="LiveId" clId="{98A60D4F-7359-4816-8D72-491AEC127EDA}" dt="2024-11-01T05:03:52.895" v="4626" actId="478"/>
          <ac:spMkLst>
            <pc:docMk/>
            <pc:sldMk cId="2498949749" sldId="673"/>
            <ac:spMk id="90" creationId="{2599A34E-1E5F-B859-320A-ACFAF57271DA}"/>
          </ac:spMkLst>
        </pc:spChg>
        <pc:spChg chg="del">
          <ac:chgData name="준범 박" userId="b5cfbf94decd5b6e" providerId="LiveId" clId="{98A60D4F-7359-4816-8D72-491AEC127EDA}" dt="2024-11-01T05:03:52.895" v="4626" actId="478"/>
          <ac:spMkLst>
            <pc:docMk/>
            <pc:sldMk cId="2498949749" sldId="673"/>
            <ac:spMk id="91" creationId="{F66F2B6C-84DD-4521-D78B-7A55C6A3DD4B}"/>
          </ac:spMkLst>
        </pc:spChg>
        <pc:spChg chg="del">
          <ac:chgData name="준범 박" userId="b5cfbf94decd5b6e" providerId="LiveId" clId="{98A60D4F-7359-4816-8D72-491AEC127EDA}" dt="2024-11-01T05:03:52.895" v="4626" actId="478"/>
          <ac:spMkLst>
            <pc:docMk/>
            <pc:sldMk cId="2498949749" sldId="673"/>
            <ac:spMk id="92" creationId="{9AABE383-94B2-0CC0-ACB4-FFC923B81B15}"/>
          </ac:spMkLst>
        </pc:spChg>
        <pc:spChg chg="del">
          <ac:chgData name="준범 박" userId="b5cfbf94decd5b6e" providerId="LiveId" clId="{98A60D4F-7359-4816-8D72-491AEC127EDA}" dt="2024-11-01T05:03:52.895" v="4626" actId="478"/>
          <ac:spMkLst>
            <pc:docMk/>
            <pc:sldMk cId="2498949749" sldId="673"/>
            <ac:spMk id="96" creationId="{5F93BDA5-EAC5-B0D8-B6C0-B6D574F1161F}"/>
          </ac:spMkLst>
        </pc:spChg>
        <pc:picChg chg="del">
          <ac:chgData name="준범 박" userId="b5cfbf94decd5b6e" providerId="LiveId" clId="{98A60D4F-7359-4816-8D72-491AEC127EDA}" dt="2024-11-01T05:03:52.895" v="4626" actId="478"/>
          <ac:picMkLst>
            <pc:docMk/>
            <pc:sldMk cId="2498949749" sldId="673"/>
            <ac:picMk id="8" creationId="{AE6611EA-24B4-C40B-FAD9-AB4E3E2B5EE5}"/>
          </ac:picMkLst>
        </pc:picChg>
        <pc:picChg chg="del">
          <ac:chgData name="준범 박" userId="b5cfbf94decd5b6e" providerId="LiveId" clId="{98A60D4F-7359-4816-8D72-491AEC127EDA}" dt="2024-11-01T05:03:52.895" v="4626" actId="478"/>
          <ac:picMkLst>
            <pc:docMk/>
            <pc:sldMk cId="2498949749" sldId="673"/>
            <ac:picMk id="21" creationId="{DCE75DCE-EFF1-4DF4-1C6A-117F0EB9D8BF}"/>
          </ac:picMkLst>
        </pc:picChg>
        <pc:picChg chg="del">
          <ac:chgData name="준범 박" userId="b5cfbf94decd5b6e" providerId="LiveId" clId="{98A60D4F-7359-4816-8D72-491AEC127EDA}" dt="2024-11-01T05:03:52.895" v="4626" actId="478"/>
          <ac:picMkLst>
            <pc:docMk/>
            <pc:sldMk cId="2498949749" sldId="673"/>
            <ac:picMk id="86" creationId="{55D619BE-2D3C-4CC4-9B95-948D078FEFD5}"/>
          </ac:picMkLst>
        </pc:picChg>
        <pc:picChg chg="del">
          <ac:chgData name="준범 박" userId="b5cfbf94decd5b6e" providerId="LiveId" clId="{98A60D4F-7359-4816-8D72-491AEC127EDA}" dt="2024-11-01T05:03:52.895" v="4626" actId="478"/>
          <ac:picMkLst>
            <pc:docMk/>
            <pc:sldMk cId="2498949749" sldId="673"/>
            <ac:picMk id="89" creationId="{84BD8FBC-D27C-A02B-875C-32E1A7753910}"/>
          </ac:picMkLst>
        </pc:picChg>
        <pc:cxnChg chg="del">
          <ac:chgData name="준범 박" userId="b5cfbf94decd5b6e" providerId="LiveId" clId="{98A60D4F-7359-4816-8D72-491AEC127EDA}" dt="2024-11-01T05:03:52.895" v="4626" actId="478"/>
          <ac:cxnSpMkLst>
            <pc:docMk/>
            <pc:sldMk cId="2498949749" sldId="673"/>
            <ac:cxnSpMk id="93" creationId="{C83B5BC6-618D-1A3C-E483-AA33D6085BF1}"/>
          </ac:cxnSpMkLst>
        </pc:cxnChg>
        <pc:cxnChg chg="del">
          <ac:chgData name="준범 박" userId="b5cfbf94decd5b6e" providerId="LiveId" clId="{98A60D4F-7359-4816-8D72-491AEC127EDA}" dt="2024-11-01T05:03:52.895" v="4626" actId="478"/>
          <ac:cxnSpMkLst>
            <pc:docMk/>
            <pc:sldMk cId="2498949749" sldId="673"/>
            <ac:cxnSpMk id="94" creationId="{C699D882-2120-1394-A731-C9B482D4D184}"/>
          </ac:cxnSpMkLst>
        </pc:cxnChg>
        <pc:cxnChg chg="del">
          <ac:chgData name="준범 박" userId="b5cfbf94decd5b6e" providerId="LiveId" clId="{98A60D4F-7359-4816-8D72-491AEC127EDA}" dt="2024-11-01T05:03:52.895" v="4626" actId="478"/>
          <ac:cxnSpMkLst>
            <pc:docMk/>
            <pc:sldMk cId="2498949749" sldId="673"/>
            <ac:cxnSpMk id="95" creationId="{606EE203-ACDD-4C4D-A4D5-15605B230122}"/>
          </ac:cxnSpMkLst>
        </pc:cxnChg>
        <pc:cxnChg chg="del">
          <ac:chgData name="준범 박" userId="b5cfbf94decd5b6e" providerId="LiveId" clId="{98A60D4F-7359-4816-8D72-491AEC127EDA}" dt="2024-11-01T05:03:52.895" v="4626" actId="478"/>
          <ac:cxnSpMkLst>
            <pc:docMk/>
            <pc:sldMk cId="2498949749" sldId="673"/>
            <ac:cxnSpMk id="97" creationId="{D2F73710-9789-9C7F-DED9-A465050AEA6D}"/>
          </ac:cxnSpMkLst>
        </pc:cxnChg>
      </pc:sldChg>
      <pc:sldChg chg="addSp delSp modSp add mod">
        <pc:chgData name="준범 박" userId="b5cfbf94decd5b6e" providerId="LiveId" clId="{98A60D4F-7359-4816-8D72-491AEC127EDA}" dt="2024-11-01T23:04:22.802" v="6629" actId="1037"/>
        <pc:sldMkLst>
          <pc:docMk/>
          <pc:sldMk cId="483647454" sldId="674"/>
        </pc:sldMkLst>
        <pc:spChg chg="mod">
          <ac:chgData name="준범 박" userId="b5cfbf94decd5b6e" providerId="LiveId" clId="{98A60D4F-7359-4816-8D72-491AEC127EDA}" dt="2024-11-01T05:05:41.977" v="4672" actId="20577"/>
          <ac:spMkLst>
            <pc:docMk/>
            <pc:sldMk cId="483647454" sldId="674"/>
            <ac:spMk id="2" creationId="{7C0561D3-7DE8-9165-145B-05356CF1F33B}"/>
          </ac:spMkLst>
        </pc:spChg>
        <pc:spChg chg="mod">
          <ac:chgData name="준범 박" userId="b5cfbf94decd5b6e" providerId="LiveId" clId="{98A60D4F-7359-4816-8D72-491AEC127EDA}" dt="2024-11-01T08:25:49.623" v="6342" actId="1036"/>
          <ac:spMkLst>
            <pc:docMk/>
            <pc:sldMk cId="483647454" sldId="674"/>
            <ac:spMk id="3" creationId="{8AA831E8-1A74-9A2F-67D9-90739C7F7302}"/>
          </ac:spMkLst>
        </pc:spChg>
        <pc:spChg chg="mod">
          <ac:chgData name="준범 박" userId="b5cfbf94decd5b6e" providerId="LiveId" clId="{98A60D4F-7359-4816-8D72-491AEC127EDA}" dt="2024-11-01T23:04:11.255" v="6597" actId="1076"/>
          <ac:spMkLst>
            <pc:docMk/>
            <pc:sldMk cId="483647454" sldId="674"/>
            <ac:spMk id="4" creationId="{50507A3E-ACDF-1CEB-3F62-7AA4AC90CD59}"/>
          </ac:spMkLst>
        </pc:spChg>
        <pc:spChg chg="mod">
          <ac:chgData name="준범 박" userId="b5cfbf94decd5b6e" providerId="LiveId" clId="{98A60D4F-7359-4816-8D72-491AEC127EDA}" dt="2024-11-01T23:04:22.802" v="6629" actId="1037"/>
          <ac:spMkLst>
            <pc:docMk/>
            <pc:sldMk cId="483647454" sldId="674"/>
            <ac:spMk id="5" creationId="{D64E4E59-0241-CB88-23A7-9B4E498B3C15}"/>
          </ac:spMkLst>
        </pc:spChg>
        <pc:spChg chg="mod">
          <ac:chgData name="준범 박" userId="b5cfbf94decd5b6e" providerId="LiveId" clId="{98A60D4F-7359-4816-8D72-491AEC127EDA}" dt="2024-11-01T23:03:47.347" v="6582" actId="1076"/>
          <ac:spMkLst>
            <pc:docMk/>
            <pc:sldMk cId="483647454" sldId="674"/>
            <ac:spMk id="8" creationId="{0B2DE83D-8963-4559-51B1-00D41343D452}"/>
          </ac:spMkLst>
        </pc:spChg>
        <pc:spChg chg="mod">
          <ac:chgData name="준범 박" userId="b5cfbf94decd5b6e" providerId="LiveId" clId="{98A60D4F-7359-4816-8D72-491AEC127EDA}" dt="2024-11-01T23:03:33.428" v="6580" actId="1037"/>
          <ac:spMkLst>
            <pc:docMk/>
            <pc:sldMk cId="483647454" sldId="674"/>
            <ac:spMk id="10" creationId="{548EEBC7-A513-1657-5109-A588898968C8}"/>
          </ac:spMkLst>
        </pc:spChg>
        <pc:spChg chg="mod">
          <ac:chgData name="준범 박" userId="b5cfbf94decd5b6e" providerId="LiveId" clId="{98A60D4F-7359-4816-8D72-491AEC127EDA}" dt="2024-11-01T07:36:43.906" v="5982" actId="20577"/>
          <ac:spMkLst>
            <pc:docMk/>
            <pc:sldMk cId="483647454" sldId="674"/>
            <ac:spMk id="16" creationId="{A5BF9EDA-E102-BB2F-9665-EE4C66903311}"/>
          </ac:spMkLst>
        </pc:spChg>
        <pc:grpChg chg="del">
          <ac:chgData name="준범 박" userId="b5cfbf94decd5b6e" providerId="LiveId" clId="{98A60D4F-7359-4816-8D72-491AEC127EDA}" dt="2024-11-01T08:04:10.394" v="5992" actId="478"/>
          <ac:grpSpMkLst>
            <pc:docMk/>
            <pc:sldMk cId="483647454" sldId="674"/>
            <ac:grpSpMk id="14" creationId="{5F903B53-06B3-4838-C6F3-EBF31E610EB8}"/>
          </ac:grpSpMkLst>
        </pc:grpChg>
        <pc:picChg chg="del">
          <ac:chgData name="준범 박" userId="b5cfbf94decd5b6e" providerId="LiveId" clId="{98A60D4F-7359-4816-8D72-491AEC127EDA}" dt="2024-11-01T08:04:11.159" v="5993" actId="478"/>
          <ac:picMkLst>
            <pc:docMk/>
            <pc:sldMk cId="483647454" sldId="674"/>
            <ac:picMk id="13" creationId="{D61BFA61-461A-CB09-AAC2-E48E9D85A371}"/>
          </ac:picMkLst>
        </pc:picChg>
        <pc:picChg chg="add mod">
          <ac:chgData name="준범 박" userId="b5cfbf94decd5b6e" providerId="LiveId" clId="{98A60D4F-7359-4816-8D72-491AEC127EDA}" dt="2024-11-01T23:03:38.341" v="6581" actId="1076"/>
          <ac:picMkLst>
            <pc:docMk/>
            <pc:sldMk cId="483647454" sldId="674"/>
            <ac:picMk id="26" creationId="{1172ACED-5C6B-6113-9899-11D43CDAD541}"/>
          </ac:picMkLst>
        </pc:picChg>
        <pc:picChg chg="mod">
          <ac:chgData name="준범 박" userId="b5cfbf94decd5b6e" providerId="LiveId" clId="{98A60D4F-7359-4816-8D72-491AEC127EDA}" dt="2024-11-01T23:03:52.795" v="6592" actId="1037"/>
          <ac:picMkLst>
            <pc:docMk/>
            <pc:sldMk cId="483647454" sldId="674"/>
            <ac:picMk id="2056" creationId="{0786B626-F7F5-4213-DA6F-DCC3534C5745}"/>
          </ac:picMkLst>
        </pc:picChg>
        <pc:cxnChg chg="add del">
          <ac:chgData name="준범 박" userId="b5cfbf94decd5b6e" providerId="LiveId" clId="{98A60D4F-7359-4816-8D72-491AEC127EDA}" dt="2024-11-01T08:15:25.210" v="5995" actId="478"/>
          <ac:cxnSpMkLst>
            <pc:docMk/>
            <pc:sldMk cId="483647454" sldId="674"/>
            <ac:cxnSpMk id="9" creationId="{59CE7BCD-A1B3-8E2C-0582-1F0FD42D5411}"/>
          </ac:cxnSpMkLst>
        </pc:cxnChg>
        <pc:cxnChg chg="add mod">
          <ac:chgData name="준범 박" userId="b5cfbf94decd5b6e" providerId="LiveId" clId="{98A60D4F-7359-4816-8D72-491AEC127EDA}" dt="2024-11-01T23:03:13.231" v="6485" actId="1037"/>
          <ac:cxnSpMkLst>
            <pc:docMk/>
            <pc:sldMk cId="483647454" sldId="674"/>
            <ac:cxnSpMk id="15" creationId="{B2104A86-3A50-DFAE-783D-F9B06426791F}"/>
          </ac:cxnSpMkLst>
        </pc:cxnChg>
        <pc:cxnChg chg="add mod">
          <ac:chgData name="준범 박" userId="b5cfbf94decd5b6e" providerId="LiveId" clId="{98A60D4F-7359-4816-8D72-491AEC127EDA}" dt="2024-11-01T23:03:13.231" v="6485" actId="1037"/>
          <ac:cxnSpMkLst>
            <pc:docMk/>
            <pc:sldMk cId="483647454" sldId="674"/>
            <ac:cxnSpMk id="17" creationId="{073E18C8-C937-E780-7215-F8E9F816D391}"/>
          </ac:cxnSpMkLst>
        </pc:cxnChg>
        <pc:cxnChg chg="add del mod">
          <ac:chgData name="준범 박" userId="b5cfbf94decd5b6e" providerId="LiveId" clId="{98A60D4F-7359-4816-8D72-491AEC127EDA}" dt="2024-11-01T08:17:00.179" v="6018" actId="478"/>
          <ac:cxnSpMkLst>
            <pc:docMk/>
            <pc:sldMk cId="483647454" sldId="674"/>
            <ac:cxnSpMk id="20" creationId="{5333D2D1-819C-D6C0-5EA8-D57E500A71CB}"/>
          </ac:cxnSpMkLst>
        </pc:cxnChg>
        <pc:cxnChg chg="add mod">
          <ac:chgData name="준범 박" userId="b5cfbf94decd5b6e" providerId="LiveId" clId="{98A60D4F-7359-4816-8D72-491AEC127EDA}" dt="2024-11-01T23:03:13.231" v="6485" actId="1037"/>
          <ac:cxnSpMkLst>
            <pc:docMk/>
            <pc:sldMk cId="483647454" sldId="674"/>
            <ac:cxnSpMk id="24" creationId="{D8B82560-A3FF-5D01-817E-AB7832840DA4}"/>
          </ac:cxnSpMkLst>
        </pc:cxnChg>
        <pc:cxnChg chg="add mod">
          <ac:chgData name="준범 박" userId="b5cfbf94decd5b6e" providerId="LiveId" clId="{98A60D4F-7359-4816-8D72-491AEC127EDA}" dt="2024-11-01T23:03:13.231" v="6485" actId="1037"/>
          <ac:cxnSpMkLst>
            <pc:docMk/>
            <pc:sldMk cId="483647454" sldId="674"/>
            <ac:cxnSpMk id="27" creationId="{CBBA8926-A98E-2748-C919-5EA805E2C1CC}"/>
          </ac:cxnSpMkLst>
        </pc:cxnChg>
        <pc:cxnChg chg="add mod">
          <ac:chgData name="준범 박" userId="b5cfbf94decd5b6e" providerId="LiveId" clId="{98A60D4F-7359-4816-8D72-491AEC127EDA}" dt="2024-11-01T23:03:13.231" v="6485" actId="1037"/>
          <ac:cxnSpMkLst>
            <pc:docMk/>
            <pc:sldMk cId="483647454" sldId="674"/>
            <ac:cxnSpMk id="29" creationId="{A9B132DF-33C8-289A-ECEC-3853E111E3F6}"/>
          </ac:cxnSpMkLst>
        </pc:cxnChg>
        <pc:cxnChg chg="add mod">
          <ac:chgData name="준범 박" userId="b5cfbf94decd5b6e" providerId="LiveId" clId="{98A60D4F-7359-4816-8D72-491AEC127EDA}" dt="2024-11-01T23:03:13.231" v="6485" actId="1037"/>
          <ac:cxnSpMkLst>
            <pc:docMk/>
            <pc:sldMk cId="483647454" sldId="674"/>
            <ac:cxnSpMk id="31" creationId="{AE5F9BCE-C655-DF74-F904-FC3869296213}"/>
          </ac:cxnSpMkLst>
        </pc:cxnChg>
        <pc:cxnChg chg="add mod">
          <ac:chgData name="준범 박" userId="b5cfbf94decd5b6e" providerId="LiveId" clId="{98A60D4F-7359-4816-8D72-491AEC127EDA}" dt="2024-11-01T23:03:13.231" v="6485" actId="1037"/>
          <ac:cxnSpMkLst>
            <pc:docMk/>
            <pc:sldMk cId="483647454" sldId="674"/>
            <ac:cxnSpMk id="34" creationId="{81513D71-136C-D9CD-9806-DE533056F9D4}"/>
          </ac:cxnSpMkLst>
        </pc:cxnChg>
        <pc:cxnChg chg="add mod">
          <ac:chgData name="준범 박" userId="b5cfbf94decd5b6e" providerId="LiveId" clId="{98A60D4F-7359-4816-8D72-491AEC127EDA}" dt="2024-11-01T23:03:13.231" v="6485" actId="1037"/>
          <ac:cxnSpMkLst>
            <pc:docMk/>
            <pc:sldMk cId="483647454" sldId="674"/>
            <ac:cxnSpMk id="38" creationId="{F6B70F69-1D62-0E0D-2321-757E6B2C478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0C1B74DE-0AC9-4473-863C-CF0FE9FEAE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E1D17462-57D0-49B5-BB4F-9DDE6ED952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CF512-C5FF-4B32-B0B6-91684EBE6B84}" type="datetimeFigureOut">
              <a:rPr lang="ko-KR" altLang="en-US" smtClean="0"/>
              <a:t>2024-11-05</a:t>
            </a:fld>
            <a:endParaRPr lang="ko-KR" altLang="en-US"/>
          </a:p>
        </p:txBody>
      </p:sp>
      <p:sp>
        <p:nvSpPr>
          <p:cNvPr id="4" name="바닥글 개체 틀 3">
            <a:extLst>
              <a:ext uri="{FF2B5EF4-FFF2-40B4-BE49-F238E27FC236}">
                <a16:creationId xmlns:a16="http://schemas.microsoft.com/office/drawing/2014/main" id="{C2B0FE16-1FD9-48CE-82C3-338D26766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ADCE728C-C0C5-4672-B9C0-EBC39F0CA1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913BBD-FCA8-495D-9D9A-4C519780194F}" type="slidenum">
              <a:rPr lang="ko-KR" altLang="en-US" smtClean="0"/>
              <a:t>‹#›</a:t>
            </a:fld>
            <a:endParaRPr lang="ko-KR" altLang="en-US"/>
          </a:p>
        </p:txBody>
      </p:sp>
    </p:spTree>
    <p:extLst>
      <p:ext uri="{BB962C8B-B14F-4D97-AF65-F5344CB8AC3E}">
        <p14:creationId xmlns:p14="http://schemas.microsoft.com/office/powerpoint/2010/main" val="2054233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0CD46-C9B4-4AF7-AA90-86A68BB02A8E}" type="datetimeFigureOut">
              <a:rPr lang="ko-KR" altLang="en-US" smtClean="0"/>
              <a:t>2024-11-05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37B04-72B6-4C37-B74A-47F4C0C37ABC}" type="slidenum">
              <a:rPr lang="ko-KR" altLang="en-US" smtClean="0"/>
              <a:t>‹#›</a:t>
            </a:fld>
            <a:endParaRPr lang="ko-KR" altLang="en-US"/>
          </a:p>
        </p:txBody>
      </p:sp>
    </p:spTree>
    <p:extLst>
      <p:ext uri="{BB962C8B-B14F-4D97-AF65-F5344CB8AC3E}">
        <p14:creationId xmlns:p14="http://schemas.microsoft.com/office/powerpoint/2010/main" val="2371616145"/>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a:t>Good afternoon, everyone.</a:t>
            </a:r>
            <a:br>
              <a:rPr lang="en-US" altLang="ko-KR" sz="1200"/>
            </a:br>
            <a:r>
              <a:rPr lang="en-US" altLang="ko-KR" sz="1200"/>
              <a:t>My name is JunBum Park, and I am currently pursuing my graduate studies while working at Samsung Electronics.</a:t>
            </a:r>
            <a:br>
              <a:rPr lang="en-US" altLang="ko-KR" sz="1200"/>
            </a:br>
            <a:r>
              <a:rPr lang="en-US" altLang="ko-KR" sz="1200"/>
              <a:t>Today, I am here to present our research paper titled </a:t>
            </a:r>
            <a:r>
              <a:rPr lang="en-US" altLang="ko-KR" sz="1200" i="1"/>
              <a:t>Performance Characterization of CXL Memory Expander: Impact on Read and Write Latencies</a:t>
            </a:r>
            <a:r>
              <a:rPr lang="en-US" altLang="ko-KR" sz="1200"/>
              <a:t>.</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1</a:t>
            </a:fld>
            <a:endParaRPr lang="ko-KR" altLang="en-US"/>
          </a:p>
        </p:txBody>
      </p:sp>
    </p:spTree>
    <p:extLst>
      <p:ext uri="{BB962C8B-B14F-4D97-AF65-F5344CB8AC3E}">
        <p14:creationId xmlns:p14="http://schemas.microsoft.com/office/powerpoint/2010/main" val="202553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b="1"/>
              <a:t>1. Introduction to Comparative Analysis</a:t>
            </a:r>
            <a:endParaRPr lang="en-US" altLang="ko-KR" sz="1000"/>
          </a:p>
          <a:p>
            <a:pPr>
              <a:buFont typeface="Arial" panose="020B0604020202020204" pitchFamily="34" charset="0"/>
              <a:buChar char="•"/>
            </a:pPr>
            <a:r>
              <a:rPr lang="en-US" altLang="ko-KR" sz="1000"/>
              <a:t>"In our comparative analysis of workloads, we observed significant latency differences between the CXL memory expander and local DRAM."</a:t>
            </a:r>
          </a:p>
          <a:p>
            <a:r>
              <a:rPr lang="en-US" altLang="ko-KR" sz="1000" b="1"/>
              <a:t>2. Latency in Write Operations</a:t>
            </a:r>
            <a:endParaRPr lang="en-US" altLang="ko-KR" sz="1000"/>
          </a:p>
          <a:p>
            <a:pPr>
              <a:buFont typeface="Arial" panose="020B0604020202020204" pitchFamily="34" charset="0"/>
              <a:buChar char="•"/>
            </a:pPr>
            <a:r>
              <a:rPr lang="en-US" altLang="ko-KR" sz="1000"/>
              <a:t>"For write operations, the CXL memory expander shows approximately 10–13% higher latency compared to local DRAM."</a:t>
            </a:r>
          </a:p>
          <a:p>
            <a:r>
              <a:rPr lang="en-US" altLang="ko-KR" sz="1000" b="1"/>
              <a:t>3. Latency in Read Operations</a:t>
            </a:r>
            <a:endParaRPr lang="en-US" altLang="ko-KR" sz="1000"/>
          </a:p>
          <a:p>
            <a:pPr>
              <a:buFont typeface="Arial" panose="020B0604020202020204" pitchFamily="34" charset="0"/>
              <a:buChar char="•"/>
            </a:pPr>
            <a:r>
              <a:rPr lang="en-US" altLang="ko-KR" sz="1000"/>
              <a:t>"For read operations, the latency increase was much more higher, with execution times rising by 46% to 59% on the CXL memory expander."</a:t>
            </a:r>
          </a:p>
          <a:p>
            <a:r>
              <a:rPr lang="en-US" altLang="ko-KR" sz="1000" b="1"/>
              <a:t>4. Consistent Trend Across Workloads</a:t>
            </a:r>
            <a:endParaRPr lang="en-US" altLang="ko-KR" sz="1000"/>
          </a:p>
          <a:p>
            <a:pPr>
              <a:buFont typeface="Arial" panose="020B0604020202020204" pitchFamily="34" charset="0"/>
              <a:buChar char="•"/>
            </a:pPr>
            <a:r>
              <a:rPr lang="en-US" altLang="ko-KR" sz="1000"/>
              <a:t>"This trend was consistent across all workloads, including Workload C, which only has read operations."</a:t>
            </a:r>
          </a:p>
          <a:p>
            <a:r>
              <a:rPr lang="en-US" altLang="ko-KR" sz="1000" b="1"/>
              <a:t>5. Observation in Read-Only Workload</a:t>
            </a:r>
            <a:endParaRPr lang="en-US" altLang="ko-KR" sz="1000"/>
          </a:p>
          <a:p>
            <a:pPr>
              <a:buFont typeface="Arial" panose="020B0604020202020204" pitchFamily="34" charset="0"/>
              <a:buChar char="•"/>
            </a:pPr>
            <a:r>
              <a:rPr lang="en-US" altLang="ko-KR" sz="1000"/>
              <a:t>"Even in Workload C, without any write operations, we observed the same pattern of increased read latency on the CXL memory expander."</a:t>
            </a:r>
          </a:p>
          <a:p>
            <a:r>
              <a:rPr lang="en-US" altLang="ko-KR" sz="1000" b="1"/>
              <a:t>6. Conclusion on Latency Overhead</a:t>
            </a:r>
            <a:endParaRPr lang="en-US" altLang="ko-KR" sz="1000"/>
          </a:p>
          <a:p>
            <a:pPr>
              <a:buFont typeface="Arial" panose="020B0604020202020204" pitchFamily="34" charset="0"/>
              <a:buChar char="•"/>
            </a:pPr>
            <a:r>
              <a:rPr lang="en-US" altLang="ko-KR" sz="1000"/>
              <a:t>"These results highlight a consistent latency overhead when using the CXL memory expander compared to local DRAM, especially for read-intensive tasks."</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10</a:t>
            </a:fld>
            <a:endParaRPr lang="ko-KR" altLang="en-US"/>
          </a:p>
        </p:txBody>
      </p:sp>
    </p:spTree>
    <p:extLst>
      <p:ext uri="{BB962C8B-B14F-4D97-AF65-F5344CB8AC3E}">
        <p14:creationId xmlns:p14="http://schemas.microsoft.com/office/powerpoint/2010/main" val="17958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C7D28-9A45-FA8D-8197-E2C747AB362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352B725-01F8-2878-4818-36B6F6845F5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F8623B1-3A3B-3C02-030B-6E5B33C91A4C}"/>
              </a:ext>
            </a:extLst>
          </p:cNvPr>
          <p:cNvSpPr>
            <a:spLocks noGrp="1"/>
          </p:cNvSpPr>
          <p:nvPr>
            <p:ph type="body" idx="1"/>
          </p:nvPr>
        </p:nvSpPr>
        <p:spPr/>
        <p:txBody>
          <a:bodyPr/>
          <a:lstStyle/>
          <a:p>
            <a:r>
              <a:rPr lang="en-US" altLang="ko-KR" sz="1000" b="1"/>
              <a:t>1. Explanation of Write vs. Read Latency</a:t>
            </a:r>
            <a:endParaRPr lang="en-US" altLang="ko-KR" sz="1000"/>
          </a:p>
          <a:p>
            <a:pPr>
              <a:buFont typeface="Arial" panose="020B0604020202020204" pitchFamily="34" charset="0"/>
              <a:buChar char="•"/>
            </a:pPr>
            <a:r>
              <a:rPr lang="en-US" altLang="ko-KR" sz="1000"/>
              <a:t>"This slide explains why write operations are faster than read operations on the CXL memory expander."</a:t>
            </a:r>
          </a:p>
          <a:p>
            <a:r>
              <a:rPr lang="en-US" altLang="ko-KR" sz="1000" b="1"/>
              <a:t>2. Write Operation Process</a:t>
            </a:r>
            <a:endParaRPr lang="en-US" altLang="ko-KR" sz="1000"/>
          </a:p>
          <a:p>
            <a:pPr>
              <a:buFont typeface="Arial" panose="020B0604020202020204" pitchFamily="34" charset="0"/>
              <a:buChar char="•"/>
            </a:pPr>
            <a:r>
              <a:rPr lang="en-US" altLang="ko-KR" sz="1000"/>
              <a:t>"For write commands, when data reaches the memory controller, it can be buffered immediately."</a:t>
            </a:r>
          </a:p>
          <a:p>
            <a:pPr>
              <a:buFont typeface="Arial" panose="020B0604020202020204" pitchFamily="34" charset="0"/>
              <a:buChar char="•"/>
            </a:pPr>
            <a:r>
              <a:rPr lang="en-US" altLang="ko-KR" sz="1000"/>
              <a:t>"This allows the controller to signal completion to the host without waiting for the data to be fully stored, shortening the write path and reducing latency."</a:t>
            </a:r>
          </a:p>
          <a:p>
            <a:r>
              <a:rPr lang="en-US" altLang="ko-KR" sz="1000" b="1"/>
              <a:t>3. Read Operation Process</a:t>
            </a:r>
            <a:endParaRPr lang="en-US" altLang="ko-KR" sz="1000"/>
          </a:p>
          <a:p>
            <a:pPr>
              <a:buFont typeface="Arial" panose="020B0604020202020204" pitchFamily="34" charset="0"/>
              <a:buChar char="•"/>
            </a:pPr>
            <a:r>
              <a:rPr lang="en-US" altLang="ko-KR" sz="1000"/>
              <a:t>"In contrast, for read operations, the controller must retrieve the requested data from memory and send it back to the host before the read command is considered complete."</a:t>
            </a:r>
          </a:p>
          <a:p>
            <a:r>
              <a:rPr lang="en-US" altLang="ko-KR" sz="1000" b="1"/>
              <a:t>4. Additional Step in Read Path</a:t>
            </a:r>
            <a:endParaRPr lang="en-US" altLang="ko-KR" sz="1000"/>
          </a:p>
          <a:p>
            <a:pPr>
              <a:buFont typeface="Arial" panose="020B0604020202020204" pitchFamily="34" charset="0"/>
              <a:buChar char="•"/>
            </a:pPr>
            <a:r>
              <a:rPr lang="en-US" altLang="ko-KR" sz="1000"/>
              <a:t>"This extra step in the read process results in longer latency compared to writes."</a:t>
            </a:r>
          </a:p>
          <a:p>
            <a:r>
              <a:rPr lang="en-US" altLang="ko-KR" sz="1000" b="1"/>
              <a:t>5. Diagram Explanation</a:t>
            </a:r>
            <a:endParaRPr lang="en-US" altLang="ko-KR" sz="1000"/>
          </a:p>
          <a:p>
            <a:pPr>
              <a:buFont typeface="Arial" panose="020B0604020202020204" pitchFamily="34" charset="0"/>
              <a:buChar char="•"/>
            </a:pPr>
            <a:r>
              <a:rPr lang="en-US" altLang="ko-KR" sz="1000"/>
              <a:t>"The diagram illustrates these paths, showing how the write path is more direct, while the read path requires additional travel steps."</a:t>
            </a:r>
          </a:p>
          <a:p>
            <a:pPr>
              <a:buFont typeface="Arial" panose="020B0604020202020204" pitchFamily="34" charset="0"/>
              <a:buChar char="•"/>
            </a:pPr>
            <a:r>
              <a:rPr lang="en-US" altLang="ko-KR" sz="1000"/>
              <a:t>"This difference in paths explains the observed performance gap between write and read operations."</a:t>
            </a:r>
          </a:p>
        </p:txBody>
      </p:sp>
      <p:sp>
        <p:nvSpPr>
          <p:cNvPr id="4" name="슬라이드 번호 개체 틀 3">
            <a:extLst>
              <a:ext uri="{FF2B5EF4-FFF2-40B4-BE49-F238E27FC236}">
                <a16:creationId xmlns:a16="http://schemas.microsoft.com/office/drawing/2014/main" id="{348128F9-D70D-465C-9B98-4E37C63BB6E0}"/>
              </a:ext>
            </a:extLst>
          </p:cNvPr>
          <p:cNvSpPr>
            <a:spLocks noGrp="1"/>
          </p:cNvSpPr>
          <p:nvPr>
            <p:ph type="sldNum" sz="quarter" idx="5"/>
          </p:nvPr>
        </p:nvSpPr>
        <p:spPr/>
        <p:txBody>
          <a:bodyPr/>
          <a:lstStyle/>
          <a:p>
            <a:fld id="{F4D37B04-72B6-4C37-B74A-47F4C0C37ABC}" type="slidenum">
              <a:rPr lang="ko-KR" altLang="en-US" smtClean="0"/>
              <a:t>11</a:t>
            </a:fld>
            <a:endParaRPr lang="ko-KR" altLang="en-US"/>
          </a:p>
        </p:txBody>
      </p:sp>
    </p:spTree>
    <p:extLst>
      <p:ext uri="{BB962C8B-B14F-4D97-AF65-F5344CB8AC3E}">
        <p14:creationId xmlns:p14="http://schemas.microsoft.com/office/powerpoint/2010/main" val="213344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b="1"/>
              <a:t>1. Overview of Optimization Strategies</a:t>
            </a:r>
            <a:endParaRPr lang="en-US" altLang="ko-KR" sz="1000"/>
          </a:p>
          <a:p>
            <a:pPr>
              <a:buFont typeface="Arial" panose="020B0604020202020204" pitchFamily="34" charset="0"/>
              <a:buChar char="•"/>
            </a:pPr>
            <a:r>
              <a:rPr lang="en-US" altLang="ko-KR" sz="1000"/>
              <a:t>"This slide covers potential optimization strategies to improve the performance of the CXL memory expander."</a:t>
            </a:r>
          </a:p>
          <a:p>
            <a:r>
              <a:rPr lang="en-US" altLang="ko-KR" sz="1000" b="1"/>
              <a:t>2. Optimizing Command Transmission Latency</a:t>
            </a:r>
            <a:endParaRPr lang="en-US" altLang="ko-KR" sz="1000"/>
          </a:p>
          <a:p>
            <a:pPr>
              <a:buFont typeface="Arial" panose="020B0604020202020204" pitchFamily="34" charset="0"/>
              <a:buChar char="•"/>
            </a:pPr>
            <a:r>
              <a:rPr lang="en-US" altLang="ko-KR" sz="1000"/>
              <a:t>"First, we can optimize command transmission latency by reducing the physical distance between the CPU and the device."</a:t>
            </a:r>
          </a:p>
          <a:p>
            <a:pPr>
              <a:buFont typeface="Arial" panose="020B0604020202020204" pitchFamily="34" charset="0"/>
              <a:buChar char="•"/>
            </a:pPr>
            <a:r>
              <a:rPr lang="en-US" altLang="ko-KR" sz="1000"/>
              <a:t>"This is important because wire delay on the PCIe interface has a significant impact on latency."</a:t>
            </a:r>
          </a:p>
          <a:p>
            <a:pPr>
              <a:buFont typeface="Arial" panose="020B0604020202020204" pitchFamily="34" charset="0"/>
              <a:buChar char="•"/>
            </a:pPr>
            <a:r>
              <a:rPr lang="en-US" altLang="ko-KR" sz="1000"/>
              <a:t>"However, in server environments, minimizing this distance can be challenging."</a:t>
            </a:r>
          </a:p>
          <a:p>
            <a:r>
              <a:rPr lang="en-US" altLang="ko-KR" sz="1000" b="1"/>
              <a:t>3. Reducing Command Processing Time</a:t>
            </a:r>
            <a:endParaRPr lang="en-US" altLang="ko-KR" sz="1000"/>
          </a:p>
          <a:p>
            <a:pPr>
              <a:buFont typeface="Arial" panose="020B0604020202020204" pitchFamily="34" charset="0"/>
              <a:buChar char="•"/>
            </a:pPr>
            <a:r>
              <a:rPr lang="en-US" altLang="ko-KR" sz="1000"/>
              <a:t>"Another strategy is to reduce command processing time within the device by optimizing its internal architecture and logic."</a:t>
            </a:r>
          </a:p>
          <a:p>
            <a:pPr>
              <a:buFont typeface="Arial" panose="020B0604020202020204" pitchFamily="34" charset="0"/>
              <a:buChar char="•"/>
            </a:pPr>
            <a:r>
              <a:rPr lang="en-US" altLang="ko-KR" sz="1000"/>
              <a:t>"This would allow the device to handle commands more efficiently."</a:t>
            </a:r>
          </a:p>
          <a:p>
            <a:r>
              <a:rPr lang="en-US" altLang="ko-KR" sz="1000" b="1"/>
              <a:t>4. Prefetching Data for Anticipated Reads</a:t>
            </a:r>
            <a:endParaRPr lang="en-US" altLang="ko-KR" sz="1000"/>
          </a:p>
          <a:p>
            <a:pPr>
              <a:buFont typeface="Arial" panose="020B0604020202020204" pitchFamily="34" charset="0"/>
              <a:buChar char="•"/>
            </a:pPr>
            <a:r>
              <a:rPr lang="en-US" altLang="ko-KR" sz="1000"/>
              <a:t>"Prefetching data for anticipated reads can also help by preparing data in advance."</a:t>
            </a:r>
          </a:p>
          <a:p>
            <a:pPr>
              <a:buFont typeface="Arial" panose="020B0604020202020204" pitchFamily="34" charset="0"/>
              <a:buChar char="•"/>
            </a:pPr>
            <a:r>
              <a:rPr lang="en-US" altLang="ko-KR" sz="1000"/>
              <a:t>"This reduces idle cycles and enhances system response."</a:t>
            </a:r>
          </a:p>
          <a:p>
            <a:r>
              <a:rPr lang="en-US" altLang="ko-KR" sz="1000" b="1"/>
              <a:t>5. Introducing an On-Device Cache</a:t>
            </a:r>
            <a:endParaRPr lang="en-US" altLang="ko-KR" sz="1000"/>
          </a:p>
          <a:p>
            <a:pPr>
              <a:buFont typeface="Arial" panose="020B0604020202020204" pitchFamily="34" charset="0"/>
              <a:buChar char="•"/>
            </a:pPr>
            <a:r>
              <a:rPr lang="en-US" altLang="ko-KR" sz="1000"/>
              <a:t>"Lastly, we could introduce an on-device cache, such as an L4-level cache, within the CXL memory controller."</a:t>
            </a:r>
          </a:p>
          <a:p>
            <a:pPr>
              <a:buFont typeface="Arial" panose="020B0604020202020204" pitchFamily="34" charset="0"/>
              <a:buChar char="•"/>
            </a:pPr>
            <a:r>
              <a:rPr lang="en-US" altLang="ko-KR" sz="1000"/>
              <a:t>"This would store frequently accessed read data, further reducing access times and improving overall performance."</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12</a:t>
            </a:fld>
            <a:endParaRPr lang="ko-KR" altLang="en-US"/>
          </a:p>
        </p:txBody>
      </p:sp>
    </p:spTree>
    <p:extLst>
      <p:ext uri="{BB962C8B-B14F-4D97-AF65-F5344CB8AC3E}">
        <p14:creationId xmlns:p14="http://schemas.microsoft.com/office/powerpoint/2010/main" val="109973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72F0-6A2C-60E0-C4E3-ABA5DB4C3E1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C13CDCF-9755-D611-F708-878F5FC23CE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A5C6389-6D43-7563-BCCE-9C5CDE9B817F}"/>
              </a:ext>
            </a:extLst>
          </p:cNvPr>
          <p:cNvSpPr>
            <a:spLocks noGrp="1"/>
          </p:cNvSpPr>
          <p:nvPr>
            <p:ph type="body" idx="1"/>
          </p:nvPr>
        </p:nvSpPr>
        <p:spPr/>
        <p:txBody>
          <a:bodyPr/>
          <a:lstStyle/>
          <a:p>
            <a:r>
              <a:rPr lang="en-US" altLang="ko-KR" sz="1000" b="1"/>
              <a:t>1. Summary of CXL Benefits</a:t>
            </a:r>
            <a:endParaRPr lang="en-US" altLang="ko-KR" sz="1000"/>
          </a:p>
          <a:p>
            <a:pPr>
              <a:buFont typeface="Arial" panose="020B0604020202020204" pitchFamily="34" charset="0"/>
              <a:buChar char="•"/>
            </a:pPr>
            <a:r>
              <a:rPr lang="en-US" altLang="ko-KR" sz="1000"/>
              <a:t>"In conclusion, CXL technology provides a scalable solution for memory expansion."</a:t>
            </a:r>
          </a:p>
          <a:p>
            <a:pPr>
              <a:buFont typeface="Arial" panose="020B0604020202020204" pitchFamily="34" charset="0"/>
              <a:buChar char="•"/>
            </a:pPr>
            <a:r>
              <a:rPr lang="en-US" altLang="ko-KR" sz="1000"/>
              <a:t>"This makes it a valuable option for systems that require high memory capacities."</a:t>
            </a:r>
          </a:p>
          <a:p>
            <a:r>
              <a:rPr lang="en-US" altLang="ko-KR" sz="1000" b="1"/>
              <a:t>2. Latency Challenge</a:t>
            </a:r>
            <a:endParaRPr lang="en-US" altLang="ko-KR" sz="1000"/>
          </a:p>
          <a:p>
            <a:pPr>
              <a:buFont typeface="Arial" panose="020B0604020202020204" pitchFamily="34" charset="0"/>
              <a:buChar char="•"/>
            </a:pPr>
            <a:r>
              <a:rPr lang="en-US" altLang="ko-KR" sz="1000"/>
              <a:t>"However, our results show that CXL introduces additional latency, particularly for read operations."</a:t>
            </a:r>
          </a:p>
          <a:p>
            <a:pPr>
              <a:buFont typeface="Arial" panose="020B0604020202020204" pitchFamily="34" charset="0"/>
              <a:buChar char="•"/>
            </a:pPr>
            <a:r>
              <a:rPr lang="en-US" altLang="ko-KR" sz="1000"/>
              <a:t>"This added latency can affect performance in applications where low latency is critical."</a:t>
            </a:r>
          </a:p>
          <a:p>
            <a:r>
              <a:rPr lang="en-US" altLang="ko-KR" sz="1000" b="1"/>
              <a:t>3. Need for Optimization</a:t>
            </a:r>
            <a:endParaRPr lang="en-US" altLang="ko-KR" sz="1000"/>
          </a:p>
          <a:p>
            <a:pPr>
              <a:buFont typeface="Arial" panose="020B0604020202020204" pitchFamily="34" charset="0"/>
              <a:buChar char="•"/>
            </a:pPr>
            <a:r>
              <a:rPr lang="en-US" altLang="ko-KR" sz="1000"/>
              <a:t>"These findings highlight the need for further optimization strategies to reduce latency and improve efficiency."</a:t>
            </a:r>
          </a:p>
          <a:p>
            <a:r>
              <a:rPr lang="en-US" altLang="ko-KR" sz="1000" b="1"/>
              <a:t>4. Future Work</a:t>
            </a:r>
            <a:endParaRPr lang="en-US" altLang="ko-KR" sz="1000"/>
          </a:p>
          <a:p>
            <a:pPr>
              <a:buFont typeface="Arial" panose="020B0604020202020204" pitchFamily="34" charset="0"/>
              <a:buChar char="•"/>
            </a:pPr>
            <a:r>
              <a:rPr lang="en-US" altLang="ko-KR" sz="1000"/>
              <a:t>"Future work will focus on developing and implementing these optimizations, especially for complex workloads with high performance demands."</a:t>
            </a:r>
          </a:p>
          <a:p>
            <a:r>
              <a:rPr lang="en-US" altLang="ko-KR" sz="1000" b="1"/>
              <a:t>5. Vision for CXL Memory Expanders</a:t>
            </a:r>
            <a:endParaRPr lang="en-US" altLang="ko-KR" sz="1000"/>
          </a:p>
          <a:p>
            <a:pPr>
              <a:buFont typeface="Arial" panose="020B0604020202020204" pitchFamily="34" charset="0"/>
              <a:buChar char="•"/>
            </a:pPr>
            <a:r>
              <a:rPr lang="en-US" altLang="ko-KR" sz="1000"/>
              <a:t>"With these enhancements, CXL memory expanders can become even more effective in supporting high-performance computing environments."</a:t>
            </a:r>
          </a:p>
        </p:txBody>
      </p:sp>
      <p:sp>
        <p:nvSpPr>
          <p:cNvPr id="4" name="슬라이드 번호 개체 틀 3">
            <a:extLst>
              <a:ext uri="{FF2B5EF4-FFF2-40B4-BE49-F238E27FC236}">
                <a16:creationId xmlns:a16="http://schemas.microsoft.com/office/drawing/2014/main" id="{B1A7CA4A-7A48-23B0-EBEB-5EDC0BE14948}"/>
              </a:ext>
            </a:extLst>
          </p:cNvPr>
          <p:cNvSpPr>
            <a:spLocks noGrp="1"/>
          </p:cNvSpPr>
          <p:nvPr>
            <p:ph type="sldNum" sz="quarter" idx="5"/>
          </p:nvPr>
        </p:nvSpPr>
        <p:spPr/>
        <p:txBody>
          <a:bodyPr/>
          <a:lstStyle/>
          <a:p>
            <a:fld id="{F4D37B04-72B6-4C37-B74A-47F4C0C37ABC}" type="slidenum">
              <a:rPr lang="ko-KR" altLang="en-US" smtClean="0"/>
              <a:t>13</a:t>
            </a:fld>
            <a:endParaRPr lang="ko-KR" altLang="en-US"/>
          </a:p>
        </p:txBody>
      </p:sp>
    </p:spTree>
    <p:extLst>
      <p:ext uri="{BB962C8B-B14F-4D97-AF65-F5344CB8AC3E}">
        <p14:creationId xmlns:p14="http://schemas.microsoft.com/office/powerpoint/2010/main" val="133367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A6D57-23F5-DAA8-9549-F26E816A248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061BAF4-2F19-0E1A-D199-7567C96E4A6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F72C05D-79DE-33B1-7381-74C540F4AD42}"/>
              </a:ext>
            </a:extLst>
          </p:cNvPr>
          <p:cNvSpPr>
            <a:spLocks noGrp="1"/>
          </p:cNvSpPr>
          <p:nvPr>
            <p:ph type="body" idx="1"/>
          </p:nvPr>
        </p:nvSpPr>
        <p:spPr/>
        <p:txBody>
          <a:bodyPr/>
          <a:lstStyle/>
          <a:p>
            <a:pPr latinLnBrk="1">
              <a:spcAft>
                <a:spcPts val="800"/>
              </a:spcAft>
            </a:pPr>
            <a:endParaRPr lang="ko-KR" alt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388643FD-07CC-DA9A-47C8-70C76BF1E6CD}"/>
              </a:ext>
            </a:extLst>
          </p:cNvPr>
          <p:cNvSpPr>
            <a:spLocks noGrp="1"/>
          </p:cNvSpPr>
          <p:nvPr>
            <p:ph type="sldNum" sz="quarter" idx="5"/>
          </p:nvPr>
        </p:nvSpPr>
        <p:spPr/>
        <p:txBody>
          <a:bodyPr/>
          <a:lstStyle/>
          <a:p>
            <a:fld id="{F4D37B04-72B6-4C37-B74A-47F4C0C37ABC}" type="slidenum">
              <a:rPr lang="ko-KR" altLang="en-US" smtClean="0"/>
              <a:t>14</a:t>
            </a:fld>
            <a:endParaRPr lang="ko-KR" altLang="en-US"/>
          </a:p>
        </p:txBody>
      </p:sp>
    </p:spTree>
    <p:extLst>
      <p:ext uri="{BB962C8B-B14F-4D97-AF65-F5344CB8AC3E}">
        <p14:creationId xmlns:p14="http://schemas.microsoft.com/office/powerpoint/2010/main" val="116255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b="1"/>
              <a:t>1. Increasing Memory Demand</a:t>
            </a:r>
            <a:endParaRPr lang="en-US" altLang="ko-KR" sz="1000"/>
          </a:p>
          <a:p>
            <a:pPr>
              <a:buFont typeface="Arial" panose="020B0604020202020204" pitchFamily="34" charset="0"/>
              <a:buChar char="•"/>
            </a:pPr>
            <a:r>
              <a:rPr lang="en-US" altLang="ko-KR" sz="1000"/>
              <a:t>"Currently, the rapid growth of applications like machine learning, artificial intelligence, and large-scale databases is driving a significant increase in memory demand."</a:t>
            </a:r>
          </a:p>
          <a:p>
            <a:r>
              <a:rPr lang="en-US" altLang="ko-KR" sz="1000" b="1"/>
              <a:t>2. Limitations of Traditional DIMM Interfaces</a:t>
            </a:r>
            <a:endParaRPr lang="en-US" altLang="ko-KR" sz="1000"/>
          </a:p>
          <a:p>
            <a:pPr>
              <a:buFont typeface="Arial" panose="020B0604020202020204" pitchFamily="34" charset="0"/>
              <a:buChar char="•"/>
            </a:pPr>
            <a:r>
              <a:rPr lang="en-US" altLang="ko-KR" sz="1000"/>
              <a:t>"These applications require high memory capacity and bandwidth. However, traditional DIMM interfaces are reaching their limits due to physical constraints within the CPU package."</a:t>
            </a:r>
          </a:p>
          <a:p>
            <a:r>
              <a:rPr lang="en-US" altLang="ko-KR" sz="1000" b="1"/>
              <a:t>3. Impact on Performance</a:t>
            </a:r>
            <a:endParaRPr lang="en-US" altLang="ko-KR" sz="1000"/>
          </a:p>
          <a:p>
            <a:pPr>
              <a:buFont typeface="Arial" panose="020B0604020202020204" pitchFamily="34" charset="0"/>
              <a:buChar char="•"/>
            </a:pPr>
            <a:r>
              <a:rPr lang="en-US" altLang="ko-KR" sz="1000"/>
              <a:t>"With a limited number of DIMM slots and restricted memory bandwidth, CPU performance is being constrained, creating bottlenecks, especially in data-intensive applications."</a:t>
            </a:r>
          </a:p>
          <a:p>
            <a:r>
              <a:rPr lang="en-US" altLang="ko-KR" sz="1000" b="1"/>
              <a:t>4. Major Challenge for Computing Systems</a:t>
            </a:r>
            <a:endParaRPr lang="en-US" altLang="ko-KR" sz="1000"/>
          </a:p>
          <a:p>
            <a:pPr>
              <a:buFont typeface="Arial" panose="020B0604020202020204" pitchFamily="34" charset="0"/>
              <a:buChar char="•"/>
            </a:pPr>
            <a:r>
              <a:rPr lang="en-US" altLang="ko-KR" sz="1000"/>
              <a:t>"This issue is a key challenge in today’s computing systems and highlights the urgent need for new approaches to memory expansion."</a:t>
            </a:r>
          </a:p>
          <a:p>
            <a:r>
              <a:rPr lang="en-US" altLang="ko-KR" sz="1000" b="1"/>
              <a:t>5. Introduction of CXL Technology</a:t>
            </a:r>
            <a:endParaRPr lang="en-US" altLang="ko-KR" sz="1000"/>
          </a:p>
          <a:p>
            <a:pPr>
              <a:buFont typeface="Arial" panose="020B0604020202020204" pitchFamily="34" charset="0"/>
              <a:buChar char="•"/>
            </a:pPr>
            <a:r>
              <a:rPr lang="en-US" altLang="ko-KR" sz="1000"/>
              <a:t>"Given this background, we introduce CXL technology as a potential solution, which will be discussed in more detail in the next slide."</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2</a:t>
            </a:fld>
            <a:endParaRPr lang="ko-KR" altLang="en-US"/>
          </a:p>
        </p:txBody>
      </p:sp>
    </p:spTree>
    <p:extLst>
      <p:ext uri="{BB962C8B-B14F-4D97-AF65-F5344CB8AC3E}">
        <p14:creationId xmlns:p14="http://schemas.microsoft.com/office/powerpoint/2010/main" val="189662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F2A3-8EA0-D85F-BC35-1284099F993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21D542A-98BE-F7D3-8FF8-BF3C2B20E41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5EC1208-A1EE-77D3-67D6-182750160507}"/>
              </a:ext>
            </a:extLst>
          </p:cNvPr>
          <p:cNvSpPr>
            <a:spLocks noGrp="1"/>
          </p:cNvSpPr>
          <p:nvPr>
            <p:ph type="body" idx="1"/>
          </p:nvPr>
        </p:nvSpPr>
        <p:spPr/>
        <p:txBody>
          <a:bodyPr/>
          <a:lstStyle/>
          <a:p>
            <a:r>
              <a:rPr lang="en-US" altLang="ko-KR" sz="1000" b="1"/>
              <a:t>1. Introduction to CXL</a:t>
            </a:r>
            <a:endParaRPr lang="en-US" altLang="ko-KR" sz="1000"/>
          </a:p>
          <a:p>
            <a:pPr>
              <a:buFont typeface="Arial" panose="020B0604020202020204" pitchFamily="34" charset="0"/>
              <a:buChar char="•"/>
            </a:pPr>
            <a:r>
              <a:rPr lang="en-US" altLang="ko-KR" sz="1000"/>
              <a:t>"CXL, or Compute Express Link, is a high-speed interconnect technology that provides flexible and scalable connections between CPUs, memory, and accelerators like GPUs."</a:t>
            </a:r>
          </a:p>
          <a:p>
            <a:r>
              <a:rPr lang="en-US" altLang="ko-KR" sz="1000" b="1"/>
              <a:t>2. Key Advantage: Memory Expansion</a:t>
            </a:r>
            <a:endParaRPr lang="en-US" altLang="ko-KR" sz="1000"/>
          </a:p>
          <a:p>
            <a:pPr>
              <a:buFont typeface="Arial" panose="020B0604020202020204" pitchFamily="34" charset="0"/>
              <a:buChar char="•"/>
            </a:pPr>
            <a:r>
              <a:rPr lang="en-US" altLang="ko-KR" sz="1000"/>
              <a:t>"One of the major benefits of CXL is its ability to enable virtually unlimited memory expansion."</a:t>
            </a:r>
          </a:p>
          <a:p>
            <a:pPr>
              <a:buFont typeface="Arial" panose="020B0604020202020204" pitchFamily="34" charset="0"/>
              <a:buChar char="•"/>
            </a:pPr>
            <a:r>
              <a:rPr lang="en-US" altLang="ko-KR" sz="1000"/>
              <a:t>"Traditional DIMM interfaces are limited by the physical constraints of the CPU package, but CXL overcomes this by using the PCIe interface."</a:t>
            </a:r>
          </a:p>
          <a:p>
            <a:r>
              <a:rPr lang="en-US" altLang="ko-KR" sz="1000" b="1"/>
              <a:t>3. Enhanced Scalability</a:t>
            </a:r>
            <a:endParaRPr lang="en-US" altLang="ko-KR" sz="1000"/>
          </a:p>
          <a:p>
            <a:pPr>
              <a:buFont typeface="Arial" panose="020B0604020202020204" pitchFamily="34" charset="0"/>
              <a:buChar char="•"/>
            </a:pPr>
            <a:r>
              <a:rPr lang="en-US" altLang="ko-KR" sz="1000"/>
              <a:t>"Through PCIe, CXL supports multiple memory modules, which greatly improves scalability."</a:t>
            </a:r>
          </a:p>
          <a:p>
            <a:r>
              <a:rPr lang="en-US" altLang="ko-KR" sz="1000" b="1"/>
              <a:t>4. Shared Memory Pool for CPUs and GPUs</a:t>
            </a:r>
            <a:endParaRPr lang="en-US" altLang="ko-KR" sz="1000"/>
          </a:p>
          <a:p>
            <a:pPr>
              <a:buFont typeface="Arial" panose="020B0604020202020204" pitchFamily="34" charset="0"/>
              <a:buChar char="•"/>
            </a:pPr>
            <a:r>
              <a:rPr lang="en-US" altLang="ko-KR" sz="1000"/>
              <a:t>"Another advantage of CXL is that it allows both CPUs and GPUs to access a shared memory pool."</a:t>
            </a:r>
          </a:p>
          <a:p>
            <a:pPr>
              <a:buFont typeface="Arial" panose="020B0604020202020204" pitchFamily="34" charset="0"/>
              <a:buChar char="•"/>
            </a:pPr>
            <a:r>
              <a:rPr lang="en-US" altLang="ko-KR" sz="1000"/>
              <a:t>"This shared access means data can be transferred more efficiently between different computing resources."</a:t>
            </a:r>
          </a:p>
          <a:p>
            <a:r>
              <a:rPr lang="en-US" altLang="ko-KR" sz="1000" b="1"/>
              <a:t>5. Performance Benefits</a:t>
            </a:r>
            <a:endParaRPr lang="en-US" altLang="ko-KR" sz="1000"/>
          </a:p>
          <a:p>
            <a:pPr>
              <a:buFont typeface="Arial" panose="020B0604020202020204" pitchFamily="34" charset="0"/>
              <a:buChar char="•"/>
            </a:pPr>
            <a:r>
              <a:rPr lang="en-US" altLang="ko-KR" sz="1000"/>
              <a:t>"With minimized data movement, CXL helps improve overall system performance, making it especially beneficial for data-intensive workloads."</a:t>
            </a:r>
          </a:p>
          <a:p>
            <a:r>
              <a:rPr lang="en-US" altLang="ko-KR" sz="1000" b="1"/>
              <a:t>6. Summary</a:t>
            </a:r>
            <a:endParaRPr lang="en-US" altLang="ko-KR" sz="1000"/>
          </a:p>
          <a:p>
            <a:pPr>
              <a:buFont typeface="Arial" panose="020B0604020202020204" pitchFamily="34" charset="0"/>
              <a:buChar char="•"/>
            </a:pPr>
            <a:r>
              <a:rPr lang="en-US" altLang="ko-KR" sz="1000"/>
              <a:t>"In summary, CXL expands connectivity options among CPUs, memory, and accelerators, making it ideal for complex computational environments."</a:t>
            </a:r>
          </a:p>
        </p:txBody>
      </p:sp>
      <p:sp>
        <p:nvSpPr>
          <p:cNvPr id="4" name="슬라이드 번호 개체 틀 3">
            <a:extLst>
              <a:ext uri="{FF2B5EF4-FFF2-40B4-BE49-F238E27FC236}">
                <a16:creationId xmlns:a16="http://schemas.microsoft.com/office/drawing/2014/main" id="{EAE15D79-A8AC-DB93-CE45-B9DFEAE7AC2F}"/>
              </a:ext>
            </a:extLst>
          </p:cNvPr>
          <p:cNvSpPr>
            <a:spLocks noGrp="1"/>
          </p:cNvSpPr>
          <p:nvPr>
            <p:ph type="sldNum" sz="quarter" idx="5"/>
          </p:nvPr>
        </p:nvSpPr>
        <p:spPr/>
        <p:txBody>
          <a:bodyPr/>
          <a:lstStyle/>
          <a:p>
            <a:fld id="{F4D37B04-72B6-4C37-B74A-47F4C0C37ABC}" type="slidenum">
              <a:rPr lang="ko-KR" altLang="en-US" smtClean="0"/>
              <a:t>3</a:t>
            </a:fld>
            <a:endParaRPr lang="ko-KR" altLang="en-US"/>
          </a:p>
        </p:txBody>
      </p:sp>
    </p:spTree>
    <p:extLst>
      <p:ext uri="{BB962C8B-B14F-4D97-AF65-F5344CB8AC3E}">
        <p14:creationId xmlns:p14="http://schemas.microsoft.com/office/powerpoint/2010/main" val="351821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800" b="1"/>
              <a:t>1. Overview of the CXL Protocol</a:t>
            </a:r>
            <a:endParaRPr lang="en-US" altLang="ko-KR" sz="800"/>
          </a:p>
          <a:p>
            <a:pPr>
              <a:buFont typeface="Arial" panose="020B0604020202020204" pitchFamily="34" charset="0"/>
              <a:buChar char="•"/>
            </a:pPr>
            <a:r>
              <a:rPr lang="en-US" altLang="ko-KR" sz="800"/>
              <a:t>"The CXL protocol, as shown in Figure 1, is structured into multiple layers. It inherits key elements from traditional PCIe but also introduces additional features to meet the needs of modern computing."</a:t>
            </a:r>
          </a:p>
          <a:p>
            <a:r>
              <a:rPr lang="en-US" altLang="ko-KR" sz="800" b="1"/>
              <a:t>2. Three Main Components</a:t>
            </a:r>
            <a:endParaRPr lang="en-US" altLang="ko-KR" sz="800"/>
          </a:p>
          <a:p>
            <a:pPr>
              <a:buFont typeface="Arial" panose="020B0604020202020204" pitchFamily="34" charset="0"/>
              <a:buChar char="•"/>
            </a:pPr>
            <a:r>
              <a:rPr lang="en-US" altLang="ko-KR" sz="800"/>
              <a:t>"The protocol is organized around three main components: CXL.io, CXL.cache, and CXL.mem."</a:t>
            </a:r>
          </a:p>
          <a:p>
            <a:pPr>
              <a:buFont typeface="Arial" panose="020B0604020202020204" pitchFamily="34" charset="0"/>
              <a:buChar char="•"/>
            </a:pPr>
            <a:r>
              <a:rPr lang="en-US" altLang="ko-KR" sz="800"/>
              <a:t>"Starting with CXL.io, this layer maintains compatibility with existing PCIe functionality, handling essential tasks such as device discovery and error reporting."</a:t>
            </a:r>
          </a:p>
          <a:p>
            <a:r>
              <a:rPr lang="en-US" altLang="ko-KR" sz="800" b="1"/>
              <a:t>3. Advanced Capabilities with CXL.cache and CXL.mem</a:t>
            </a:r>
            <a:endParaRPr lang="en-US" altLang="ko-KR" sz="800"/>
          </a:p>
          <a:p>
            <a:pPr>
              <a:buFont typeface="Arial" panose="020B0604020202020204" pitchFamily="34" charset="0"/>
              <a:buChar char="•"/>
            </a:pPr>
            <a:r>
              <a:rPr lang="en-US" altLang="ko-KR" sz="800"/>
              <a:t>"Moving on to CXL.cache and CXL.mem, these layers introduce more advanced capabilities."</a:t>
            </a:r>
          </a:p>
          <a:p>
            <a:pPr>
              <a:buFont typeface="Arial" panose="020B0604020202020204" pitchFamily="34" charset="0"/>
              <a:buChar char="•"/>
            </a:pPr>
            <a:r>
              <a:rPr lang="en-US" altLang="ko-KR" sz="800"/>
              <a:t>"CXL.mem allows byte-level memory access, which provides fine-grained control over memory operations."</a:t>
            </a:r>
          </a:p>
          <a:p>
            <a:pPr>
              <a:buFont typeface="Arial" panose="020B0604020202020204" pitchFamily="34" charset="0"/>
              <a:buChar char="•"/>
            </a:pPr>
            <a:r>
              <a:rPr lang="en-US" altLang="ko-KR" sz="800"/>
              <a:t>"Meanwhile, CXL.cache enables devices to cache the host side memory region, improving data access speed and overall efficiency."</a:t>
            </a:r>
          </a:p>
          <a:p>
            <a:r>
              <a:rPr lang="en-US" altLang="ko-KR" sz="800" b="1"/>
              <a:t>4. Data Transfer Mechanics</a:t>
            </a:r>
            <a:endParaRPr lang="en-US" altLang="ko-KR" sz="800"/>
          </a:p>
          <a:p>
            <a:pPr>
              <a:buFont typeface="Arial" panose="020B0604020202020204" pitchFamily="34" charset="0"/>
              <a:buChar char="•"/>
            </a:pPr>
            <a:r>
              <a:rPr lang="en-US" altLang="ko-KR" sz="800"/>
              <a:t>"Packets enter the protocol through the RX, or receive side, and exit via the TX, or transmit side, allowing for bidirectional data transfer."</a:t>
            </a:r>
          </a:p>
          <a:p>
            <a:r>
              <a:rPr lang="en-US" altLang="ko-KR" sz="800" b="1"/>
              <a:t>5. User Implementation Area</a:t>
            </a:r>
            <a:endParaRPr lang="en-US" altLang="ko-KR" sz="800"/>
          </a:p>
          <a:p>
            <a:pPr>
              <a:buFont typeface="Arial" panose="020B0604020202020204" pitchFamily="34" charset="0"/>
              <a:buChar char="•"/>
            </a:pPr>
            <a:r>
              <a:rPr lang="en-US" altLang="ko-KR" sz="800"/>
              <a:t>"Within the user implementation area, we have a DRAM controller and DRAM located on the device, which handle memory interactions. This part will be explained in more detail on the next slide."</a:t>
            </a:r>
          </a:p>
          <a:p>
            <a:r>
              <a:rPr lang="en-US" altLang="ko-KR" sz="800" b="1"/>
              <a:t>6. ARB/MUX Role</a:t>
            </a:r>
            <a:endParaRPr lang="en-US" altLang="ko-KR" sz="800"/>
          </a:p>
          <a:p>
            <a:pPr>
              <a:buFont typeface="Arial" panose="020B0604020202020204" pitchFamily="34" charset="0"/>
              <a:buChar char="•"/>
            </a:pPr>
            <a:r>
              <a:rPr lang="en-US" altLang="ko-KR" sz="800"/>
              <a:t>"The ARB/MUX component plays a crucial role by determining whether packets should be routed through CXL.io or processed by CXL.cache and CXL.mem, ensuring efficient data handling."</a:t>
            </a:r>
          </a:p>
          <a:p>
            <a:r>
              <a:rPr lang="en-US" altLang="ko-KR" sz="800" b="1"/>
              <a:t>7. Summary of Benefits</a:t>
            </a:r>
            <a:endParaRPr lang="en-US" altLang="ko-KR" sz="800"/>
          </a:p>
          <a:p>
            <a:pPr>
              <a:buFont typeface="Arial" panose="020B0604020202020204" pitchFamily="34" charset="0"/>
              <a:buChar char="•"/>
            </a:pPr>
            <a:r>
              <a:rPr lang="en-US" altLang="ko-KR" sz="800"/>
              <a:t>"By integrating these layers and features, the CXL protocol creates a unified, high-performance interconnect that can adapt to the evolving demands of modern computing environments."</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4</a:t>
            </a:fld>
            <a:endParaRPr lang="ko-KR" altLang="en-US"/>
          </a:p>
        </p:txBody>
      </p:sp>
    </p:spTree>
    <p:extLst>
      <p:ext uri="{BB962C8B-B14F-4D97-AF65-F5344CB8AC3E}">
        <p14:creationId xmlns:p14="http://schemas.microsoft.com/office/powerpoint/2010/main" val="287723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4E1C-2D6D-796E-16AD-DF308C5C4A3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FA6C610-959A-DE58-0711-8696573F65FC}"/>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D308220-379C-D3B4-AD43-2651CC935F1F}"/>
              </a:ext>
            </a:extLst>
          </p:cNvPr>
          <p:cNvSpPr>
            <a:spLocks noGrp="1"/>
          </p:cNvSpPr>
          <p:nvPr>
            <p:ph type="body" idx="1"/>
          </p:nvPr>
        </p:nvSpPr>
        <p:spPr/>
        <p:txBody>
          <a:bodyPr/>
          <a:lstStyle/>
          <a:p>
            <a:r>
              <a:rPr lang="en-US" altLang="ko-KR" sz="1000" b="1"/>
              <a:t>1. Overview of CXL Type-3 Device</a:t>
            </a:r>
            <a:endParaRPr lang="en-US" altLang="ko-KR" sz="1000"/>
          </a:p>
          <a:p>
            <a:pPr>
              <a:buFont typeface="Arial" panose="020B0604020202020204" pitchFamily="34" charset="0"/>
              <a:buChar char="•"/>
            </a:pPr>
            <a:r>
              <a:rPr lang="en-US" altLang="ko-KR" sz="1000"/>
              <a:t>"A CXL Type-3 device operates using only the CXL.mem and CXL.io protocols, excluding CXL.cache."</a:t>
            </a:r>
          </a:p>
          <a:p>
            <a:pPr>
              <a:buFont typeface="Arial" panose="020B0604020202020204" pitchFamily="34" charset="0"/>
              <a:buChar char="•"/>
            </a:pPr>
            <a:r>
              <a:rPr lang="en-US" altLang="ko-KR" sz="1000"/>
              <a:t>"It mainly relies on CXL.mem to handle memory access requests from the host."</a:t>
            </a:r>
          </a:p>
          <a:p>
            <a:r>
              <a:rPr lang="en-US" altLang="ko-KR" sz="1000" b="1"/>
              <a:t>2. Connection and Latency Factors</a:t>
            </a:r>
            <a:endParaRPr lang="en-US" altLang="ko-KR" sz="1000"/>
          </a:p>
          <a:p>
            <a:pPr>
              <a:buFont typeface="Arial" panose="020B0604020202020204" pitchFamily="34" charset="0"/>
              <a:buChar char="•"/>
            </a:pPr>
            <a:r>
              <a:rPr lang="en-US" altLang="ko-KR" sz="1000"/>
              <a:t>"Unlike traditional DRAM that is directly connected to processor cores, this device connects through a CXL Root and Device Port Interface."</a:t>
            </a:r>
          </a:p>
          <a:p>
            <a:pPr>
              <a:buFont typeface="Arial" panose="020B0604020202020204" pitchFamily="34" charset="0"/>
              <a:buChar char="•"/>
            </a:pPr>
            <a:r>
              <a:rPr lang="en-US" altLang="ko-KR" sz="1000"/>
              <a:t>"This introduces an increase in latency due to additional layer traversals and the physical link length."</a:t>
            </a:r>
          </a:p>
          <a:p>
            <a:r>
              <a:rPr lang="en-US" altLang="ko-KR" sz="1000" b="1"/>
              <a:t>3. Samsung's CXL Memory Expander for Evaluation</a:t>
            </a:r>
            <a:endParaRPr lang="en-US" altLang="ko-KR" sz="1000"/>
          </a:p>
          <a:p>
            <a:pPr>
              <a:buFont typeface="Arial" panose="020B0604020202020204" pitchFamily="34" charset="0"/>
              <a:buChar char="•"/>
            </a:pPr>
            <a:r>
              <a:rPr lang="en-US" altLang="ko-KR" sz="1000"/>
              <a:t>"For our evaluation, we used Samsung's CXL memory expander, as shown in the photo."</a:t>
            </a:r>
          </a:p>
          <a:p>
            <a:r>
              <a:rPr lang="en-US" altLang="ko-KR" sz="1000" b="1"/>
              <a:t>4. Key Specifications</a:t>
            </a:r>
            <a:endParaRPr lang="en-US" altLang="ko-KR" sz="1000"/>
          </a:p>
          <a:p>
            <a:pPr>
              <a:buFont typeface="Arial" panose="020B0604020202020204" pitchFamily="34" charset="0"/>
              <a:buChar char="•"/>
            </a:pPr>
            <a:r>
              <a:rPr lang="en-US" altLang="ko-KR" sz="1000"/>
              <a:t>"This device is equipped with an ASIC controller and operates over a PCIe Gen 5 x8 interface, following the CXL 2.0 protocol."</a:t>
            </a:r>
          </a:p>
          <a:p>
            <a:pPr>
              <a:buFont typeface="Arial" panose="020B0604020202020204" pitchFamily="34" charset="0"/>
              <a:buChar char="•"/>
            </a:pPr>
            <a:r>
              <a:rPr lang="en-US" altLang="ko-KR" sz="1000"/>
              <a:t>"It includes 256GB of DDR5-4800 memory, with a data transfer rate of 4800 MT/s."</a:t>
            </a:r>
          </a:p>
          <a:p>
            <a:r>
              <a:rPr lang="en-US" altLang="ko-KR" sz="1000" b="1"/>
              <a:t>5. Summary of Benefits and Trade-offs</a:t>
            </a:r>
            <a:endParaRPr lang="en-US" altLang="ko-KR" sz="1000"/>
          </a:p>
          <a:p>
            <a:pPr>
              <a:buFont typeface="Arial" panose="020B0604020202020204" pitchFamily="34" charset="0"/>
              <a:buChar char="•"/>
            </a:pPr>
            <a:r>
              <a:rPr lang="en-US" altLang="ko-KR" sz="1000"/>
              <a:t>"Despite the latency trade-offs, this setup offers a flexible and high-capacity memory expansion solution."</a:t>
            </a:r>
          </a:p>
        </p:txBody>
      </p:sp>
      <p:sp>
        <p:nvSpPr>
          <p:cNvPr id="4" name="슬라이드 번호 개체 틀 3">
            <a:extLst>
              <a:ext uri="{FF2B5EF4-FFF2-40B4-BE49-F238E27FC236}">
                <a16:creationId xmlns:a16="http://schemas.microsoft.com/office/drawing/2014/main" id="{93537768-649E-80D5-C8E3-A03CCC34485A}"/>
              </a:ext>
            </a:extLst>
          </p:cNvPr>
          <p:cNvSpPr>
            <a:spLocks noGrp="1"/>
          </p:cNvSpPr>
          <p:nvPr>
            <p:ph type="sldNum" sz="quarter" idx="5"/>
          </p:nvPr>
        </p:nvSpPr>
        <p:spPr/>
        <p:txBody>
          <a:bodyPr/>
          <a:lstStyle/>
          <a:p>
            <a:fld id="{F4D37B04-72B6-4C37-B74A-47F4C0C37ABC}" type="slidenum">
              <a:rPr lang="ko-KR" altLang="en-US" smtClean="0"/>
              <a:t>5</a:t>
            </a:fld>
            <a:endParaRPr lang="ko-KR" altLang="en-US"/>
          </a:p>
        </p:txBody>
      </p:sp>
    </p:spTree>
    <p:extLst>
      <p:ext uri="{BB962C8B-B14F-4D97-AF65-F5344CB8AC3E}">
        <p14:creationId xmlns:p14="http://schemas.microsoft.com/office/powerpoint/2010/main" val="227908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b="1"/>
              <a:t>1. Introduction to the Experimental Setup</a:t>
            </a:r>
            <a:endParaRPr lang="en-US" altLang="ko-KR" sz="1000"/>
          </a:p>
          <a:p>
            <a:pPr>
              <a:buFont typeface="Arial" panose="020B0604020202020204" pitchFamily="34" charset="0"/>
              <a:buChar char="•"/>
            </a:pPr>
            <a:r>
              <a:rPr lang="en-US" altLang="ko-KR" sz="1000"/>
              <a:t>"In this experimental setup, we used the latest Intel Xeon Granite Rapids server to evaluate the performance of the CXL Type-3 device."</a:t>
            </a:r>
          </a:p>
          <a:p>
            <a:r>
              <a:rPr lang="en-US" altLang="ko-KR" sz="1000" b="1"/>
              <a:t>2. System Configuration</a:t>
            </a:r>
            <a:endParaRPr lang="en-US" altLang="ko-KR" sz="1000"/>
          </a:p>
          <a:p>
            <a:pPr>
              <a:buFont typeface="Arial" panose="020B0604020202020204" pitchFamily="34" charset="0"/>
              <a:buChar char="•"/>
            </a:pPr>
            <a:r>
              <a:rPr lang="en-US" altLang="ko-KR" sz="1000"/>
              <a:t>"The system configuration, as shown in the table, includes Ubuntu 22.04.2 LTS as the operating system."</a:t>
            </a:r>
          </a:p>
          <a:p>
            <a:pPr>
              <a:buFont typeface="Arial" panose="020B0604020202020204" pitchFamily="34" charset="0"/>
              <a:buChar char="•"/>
            </a:pPr>
            <a:r>
              <a:rPr lang="en-US" altLang="ko-KR" sz="1000"/>
              <a:t>"It runs on an Intel Xeon CPU with 56 cores at 2.4 GHz and has 64GB of DDR5-4800 local DRAM."</a:t>
            </a:r>
          </a:p>
          <a:p>
            <a:r>
              <a:rPr lang="en-US" altLang="ko-KR" sz="1000" b="1"/>
              <a:t>3. Samsung CXL Memory Expander Integration</a:t>
            </a:r>
            <a:endParaRPr lang="en-US" altLang="ko-KR" sz="1000"/>
          </a:p>
          <a:p>
            <a:pPr>
              <a:buFont typeface="Arial" panose="020B0604020202020204" pitchFamily="34" charset="0"/>
              <a:buChar char="•"/>
            </a:pPr>
            <a:r>
              <a:rPr lang="en-US" altLang="ko-KR" sz="1000"/>
              <a:t>"The setup also includes a Samsung CXL memory expander, connected via the CXL bus to provide additional memory through the CXL protocol."</a:t>
            </a:r>
          </a:p>
          <a:p>
            <a:r>
              <a:rPr lang="en-US" altLang="ko-KR" sz="1000" b="1"/>
              <a:t>4. Memory Operation and Management</a:t>
            </a:r>
            <a:endParaRPr lang="en-US" altLang="ko-KR" sz="1000"/>
          </a:p>
          <a:p>
            <a:pPr>
              <a:buFont typeface="Arial" panose="020B0604020202020204" pitchFamily="34" charset="0"/>
              <a:buChar char="•"/>
            </a:pPr>
            <a:r>
              <a:rPr lang="en-US" altLang="ko-KR" sz="1000"/>
              <a:t>"The CXL memory operates alongside the local DRAM and supports transparent memory management for programmers."</a:t>
            </a:r>
          </a:p>
          <a:p>
            <a:r>
              <a:rPr lang="en-US" altLang="ko-KR" sz="1000" b="1"/>
              <a:t>5. Purpose of the Setup</a:t>
            </a:r>
            <a:endParaRPr lang="en-US" altLang="ko-KR" sz="1000"/>
          </a:p>
          <a:p>
            <a:pPr>
              <a:buFont typeface="Arial" panose="020B0604020202020204" pitchFamily="34" charset="0"/>
              <a:buChar char="•"/>
            </a:pPr>
            <a:r>
              <a:rPr lang="en-US" altLang="ko-KR" sz="1000"/>
              <a:t>"This configuration allows us to assess how the CXL memory expander performs in a real-world server environment."</a:t>
            </a:r>
          </a:p>
          <a:p>
            <a:pPr>
              <a:buFont typeface="Arial" panose="020B0604020202020204" pitchFamily="34" charset="0"/>
              <a:buChar char="•"/>
            </a:pPr>
            <a:r>
              <a:rPr lang="en-US" altLang="ko-KR" sz="1000"/>
              <a:t>"It enables us to directly compare the performance of CXL memory with traditional memory solutions."</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6</a:t>
            </a:fld>
            <a:endParaRPr lang="ko-KR" altLang="en-US"/>
          </a:p>
        </p:txBody>
      </p:sp>
    </p:spTree>
    <p:extLst>
      <p:ext uri="{BB962C8B-B14F-4D97-AF65-F5344CB8AC3E}">
        <p14:creationId xmlns:p14="http://schemas.microsoft.com/office/powerpoint/2010/main" val="416441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19D40-FF7C-5ADC-D195-62851D453CF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71EC5C5-3ECB-7B3A-AE27-E09A61EFDFA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C31D37C-0D5B-286F-6664-E8CF99A409B8}"/>
              </a:ext>
            </a:extLst>
          </p:cNvPr>
          <p:cNvSpPr>
            <a:spLocks noGrp="1"/>
          </p:cNvSpPr>
          <p:nvPr>
            <p:ph type="body" idx="1"/>
          </p:nvPr>
        </p:nvSpPr>
        <p:spPr/>
        <p:txBody>
          <a:bodyPr/>
          <a:lstStyle/>
          <a:p>
            <a:r>
              <a:rPr lang="en-US" altLang="ko-KR" sz="1000" b="1"/>
              <a:t>1. Introduction to Workloads for Evaluation</a:t>
            </a:r>
            <a:endParaRPr lang="en-US" altLang="ko-KR" sz="1000"/>
          </a:p>
          <a:p>
            <a:pPr>
              <a:buFont typeface="Arial" panose="020B0604020202020204" pitchFamily="34" charset="0"/>
              <a:buChar char="•"/>
            </a:pPr>
            <a:r>
              <a:rPr lang="en-US" altLang="ko-KR" sz="1000"/>
              <a:t>"In this setup, we used two primary workloads to evaluate the performance of the CXL memory expander."</a:t>
            </a:r>
          </a:p>
          <a:p>
            <a:r>
              <a:rPr lang="en-US" altLang="ko-KR" sz="1000" b="1"/>
              <a:t>2. Intel’s Memory Latency Checker (MLC)</a:t>
            </a:r>
            <a:endParaRPr lang="en-US" altLang="ko-KR" sz="1000"/>
          </a:p>
          <a:p>
            <a:pPr>
              <a:buFont typeface="Arial" panose="020B0604020202020204" pitchFamily="34" charset="0"/>
              <a:buChar char="•"/>
            </a:pPr>
            <a:r>
              <a:rPr lang="en-US" altLang="ko-KR" sz="1000"/>
              <a:t>"The first tool is Intel’s Memory Latency Checker, or MLC, which is designed to measure memory latency and bandwidth for Intel-based systems."</a:t>
            </a:r>
          </a:p>
          <a:p>
            <a:pPr>
              <a:buFont typeface="Arial" panose="020B0604020202020204" pitchFamily="34" charset="0"/>
              <a:buChar char="•"/>
            </a:pPr>
            <a:r>
              <a:rPr lang="en-US" altLang="ko-KR" sz="1000"/>
              <a:t>"MLC provides detailed latency data, helping us understand the memory performance characteristics of the CXL setup."</a:t>
            </a:r>
          </a:p>
          <a:p>
            <a:r>
              <a:rPr lang="en-US" altLang="ko-KR" sz="1000" b="1"/>
              <a:t>3. Redis as an In-Memory Database</a:t>
            </a:r>
            <a:endParaRPr lang="en-US" altLang="ko-KR" sz="1000"/>
          </a:p>
          <a:p>
            <a:pPr>
              <a:buFont typeface="Arial" panose="020B0604020202020204" pitchFamily="34" charset="0"/>
              <a:buChar char="•"/>
            </a:pPr>
            <a:r>
              <a:rPr lang="en-US" altLang="ko-KR" sz="1000"/>
              <a:t>"The second workload involves an in-memory database, Redis."</a:t>
            </a:r>
          </a:p>
          <a:p>
            <a:pPr>
              <a:buFont typeface="Arial" panose="020B0604020202020204" pitchFamily="34" charset="0"/>
              <a:buChar char="•"/>
            </a:pPr>
            <a:r>
              <a:rPr lang="en-US" altLang="ko-KR" sz="1000"/>
              <a:t>"Redis is an open-source data structure store known for its high performance and flexibility in handling data types such as strings, lists, and sets."</a:t>
            </a:r>
          </a:p>
          <a:p>
            <a:r>
              <a:rPr lang="en-US" altLang="ko-KR" sz="1000" b="1"/>
              <a:t>4. Purpose of Using Redis</a:t>
            </a:r>
            <a:endParaRPr lang="en-US" altLang="ko-KR" sz="1000"/>
          </a:p>
          <a:p>
            <a:pPr>
              <a:buFont typeface="Arial" panose="020B0604020202020204" pitchFamily="34" charset="0"/>
              <a:buChar char="•"/>
            </a:pPr>
            <a:r>
              <a:rPr lang="en-US" altLang="ko-KR" sz="1000"/>
              <a:t>"By using Redis, we can assess how well the CXL memory expander performs in real-time data handling and high-demand storage scenarios."</a:t>
            </a:r>
          </a:p>
          <a:p>
            <a:r>
              <a:rPr lang="en-US" altLang="ko-KR" sz="1000" b="1"/>
              <a:t>5. Insights from Workload Testing</a:t>
            </a:r>
            <a:endParaRPr lang="en-US" altLang="ko-KR" sz="1000"/>
          </a:p>
          <a:p>
            <a:pPr>
              <a:buFont typeface="Arial" panose="020B0604020202020204" pitchFamily="34" charset="0"/>
              <a:buChar char="•"/>
            </a:pPr>
            <a:r>
              <a:rPr lang="en-US" altLang="ko-KR" sz="1000"/>
              <a:t>"These workloads offer valuable insights into the suitability of the CXL memory expander for various data-intensive applications."</a:t>
            </a:r>
          </a:p>
        </p:txBody>
      </p:sp>
      <p:sp>
        <p:nvSpPr>
          <p:cNvPr id="4" name="슬라이드 번호 개체 틀 3">
            <a:extLst>
              <a:ext uri="{FF2B5EF4-FFF2-40B4-BE49-F238E27FC236}">
                <a16:creationId xmlns:a16="http://schemas.microsoft.com/office/drawing/2014/main" id="{5A153624-B439-18B9-7A8C-0B20CCAAD2A1}"/>
              </a:ext>
            </a:extLst>
          </p:cNvPr>
          <p:cNvSpPr>
            <a:spLocks noGrp="1"/>
          </p:cNvSpPr>
          <p:nvPr>
            <p:ph type="sldNum" sz="quarter" idx="5"/>
          </p:nvPr>
        </p:nvSpPr>
        <p:spPr/>
        <p:txBody>
          <a:bodyPr/>
          <a:lstStyle/>
          <a:p>
            <a:fld id="{F4D37B04-72B6-4C37-B74A-47F4C0C37ABC}" type="slidenum">
              <a:rPr lang="ko-KR" altLang="en-US" smtClean="0"/>
              <a:t>7</a:t>
            </a:fld>
            <a:endParaRPr lang="ko-KR" altLang="en-US"/>
          </a:p>
        </p:txBody>
      </p:sp>
    </p:spTree>
    <p:extLst>
      <p:ext uri="{BB962C8B-B14F-4D97-AF65-F5344CB8AC3E}">
        <p14:creationId xmlns:p14="http://schemas.microsoft.com/office/powerpoint/2010/main" val="392541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b="1"/>
              <a:t>1. Focus of MLC Test Results</a:t>
            </a:r>
            <a:endParaRPr lang="en-US" altLang="ko-KR" sz="1000"/>
          </a:p>
          <a:p>
            <a:pPr>
              <a:buFont typeface="Arial" panose="020B0604020202020204" pitchFamily="34" charset="0"/>
              <a:buChar char="•"/>
            </a:pPr>
            <a:r>
              <a:rPr lang="en-US" altLang="ko-KR" sz="1000"/>
              <a:t>"In our MLC test results, we focused on comparing the idle latency between local DRAM and the CXL memory expander."</a:t>
            </a:r>
          </a:p>
          <a:p>
            <a:r>
              <a:rPr lang="en-US" altLang="ko-KR" sz="1000" b="1"/>
              <a:t>2. Observed Latency Difference</a:t>
            </a:r>
            <a:endParaRPr lang="en-US" altLang="ko-KR" sz="1000"/>
          </a:p>
          <a:p>
            <a:pPr>
              <a:buFont typeface="Arial" panose="020B0604020202020204" pitchFamily="34" charset="0"/>
              <a:buChar char="•"/>
            </a:pPr>
            <a:r>
              <a:rPr lang="en-US" altLang="ko-KR" sz="1000"/>
              <a:t>"We observed that the CXL memory expander has a 135.7 ns longer access time than local DRAM, resulting in approximately 90.77% higher latency."</a:t>
            </a:r>
          </a:p>
          <a:p>
            <a:r>
              <a:rPr lang="en-US" altLang="ko-KR" sz="1000" b="1"/>
              <a:t>3. Key Contributor: PCIe Wire Delay</a:t>
            </a:r>
            <a:endParaRPr lang="en-US" altLang="ko-KR" sz="1000"/>
          </a:p>
          <a:p>
            <a:pPr>
              <a:buFont typeface="Arial" panose="020B0604020202020204" pitchFamily="34" charset="0"/>
              <a:buChar char="•"/>
            </a:pPr>
            <a:r>
              <a:rPr lang="en-US" altLang="ko-KR" sz="1000"/>
              <a:t>"The main contributor to this increased latency is the PCIe wire delay, which accounts for about 52% of the total latency."</a:t>
            </a:r>
          </a:p>
          <a:p>
            <a:r>
              <a:rPr lang="en-US" altLang="ko-KR" sz="1000" b="1"/>
              <a:t>4. Role of Protocol Analyzer</a:t>
            </a:r>
            <a:endParaRPr lang="en-US" altLang="ko-KR" sz="1000"/>
          </a:p>
          <a:p>
            <a:pPr>
              <a:buFont typeface="Arial" panose="020B0604020202020204" pitchFamily="34" charset="0"/>
              <a:buChar char="•"/>
            </a:pPr>
            <a:r>
              <a:rPr lang="en-US" altLang="ko-KR" sz="1000"/>
              <a:t>"As shown in the system setup, the protocol analyzer is positioned in front of the CXL memory expander, allowing it to monitor all incoming and outgoing packets to and from the device."</a:t>
            </a:r>
          </a:p>
          <a:p>
            <a:r>
              <a:rPr lang="en-US" altLang="ko-KR" sz="1000" b="1"/>
              <a:t>5. Insights from Setup</a:t>
            </a:r>
            <a:endParaRPr lang="en-US" altLang="ko-KR" sz="1000"/>
          </a:p>
          <a:p>
            <a:pPr>
              <a:buFont typeface="Arial" panose="020B0604020202020204" pitchFamily="34" charset="0"/>
              <a:buChar char="•"/>
            </a:pPr>
            <a:r>
              <a:rPr lang="en-US" altLang="ko-KR" sz="1000"/>
              <a:t>"This setup enabled us to precisely measure the PCIe wire delay and understand how the physical link and device processing affect overall latency."</a:t>
            </a:r>
          </a:p>
          <a:p>
            <a:r>
              <a:rPr lang="en-US" altLang="ko-KR" sz="1000" b="1"/>
              <a:t>6. Summary of Trade-Offs</a:t>
            </a:r>
            <a:endParaRPr lang="en-US" altLang="ko-KR" sz="1000"/>
          </a:p>
          <a:p>
            <a:pPr>
              <a:buFont typeface="Arial" panose="020B0604020202020204" pitchFamily="34" charset="0"/>
              <a:buChar char="•"/>
            </a:pPr>
            <a:r>
              <a:rPr lang="en-US" altLang="ko-KR" sz="1000"/>
              <a:t>"These findings illustrate the performance trade-offs when using CXL memory instead of directly attached DRAM."</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8</a:t>
            </a:fld>
            <a:endParaRPr lang="ko-KR" altLang="en-US"/>
          </a:p>
        </p:txBody>
      </p:sp>
    </p:spTree>
    <p:extLst>
      <p:ext uri="{BB962C8B-B14F-4D97-AF65-F5344CB8AC3E}">
        <p14:creationId xmlns:p14="http://schemas.microsoft.com/office/powerpoint/2010/main" val="254264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b="1"/>
              <a:t>1. Purpose of Redis Workload</a:t>
            </a:r>
            <a:endParaRPr lang="en-US" altLang="ko-KR" sz="1000"/>
          </a:p>
          <a:p>
            <a:pPr>
              <a:buFont typeface="Arial" panose="020B0604020202020204" pitchFamily="34" charset="0"/>
              <a:buChar char="•"/>
            </a:pPr>
            <a:r>
              <a:rPr lang="en-US" altLang="ko-KR" sz="1000"/>
              <a:t>"We used Redis as a real-world workload to evaluate the performance of the CXL memory expander under different access patterns."</a:t>
            </a:r>
          </a:p>
          <a:p>
            <a:r>
              <a:rPr lang="en-US" altLang="ko-KR" sz="1000" b="1"/>
              <a:t>2. Setup Overview</a:t>
            </a:r>
            <a:endParaRPr lang="en-US" altLang="ko-KR" sz="1000"/>
          </a:p>
          <a:p>
            <a:pPr>
              <a:buFont typeface="Arial" panose="020B0604020202020204" pitchFamily="34" charset="0"/>
              <a:buChar char="•"/>
            </a:pPr>
            <a:r>
              <a:rPr lang="en-US" altLang="ko-KR" sz="1000"/>
              <a:t>"The setup involves a client connecting to a server via Ethernet. The server is equipped with both local DRAM and a CXL memory expander."</a:t>
            </a:r>
          </a:p>
          <a:p>
            <a:r>
              <a:rPr lang="en-US" altLang="ko-KR" sz="1000" b="1"/>
              <a:t>3. Workloads with Yahoo! Cloud Serving Benchmark (YCSB)</a:t>
            </a:r>
            <a:endParaRPr lang="en-US" altLang="ko-KR" sz="1000"/>
          </a:p>
          <a:p>
            <a:pPr>
              <a:buFont typeface="Arial" panose="020B0604020202020204" pitchFamily="34" charset="0"/>
              <a:buChar char="•"/>
            </a:pPr>
            <a:r>
              <a:rPr lang="en-US" altLang="ko-KR" sz="1000"/>
              <a:t>"Using the Yahoo! Cloud Serving Benchmark, or YCSB, we tested three types of workloads."</a:t>
            </a:r>
          </a:p>
          <a:p>
            <a:pPr>
              <a:buFont typeface="Arial" panose="020B0604020202020204" pitchFamily="34" charset="0"/>
              <a:buChar char="•"/>
            </a:pPr>
            <a:r>
              <a:rPr lang="en-US" altLang="ko-KR" sz="1000"/>
              <a:t>"Workload A is update-heavy with a 50/50 read-update ratio."</a:t>
            </a:r>
          </a:p>
          <a:p>
            <a:pPr>
              <a:buFont typeface="Arial" panose="020B0604020202020204" pitchFamily="34" charset="0"/>
              <a:buChar char="•"/>
            </a:pPr>
            <a:r>
              <a:rPr lang="en-US" altLang="ko-KR" sz="1000"/>
              <a:t>"Workload B is read-heavy, with a 95/5 read-update ratio."</a:t>
            </a:r>
          </a:p>
          <a:p>
            <a:pPr>
              <a:buFont typeface="Arial" panose="020B0604020202020204" pitchFamily="34" charset="0"/>
              <a:buChar char="•"/>
            </a:pPr>
            <a:r>
              <a:rPr lang="en-US" altLang="ko-KR" sz="1000"/>
              <a:t>"Finally, Workload C is read-only, with 100% read operations."</a:t>
            </a:r>
          </a:p>
          <a:p>
            <a:r>
              <a:rPr lang="en-US" altLang="ko-KR" sz="1000" b="1"/>
              <a:t>4. Observing Performance Across Workloads</a:t>
            </a:r>
            <a:endParaRPr lang="en-US" altLang="ko-KR" sz="1000"/>
          </a:p>
          <a:p>
            <a:pPr>
              <a:buFont typeface="Arial" panose="020B0604020202020204" pitchFamily="34" charset="0"/>
              <a:buChar char="•"/>
            </a:pPr>
            <a:r>
              <a:rPr lang="en-US" altLang="ko-KR" sz="1000"/>
              <a:t>"This setup allowed us to observe the actual performance of the CXL memory expander in handling various read and update demands."</a:t>
            </a:r>
          </a:p>
          <a:p>
            <a:r>
              <a:rPr lang="en-US" altLang="ko-KR" sz="1000" b="1"/>
              <a:t>5. Real-World Comparison</a:t>
            </a:r>
            <a:endParaRPr lang="en-US" altLang="ko-KR" sz="1000"/>
          </a:p>
          <a:p>
            <a:pPr>
              <a:buFont typeface="Arial" panose="020B0604020202020204" pitchFamily="34" charset="0"/>
              <a:buChar char="•"/>
            </a:pPr>
            <a:r>
              <a:rPr lang="en-US" altLang="ko-KR" sz="1000"/>
              <a:t>"Through these tests, we could compare the CXL memory expander’s performance with traditional DRAM under data-intensive conditions."</a:t>
            </a:r>
          </a:p>
        </p:txBody>
      </p:sp>
      <p:sp>
        <p:nvSpPr>
          <p:cNvPr id="4" name="슬라이드 번호 개체 틀 3"/>
          <p:cNvSpPr>
            <a:spLocks noGrp="1"/>
          </p:cNvSpPr>
          <p:nvPr>
            <p:ph type="sldNum" sz="quarter" idx="5"/>
          </p:nvPr>
        </p:nvSpPr>
        <p:spPr/>
        <p:txBody>
          <a:bodyPr/>
          <a:lstStyle/>
          <a:p>
            <a:fld id="{F4D37B04-72B6-4C37-B74A-47F4C0C37ABC}" type="slidenum">
              <a:rPr lang="ko-KR" altLang="en-US" smtClean="0"/>
              <a:t>9</a:t>
            </a:fld>
            <a:endParaRPr lang="ko-KR" altLang="en-US"/>
          </a:p>
        </p:txBody>
      </p:sp>
    </p:spTree>
    <p:extLst>
      <p:ext uri="{BB962C8B-B14F-4D97-AF65-F5344CB8AC3E}">
        <p14:creationId xmlns:p14="http://schemas.microsoft.com/office/powerpoint/2010/main" val="335863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카테고리">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A7FF72-2336-44BB-BC3B-83EDB41D2B1D}"/>
              </a:ext>
            </a:extLst>
          </p:cNvPr>
          <p:cNvSpPr>
            <a:spLocks noGrp="1"/>
          </p:cNvSpPr>
          <p:nvPr>
            <p:ph type="ctrTitle" hasCustomPrompt="1"/>
          </p:nvPr>
        </p:nvSpPr>
        <p:spPr>
          <a:xfrm>
            <a:off x="1524000" y="1299116"/>
            <a:ext cx="9144000" cy="1655761"/>
          </a:xfrm>
          <a:prstGeom prst="rect">
            <a:avLst/>
          </a:prstGeom>
        </p:spPr>
        <p:txBody>
          <a:bodyPr anchor="b">
            <a:normAutofit/>
          </a:bodyPr>
          <a:lstStyle>
            <a:lvl1pPr algn="ctr">
              <a:defRPr sz="3600"/>
            </a:lvl1pPr>
          </a:lstStyle>
          <a:p>
            <a:r>
              <a:rPr lang="ko-KR" altLang="en-US" err="1"/>
              <a:t>맑은고딕</a:t>
            </a:r>
            <a:r>
              <a:rPr lang="en-US" altLang="ko-KR"/>
              <a:t>/Calibri,</a:t>
            </a:r>
            <a:r>
              <a:rPr lang="ko-KR" altLang="en-US"/>
              <a:t> </a:t>
            </a:r>
            <a:r>
              <a:rPr lang="en-US" altLang="ko-KR"/>
              <a:t>36pt,</a:t>
            </a:r>
            <a:r>
              <a:rPr lang="ko-KR" altLang="en-US"/>
              <a:t> </a:t>
            </a:r>
            <a:r>
              <a:rPr lang="en-US" altLang="ko-KR"/>
              <a:t>Bold</a:t>
            </a:r>
            <a:endParaRPr lang="ko-KR" altLang="en-US"/>
          </a:p>
        </p:txBody>
      </p:sp>
      <p:sp>
        <p:nvSpPr>
          <p:cNvPr id="3" name="부제목 2">
            <a:extLst>
              <a:ext uri="{FF2B5EF4-FFF2-40B4-BE49-F238E27FC236}">
                <a16:creationId xmlns:a16="http://schemas.microsoft.com/office/drawing/2014/main" id="{905B4BB5-D93D-4047-B881-07684C42FEE6}"/>
              </a:ext>
            </a:extLst>
          </p:cNvPr>
          <p:cNvSpPr>
            <a:spLocks noGrp="1"/>
          </p:cNvSpPr>
          <p:nvPr>
            <p:ph type="subTitle" idx="1" hasCustomPrompt="1"/>
          </p:nvPr>
        </p:nvSpPr>
        <p:spPr>
          <a:xfrm>
            <a:off x="1524000" y="33734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err="1"/>
              <a:t>맑은고딕</a:t>
            </a:r>
            <a:r>
              <a:rPr lang="en-US" altLang="ko-KR"/>
              <a:t>/Calibri, 18pt</a:t>
            </a:r>
            <a:endParaRPr lang="ko-KR" altLang="en-US"/>
          </a:p>
        </p:txBody>
      </p:sp>
    </p:spTree>
    <p:extLst>
      <p:ext uri="{BB962C8B-B14F-4D97-AF65-F5344CB8AC3E}">
        <p14:creationId xmlns:p14="http://schemas.microsoft.com/office/powerpoint/2010/main" val="319203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한개">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632F8838-206D-96A9-2BCE-53AE15B185FC}"/>
              </a:ext>
            </a:extLst>
          </p:cNvPr>
          <p:cNvSpPr/>
          <p:nvPr userDrawn="1"/>
        </p:nvSpPr>
        <p:spPr>
          <a:xfrm>
            <a:off x="0" y="-1"/>
            <a:ext cx="12192000" cy="92231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1C1E4725-CCED-4BFF-80DF-B7021A37C209}"/>
              </a:ext>
            </a:extLst>
          </p:cNvPr>
          <p:cNvSpPr>
            <a:spLocks noGrp="1"/>
          </p:cNvSpPr>
          <p:nvPr>
            <p:ph type="ctrTitle" hasCustomPrompt="1"/>
          </p:nvPr>
        </p:nvSpPr>
        <p:spPr>
          <a:xfrm>
            <a:off x="239752" y="0"/>
            <a:ext cx="11686478" cy="922315"/>
          </a:xfrm>
          <a:prstGeom prst="rect">
            <a:avLst/>
          </a:prstGeom>
        </p:spPr>
        <p:txBody>
          <a:bodyPr anchor="ctr">
            <a:normAutofit/>
          </a:bodyPr>
          <a:lstStyle>
            <a:lvl1pPr algn="l">
              <a:defRPr sz="3200">
                <a:solidFill>
                  <a:schemeClr val="bg1"/>
                </a:solidFill>
                <a:latin typeface="Calibri" panose="020F0502020204030204" pitchFamily="34" charset="0"/>
                <a:cs typeface="Calibri" panose="020F0502020204030204" pitchFamily="34" charset="0"/>
              </a:defRPr>
            </a:lvl1pPr>
          </a:lstStyle>
          <a:p>
            <a:r>
              <a:rPr lang="ko-KR" altLang="en-US"/>
              <a:t>제목</a:t>
            </a:r>
            <a:r>
              <a:rPr lang="en-US" altLang="ko-KR"/>
              <a:t>: </a:t>
            </a:r>
            <a:r>
              <a:rPr lang="ko-KR" altLang="en-US" err="1"/>
              <a:t>맑은고딕</a:t>
            </a:r>
            <a:r>
              <a:rPr lang="en-US" altLang="ko-KR"/>
              <a:t>/Calibri,</a:t>
            </a:r>
            <a:r>
              <a:rPr lang="ko-KR" altLang="en-US"/>
              <a:t> </a:t>
            </a:r>
            <a:r>
              <a:rPr lang="en-US" altLang="ko-KR"/>
              <a:t>24pt,</a:t>
            </a:r>
            <a:r>
              <a:rPr lang="ko-KR" altLang="en-US"/>
              <a:t> </a:t>
            </a:r>
            <a:r>
              <a:rPr lang="en-US" altLang="ko-KR"/>
              <a:t>Bold</a:t>
            </a:r>
            <a:endParaRPr lang="ko-KR" altLang="en-US"/>
          </a:p>
        </p:txBody>
      </p:sp>
      <p:sp>
        <p:nvSpPr>
          <p:cNvPr id="14" name="텍스트 개체 틀 14">
            <a:extLst>
              <a:ext uri="{FF2B5EF4-FFF2-40B4-BE49-F238E27FC236}">
                <a16:creationId xmlns:a16="http://schemas.microsoft.com/office/drawing/2014/main" id="{51A1CE7C-38C9-41D3-8C48-0918513B3364}"/>
              </a:ext>
            </a:extLst>
          </p:cNvPr>
          <p:cNvSpPr>
            <a:spLocks noGrp="1"/>
          </p:cNvSpPr>
          <p:nvPr>
            <p:ph type="body" sz="quarter" idx="14" hasCustomPrompt="1"/>
          </p:nvPr>
        </p:nvSpPr>
        <p:spPr>
          <a:xfrm>
            <a:off x="245327" y="1021279"/>
            <a:ext cx="11686477" cy="5276228"/>
          </a:xfrm>
          <a:prstGeom prst="rect">
            <a:avLst/>
          </a:prstGeom>
        </p:spPr>
        <p:txBody>
          <a:bodyPr lIns="72000" tIns="72000" rIns="36000" bIns="0">
            <a:normAutofit/>
          </a:bodyPr>
          <a:lstStyle>
            <a:lvl1pPr marL="144000" indent="-180000">
              <a:spcBef>
                <a:spcPts val="1200"/>
              </a:spcBef>
              <a:buFont typeface="Wingdings" panose="05000000000000000000" pitchFamily="2" charset="2"/>
              <a:buChar char="§"/>
              <a:defRPr lang="ko-KR" altLang="en-US" sz="2000" b="1"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1pPr>
            <a:lvl2pPr marL="432000" indent="-180000">
              <a:spcBef>
                <a:spcPts val="800"/>
              </a:spcBef>
              <a:buFont typeface="Arial" panose="020B0604020202020204" pitchFamily="34" charset="0"/>
              <a:buChar char="•"/>
              <a:defRPr lang="ko-KR" altLang="en-US" sz="18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2pPr>
            <a:lvl3pPr marL="720000" indent="-180000">
              <a:spcBef>
                <a:spcPts val="500"/>
              </a:spcBef>
              <a:buFont typeface="Calibri" panose="020F0502020204030204" pitchFamily="34" charset="0"/>
              <a:buChar char="–"/>
              <a:defRPr lang="ko-KR" altLang="en-US" sz="16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3pPr>
            <a:lvl4pPr marL="1008000" indent="-180975">
              <a:lnSpc>
                <a:spcPct val="150000"/>
              </a:lnSpc>
              <a:spcBef>
                <a:spcPts val="500"/>
              </a:spcBef>
              <a:buFont typeface="Wingdings" panose="05000000000000000000" pitchFamily="2" charset="2"/>
              <a:buChar char="ü"/>
              <a:defRPr lang="ko-KR" altLang="en-US" sz="14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4pPr>
            <a:lvl5pPr marL="449263" indent="-85725">
              <a:spcBef>
                <a:spcPts val="300"/>
              </a:spcBef>
              <a:buFont typeface="Calibri" panose="020F0502020204030204" pitchFamily="34" charset="0"/>
              <a:buChar char="◦"/>
              <a:defRPr lang="ko-KR" altLang="en-US" sz="10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5pPr>
            <a:lvl6pPr>
              <a:defRPr>
                <a:latin typeface="Arial" panose="020B0604020202020204" pitchFamily="34" charset="0"/>
                <a:cs typeface="Arial" panose="020B0604020202020204" pitchFamily="34" charset="0"/>
              </a:defRPr>
            </a:lvl6pPr>
            <a:lvl9pPr marL="3657226" indent="0">
              <a:buNone/>
              <a:defRPr/>
            </a:lvl9pPr>
          </a:lstStyle>
          <a:p>
            <a:pPr lvl="0"/>
            <a:r>
              <a:rPr lang="en-US" altLang="ko-KR"/>
              <a:t> </a:t>
            </a:r>
          </a:p>
          <a:p>
            <a:pPr lvl="1"/>
            <a:r>
              <a:rPr lang="en-US" altLang="ko-KR"/>
              <a:t> </a:t>
            </a:r>
          </a:p>
          <a:p>
            <a:pPr lvl="2"/>
            <a:r>
              <a:rPr lang="en-US" altLang="ko-KR"/>
              <a:t> </a:t>
            </a:r>
          </a:p>
          <a:p>
            <a:pPr lvl="3"/>
            <a:r>
              <a:rPr lang="en-US" altLang="ko-KR"/>
              <a:t> </a:t>
            </a:r>
          </a:p>
          <a:p>
            <a:pPr lvl="4"/>
            <a:endParaRPr lang="en-US" altLang="ko-KR"/>
          </a:p>
          <a:p>
            <a:pPr lvl="5"/>
            <a:endParaRPr lang="en-US" altLang="ko-KR"/>
          </a:p>
          <a:p>
            <a:pPr lvl="3"/>
            <a:endParaRPr lang="ko-KR" altLang="en-US"/>
          </a:p>
        </p:txBody>
      </p:sp>
      <p:pic>
        <p:nvPicPr>
          <p:cNvPr id="5" name="그림 4" descr="텍스트, 폰트, 그래픽, 로고이(가) 표시된 사진&#10;&#10;자동 생성된 설명">
            <a:extLst>
              <a:ext uri="{FF2B5EF4-FFF2-40B4-BE49-F238E27FC236}">
                <a16:creationId xmlns:a16="http://schemas.microsoft.com/office/drawing/2014/main" id="{ADF87EAF-98C7-963D-7466-EFC7358051BF}"/>
              </a:ext>
            </a:extLst>
          </p:cNvPr>
          <p:cNvPicPr>
            <a:picLocks noChangeAspect="1"/>
          </p:cNvPicPr>
          <p:nvPr userDrawn="1"/>
        </p:nvPicPr>
        <p:blipFill>
          <a:blip r:embed="rId2">
            <a:extLst>
              <a:ext uri="{28A0092B-C50C-407E-A947-70E740481C1C}">
                <a14:useLocalDpi xmlns:a14="http://schemas.microsoft.com/office/drawing/2010/main" val="0"/>
              </a:ext>
            </a:extLst>
          </a:blip>
          <a:srcRect l="6171" t="19632" r="5467" b="20764"/>
          <a:stretch/>
        </p:blipFill>
        <p:spPr>
          <a:xfrm>
            <a:off x="10781616" y="6453284"/>
            <a:ext cx="1311423" cy="303617"/>
          </a:xfrm>
          <a:prstGeom prst="rect">
            <a:avLst/>
          </a:prstGeom>
        </p:spPr>
      </p:pic>
      <p:sp>
        <p:nvSpPr>
          <p:cNvPr id="4" name="슬라이드 번호 개체 틀 5">
            <a:extLst>
              <a:ext uri="{FF2B5EF4-FFF2-40B4-BE49-F238E27FC236}">
                <a16:creationId xmlns:a16="http://schemas.microsoft.com/office/drawing/2014/main" id="{1D093EE6-4A56-8F2C-5E72-E198370EE68A}"/>
              </a:ext>
            </a:extLst>
          </p:cNvPr>
          <p:cNvSpPr>
            <a:spLocks noGrp="1"/>
          </p:cNvSpPr>
          <p:nvPr>
            <p:ph type="sldNum" sz="quarter" idx="12"/>
          </p:nvPr>
        </p:nvSpPr>
        <p:spPr>
          <a:xfrm>
            <a:off x="5855355" y="6462483"/>
            <a:ext cx="481288" cy="290411"/>
          </a:xfrm>
          <a:prstGeom prst="rect">
            <a:avLst/>
          </a:prstGeom>
        </p:spPr>
        <p:txBody>
          <a:bodyPr/>
          <a:lstStyle>
            <a:lvl1pPr algn="ctr">
              <a:defRPr sz="1400"/>
            </a:lvl1pPr>
          </a:lstStyle>
          <a:p>
            <a:fld id="{6B655520-5A33-4230-ABDD-A213BEC2F74F}" type="slidenum">
              <a:rPr lang="ko-KR" altLang="en-US" smtClean="0"/>
              <a:pPr/>
              <a:t>‹#›</a:t>
            </a:fld>
            <a:endParaRPr lang="ko-KR" altLang="en-US"/>
          </a:p>
        </p:txBody>
      </p:sp>
    </p:spTree>
    <p:extLst>
      <p:ext uri="{BB962C8B-B14F-4D97-AF65-F5344CB8AC3E}">
        <p14:creationId xmlns:p14="http://schemas.microsoft.com/office/powerpoint/2010/main" val="1870421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25113"/>
      </p:ext>
    </p:extLst>
  </p:cSld>
  <p:clrMap bg1="lt1" tx1="dk1" bg2="lt2" tx2="dk2" accent1="accent1" accent2="accent2" accent3="accent3" accent4="accent4" accent5="accent5" accent6="accent6" hlink="hlink" folHlink="folHlink"/>
  <p:sldLayoutIdLst>
    <p:sldLayoutId id="2147483663" r:id="rId1"/>
    <p:sldLayoutId id="2147483649" r:id="rId2"/>
  </p:sldLayoutIdLst>
  <p:hf hdr="0" ftr="0" dt="0"/>
  <p:txStyles>
    <p:titleStyle>
      <a:lvl1pPr algn="l" defTabSz="914400" rtl="0" eaLnBrk="1" latinLnBrk="1"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2EF77700-7B41-B455-0E23-7E590DAB0F12}"/>
              </a:ext>
            </a:extLst>
          </p:cNvPr>
          <p:cNvSpPr>
            <a:spLocks noGrp="1"/>
          </p:cNvSpPr>
          <p:nvPr>
            <p:ph type="ctrTitle"/>
          </p:nvPr>
        </p:nvSpPr>
        <p:spPr>
          <a:xfrm>
            <a:off x="0" y="1584960"/>
            <a:ext cx="12192000" cy="1844040"/>
          </a:xfrm>
        </p:spPr>
        <p:txBody>
          <a:bodyPr>
            <a:normAutofit/>
          </a:bodyPr>
          <a:lstStyle/>
          <a:p>
            <a:r>
              <a:rPr lang="en-US" altLang="ko-KR" sz="3200">
                <a:latin typeface="Calibri" panose="020F0502020204030204" pitchFamily="34" charset="0"/>
                <a:ea typeface="Calibri" panose="020F0502020204030204" pitchFamily="34" charset="0"/>
                <a:cs typeface="Calibri" panose="020F0502020204030204" pitchFamily="34" charset="0"/>
              </a:rPr>
              <a:t>Performance Characterization of CXL Memory</a:t>
            </a:r>
            <a:br>
              <a:rPr lang="en-US" altLang="ko-KR" sz="3200">
                <a:latin typeface="Calibri" panose="020F0502020204030204" pitchFamily="34" charset="0"/>
                <a:ea typeface="Calibri" panose="020F0502020204030204" pitchFamily="34" charset="0"/>
                <a:cs typeface="Calibri" panose="020F0502020204030204" pitchFamily="34" charset="0"/>
              </a:rPr>
            </a:br>
            <a:r>
              <a:rPr lang="en-US" altLang="ko-KR" sz="3200">
                <a:latin typeface="Calibri" panose="020F0502020204030204" pitchFamily="34" charset="0"/>
                <a:ea typeface="Calibri" panose="020F0502020204030204" pitchFamily="34" charset="0"/>
                <a:cs typeface="Calibri" panose="020F0502020204030204" pitchFamily="34" charset="0"/>
              </a:rPr>
              <a:t> Expander: Impact on Read and Write Latencies</a:t>
            </a:r>
            <a:br>
              <a:rPr lang="en-US" altLang="ko-KR" sz="3200">
                <a:latin typeface="Calibri" panose="020F0502020204030204" pitchFamily="34" charset="0"/>
                <a:ea typeface="Calibri" panose="020F0502020204030204" pitchFamily="34" charset="0"/>
                <a:cs typeface="Calibri" panose="020F0502020204030204" pitchFamily="34" charset="0"/>
              </a:rPr>
            </a:br>
            <a:endParaRPr lang="ko-KR" altLang="en-US" sz="3200">
              <a:latin typeface="Calibri" panose="020F0502020204030204" pitchFamily="34" charset="0"/>
              <a:cs typeface="Calibri" panose="020F0502020204030204" pitchFamily="34" charset="0"/>
            </a:endParaRPr>
          </a:p>
        </p:txBody>
      </p:sp>
      <p:sp>
        <p:nvSpPr>
          <p:cNvPr id="6" name="부제목 2">
            <a:extLst>
              <a:ext uri="{FF2B5EF4-FFF2-40B4-BE49-F238E27FC236}">
                <a16:creationId xmlns:a16="http://schemas.microsoft.com/office/drawing/2014/main" id="{3B75F2A8-0C95-A2B2-5887-AB27BCC56E63}"/>
              </a:ext>
            </a:extLst>
          </p:cNvPr>
          <p:cNvSpPr>
            <a:spLocks noGrp="1"/>
          </p:cNvSpPr>
          <p:nvPr>
            <p:ph type="subTitle" idx="1"/>
          </p:nvPr>
        </p:nvSpPr>
        <p:spPr>
          <a:xfrm>
            <a:off x="1524000" y="3572854"/>
            <a:ext cx="9840686" cy="2665412"/>
          </a:xfrm>
        </p:spPr>
        <p:txBody>
          <a:bodyPr/>
          <a:lstStyle/>
          <a:p>
            <a:endParaRPr lang="en-US" altLang="ko-KR">
              <a:latin typeface="Calibri" panose="020F0502020204030204" pitchFamily="34" charset="0"/>
              <a:ea typeface="Calibri" panose="020F0502020204030204" pitchFamily="34" charset="0"/>
              <a:cs typeface="Calibri" panose="020F0502020204030204" pitchFamily="34" charset="0"/>
            </a:endParaRPr>
          </a:p>
          <a:p>
            <a:r>
              <a:rPr lang="en-US" altLang="ko-KR" sz="2000" b="1" u="sng">
                <a:latin typeface="Calibri" panose="020F0502020204030204" pitchFamily="34" charset="0"/>
                <a:ea typeface="Calibri" panose="020F0502020204030204" pitchFamily="34" charset="0"/>
                <a:cs typeface="Calibri" panose="020F0502020204030204" pitchFamily="34" charset="0"/>
              </a:rPr>
              <a:t>Junbum Park</a:t>
            </a:r>
            <a:r>
              <a:rPr lang="en-US" altLang="ko-KR" sz="2000">
                <a:latin typeface="Calibri" panose="020F0502020204030204" pitchFamily="34" charset="0"/>
                <a:ea typeface="Calibri" panose="020F0502020204030204" pitchFamily="34" charset="0"/>
                <a:cs typeface="Calibri" panose="020F0502020204030204" pitchFamily="34" charset="0"/>
              </a:rPr>
              <a:t>, Wonyoung Lee, Taejeong Kim, Yongho Lee, and Seokin Hong</a:t>
            </a:r>
            <a:br>
              <a:rPr lang="en-US" altLang="ko-KR" sz="2000">
                <a:latin typeface="Calibri" panose="020F0502020204030204" pitchFamily="34" charset="0"/>
                <a:ea typeface="Calibri" panose="020F0502020204030204" pitchFamily="34" charset="0"/>
                <a:cs typeface="Calibri" panose="020F0502020204030204" pitchFamily="34" charset="0"/>
              </a:rPr>
            </a:br>
            <a:r>
              <a:rPr lang="en-US" altLang="ko-KR">
                <a:latin typeface="Calibri" panose="020F0502020204030204" pitchFamily="34" charset="0"/>
                <a:ea typeface="Calibri" panose="020F0502020204030204" pitchFamily="34" charset="0"/>
                <a:cs typeface="Calibri" panose="020F0502020204030204" pitchFamily="34" charset="0"/>
              </a:rPr>
              <a:t>Sungkyunkwan University, Samsung Electronics</a:t>
            </a:r>
          </a:p>
          <a:p>
            <a:endParaRPr lang="en-US" altLang="ko-KR">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1687C92-FFCE-66B2-CB74-3814EC11C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164" y="5406406"/>
            <a:ext cx="3209295" cy="491514"/>
          </a:xfrm>
          <a:prstGeom prst="rect">
            <a:avLst/>
          </a:prstGeom>
          <a:noFill/>
          <a:extLst>
            <a:ext uri="{909E8E84-426E-40DD-AFC4-6F175D3DCCD1}">
              <a14:hiddenFill xmlns:a14="http://schemas.microsoft.com/office/drawing/2010/main">
                <a:solidFill>
                  <a:srgbClr val="FFFFFF"/>
                </a:solidFill>
              </a14:hiddenFill>
            </a:ext>
          </a:extLst>
        </p:spPr>
      </p:pic>
      <p:sp>
        <p:nvSpPr>
          <p:cNvPr id="7" name="부제목 2">
            <a:extLst>
              <a:ext uri="{FF2B5EF4-FFF2-40B4-BE49-F238E27FC236}">
                <a16:creationId xmlns:a16="http://schemas.microsoft.com/office/drawing/2014/main" id="{54E527D9-5961-61AA-C4B5-324F17727BF8}"/>
              </a:ext>
            </a:extLst>
          </p:cNvPr>
          <p:cNvSpPr txBox="1">
            <a:spLocks/>
          </p:cNvSpPr>
          <p:nvPr/>
        </p:nvSpPr>
        <p:spPr>
          <a:xfrm>
            <a:off x="1524000" y="369239"/>
            <a:ext cx="9144000" cy="350050"/>
          </a:xfrm>
          <a:prstGeom prst="rect">
            <a:avLst/>
          </a:prstGeom>
        </p:spPr>
        <p:txBody>
          <a:bodyPr>
            <a:normAutofit/>
          </a:bodyPr>
          <a:lstStyle>
            <a:lvl1pPr marL="0" indent="0" algn="ctr" defTabSz="914400" rtl="0" eaLnBrk="1" latinLnBrk="1"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ko-KR">
                <a:solidFill>
                  <a:srgbClr val="000000"/>
                </a:solidFill>
                <a:latin typeface="Calibri" panose="020F0502020204030204" pitchFamily="34" charset="0"/>
                <a:ea typeface="Calibri" panose="020F0502020204030204" pitchFamily="34" charset="0"/>
                <a:cs typeface="Calibri" panose="020F0502020204030204" pitchFamily="34" charset="0"/>
              </a:rPr>
              <a:t>ICCE-ASIA ‘24: </a:t>
            </a:r>
            <a:r>
              <a:rPr lang="en-US" altLang="ko-KR">
                <a:latin typeface="Calibri" panose="020F0502020204030204" pitchFamily="34" charset="0"/>
                <a:ea typeface="Calibri" panose="020F0502020204030204" pitchFamily="34" charset="0"/>
                <a:cs typeface="Calibri" panose="020F0502020204030204" pitchFamily="34" charset="0"/>
              </a:rPr>
              <a:t>International Conference on Consumer Electronics</a:t>
            </a:r>
            <a:r>
              <a:rPr lang="en-US" altLang="ko-KR">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pic>
        <p:nvPicPr>
          <p:cNvPr id="9" name="그림 8" descr="텍스트, 폰트, 그래픽, 로고이(가) 표시된 사진&#10;&#10;자동 생성된 설명">
            <a:extLst>
              <a:ext uri="{FF2B5EF4-FFF2-40B4-BE49-F238E27FC236}">
                <a16:creationId xmlns:a16="http://schemas.microsoft.com/office/drawing/2014/main" id="{EE3CFC5D-F824-1CFA-881F-1E6DC3E70D45}"/>
              </a:ext>
            </a:extLst>
          </p:cNvPr>
          <p:cNvPicPr>
            <a:picLocks noChangeAspect="1"/>
          </p:cNvPicPr>
          <p:nvPr/>
        </p:nvPicPr>
        <p:blipFill>
          <a:blip r:embed="rId4">
            <a:extLst>
              <a:ext uri="{28A0092B-C50C-407E-A947-70E740481C1C}">
                <a14:useLocalDpi xmlns:a14="http://schemas.microsoft.com/office/drawing/2010/main" val="0"/>
              </a:ext>
            </a:extLst>
          </a:blip>
          <a:srcRect l="6171" t="19632" r="5467" b="20764"/>
          <a:stretch/>
        </p:blipFill>
        <p:spPr>
          <a:xfrm>
            <a:off x="1584842" y="5293400"/>
            <a:ext cx="2611120" cy="604520"/>
          </a:xfrm>
          <a:prstGeom prst="rect">
            <a:avLst/>
          </a:prstGeom>
        </p:spPr>
      </p:pic>
      <p:pic>
        <p:nvPicPr>
          <p:cNvPr id="1026" name="Picture 2" descr="Samsung Logo Png - Free Transparent PNG Logos">
            <a:extLst>
              <a:ext uri="{FF2B5EF4-FFF2-40B4-BE49-F238E27FC236}">
                <a16:creationId xmlns:a16="http://schemas.microsoft.com/office/drawing/2014/main" id="{492BF289-1489-B552-3795-13ECE6FC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3937" y="5328835"/>
            <a:ext cx="2513447" cy="66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4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1D3DE452-67BA-DCE0-1866-46BF2FE72676}"/>
              </a:ext>
            </a:extLst>
          </p:cNvPr>
          <p:cNvPicPr>
            <a:picLocks noChangeAspect="1"/>
          </p:cNvPicPr>
          <p:nvPr/>
        </p:nvPicPr>
        <p:blipFill>
          <a:blip r:embed="rId3"/>
          <a:srcRect r="5708"/>
          <a:stretch/>
        </p:blipFill>
        <p:spPr>
          <a:xfrm>
            <a:off x="8951135" y="3679748"/>
            <a:ext cx="3174050" cy="2339461"/>
          </a:xfrm>
          <a:prstGeom prst="rect">
            <a:avLst/>
          </a:prstGeom>
        </p:spPr>
      </p:pic>
      <p:pic>
        <p:nvPicPr>
          <p:cNvPr id="9" name="그림 8">
            <a:extLst>
              <a:ext uri="{FF2B5EF4-FFF2-40B4-BE49-F238E27FC236}">
                <a16:creationId xmlns:a16="http://schemas.microsoft.com/office/drawing/2014/main" id="{84FF33E8-1749-BB04-BC9A-8915BE1108B4}"/>
              </a:ext>
            </a:extLst>
          </p:cNvPr>
          <p:cNvPicPr>
            <a:picLocks noChangeAspect="1"/>
          </p:cNvPicPr>
          <p:nvPr/>
        </p:nvPicPr>
        <p:blipFill>
          <a:blip r:embed="rId4"/>
          <a:stretch>
            <a:fillRect/>
          </a:stretch>
        </p:blipFill>
        <p:spPr>
          <a:xfrm>
            <a:off x="4447944" y="3720260"/>
            <a:ext cx="4762745" cy="2349621"/>
          </a:xfrm>
          <a:prstGeom prst="rect">
            <a:avLst/>
          </a:prstGeom>
        </p:spPr>
      </p:pic>
      <p:pic>
        <p:nvPicPr>
          <p:cNvPr id="21" name="그림 20">
            <a:extLst>
              <a:ext uri="{FF2B5EF4-FFF2-40B4-BE49-F238E27FC236}">
                <a16:creationId xmlns:a16="http://schemas.microsoft.com/office/drawing/2014/main" id="{5E01B11E-7470-E614-56A0-21BB6349F57A}"/>
              </a:ext>
            </a:extLst>
          </p:cNvPr>
          <p:cNvPicPr>
            <a:picLocks noChangeAspect="1"/>
          </p:cNvPicPr>
          <p:nvPr/>
        </p:nvPicPr>
        <p:blipFill>
          <a:blip r:embed="rId5"/>
          <a:srcRect r="4619"/>
          <a:stretch/>
        </p:blipFill>
        <p:spPr>
          <a:xfrm>
            <a:off x="75753" y="3590862"/>
            <a:ext cx="4506408" cy="2571882"/>
          </a:xfrm>
          <a:prstGeom prst="rect">
            <a:avLst/>
          </a:prstGeom>
        </p:spPr>
      </p:pic>
      <p:sp>
        <p:nvSpPr>
          <p:cNvPr id="2" name="제목 1">
            <a:extLst>
              <a:ext uri="{FF2B5EF4-FFF2-40B4-BE49-F238E27FC236}">
                <a16:creationId xmlns:a16="http://schemas.microsoft.com/office/drawing/2014/main" id="{66AC8BA4-0F03-A855-365B-B7A0B262B301}"/>
              </a:ext>
            </a:extLst>
          </p:cNvPr>
          <p:cNvSpPr>
            <a:spLocks noGrp="1"/>
          </p:cNvSpPr>
          <p:nvPr>
            <p:ph type="ctrTitle"/>
          </p:nvPr>
        </p:nvSpPr>
        <p:spPr/>
        <p:txBody>
          <a:bodyPr>
            <a:normAutofit/>
          </a:bodyPr>
          <a:lstStyle/>
          <a:p>
            <a:r>
              <a:rPr lang="en-US" altLang="ko-KR" sz="3600">
                <a:latin typeface="Calibri" panose="020F0502020204030204" pitchFamily="34" charset="0"/>
                <a:ea typeface="Calibri" panose="020F0502020204030204" pitchFamily="34" charset="0"/>
                <a:cs typeface="Calibri" panose="020F0502020204030204" pitchFamily="34" charset="0"/>
              </a:rPr>
              <a:t>Comparative Analysis of Workloads</a:t>
            </a:r>
            <a:endParaRPr lang="ko-KR" altLang="en-US" sz="3600"/>
          </a:p>
        </p:txBody>
      </p:sp>
      <p:sp>
        <p:nvSpPr>
          <p:cNvPr id="5" name="직사각형 4">
            <a:extLst>
              <a:ext uri="{FF2B5EF4-FFF2-40B4-BE49-F238E27FC236}">
                <a16:creationId xmlns:a16="http://schemas.microsoft.com/office/drawing/2014/main" id="{AC47E122-5263-28ED-9474-5A368717AAA8}"/>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9</a:t>
            </a:r>
            <a:endParaRPr lang="ko-KR" altLang="en-US" sz="2000" b="1">
              <a:solidFill>
                <a:schemeClr val="tx1"/>
              </a:solidFill>
              <a:latin typeface="Calibri" panose="020F0502020204030204" pitchFamily="34" charset="0"/>
              <a:cs typeface="Calibri" panose="020F0502020204030204" pitchFamily="34" charset="0"/>
            </a:endParaRPr>
          </a:p>
        </p:txBody>
      </p:sp>
      <p:sp>
        <p:nvSpPr>
          <p:cNvPr id="7" name="텍스트 개체 틀 2">
            <a:extLst>
              <a:ext uri="{FF2B5EF4-FFF2-40B4-BE49-F238E27FC236}">
                <a16:creationId xmlns:a16="http://schemas.microsoft.com/office/drawing/2014/main" id="{A5F56951-8053-8432-91A6-94BF9AEC4630}"/>
              </a:ext>
            </a:extLst>
          </p:cNvPr>
          <p:cNvSpPr txBox="1">
            <a:spLocks/>
          </p:cNvSpPr>
          <p:nvPr/>
        </p:nvSpPr>
        <p:spPr>
          <a:xfrm>
            <a:off x="343061" y="886918"/>
            <a:ext cx="11686477" cy="5276228"/>
          </a:xfrm>
          <a:prstGeom prst="rect">
            <a:avLst/>
          </a:prstGeom>
        </p:spPr>
        <p:txBody>
          <a:bodyPr lIns="72000" tIns="72000" rIns="36000" bIns="0">
            <a:normAutofit/>
          </a:bodyPr>
          <a:lstStyle>
            <a:lvl1pPr marL="144000" indent="-180000" algn="l" defTabSz="914400" rtl="0" eaLnBrk="1" latinLnBrk="1" hangingPunct="1">
              <a:lnSpc>
                <a:spcPct val="90000"/>
              </a:lnSpc>
              <a:spcBef>
                <a:spcPts val="1200"/>
              </a:spcBef>
              <a:buFont typeface="Wingdings" panose="05000000000000000000" pitchFamily="2" charset="2"/>
              <a:buChar char="§"/>
              <a:defRPr lang="ko-KR" altLang="en-US" sz="2000" b="1"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1pPr>
            <a:lvl2pPr marL="432000" indent="-180000" algn="l" defTabSz="914400" rtl="0" eaLnBrk="1" latinLnBrk="1" hangingPunct="1">
              <a:lnSpc>
                <a:spcPct val="90000"/>
              </a:lnSpc>
              <a:spcBef>
                <a:spcPts val="800"/>
              </a:spcBef>
              <a:buFont typeface="Arial" panose="020B0604020202020204" pitchFamily="34" charset="0"/>
              <a:buChar char="•"/>
              <a:defRPr lang="ko-KR" altLang="en-US" sz="18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2pPr>
            <a:lvl3pPr marL="720000" indent="-180000" algn="l" defTabSz="914400" rtl="0" eaLnBrk="1" latinLnBrk="1" hangingPunct="1">
              <a:lnSpc>
                <a:spcPct val="90000"/>
              </a:lnSpc>
              <a:spcBef>
                <a:spcPts val="500"/>
              </a:spcBef>
              <a:buFont typeface="Calibri" panose="020F0502020204030204" pitchFamily="34" charset="0"/>
              <a:buChar char="–"/>
              <a:defRPr lang="ko-KR" altLang="en-US" sz="16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3pPr>
            <a:lvl4pPr marL="1008000" indent="-180975" algn="l" defTabSz="914400" rtl="0" eaLnBrk="1" latinLnBrk="1" hangingPunct="1">
              <a:lnSpc>
                <a:spcPct val="150000"/>
              </a:lnSpc>
              <a:spcBef>
                <a:spcPts val="500"/>
              </a:spcBef>
              <a:buFont typeface="Wingdings" panose="05000000000000000000" pitchFamily="2" charset="2"/>
              <a:buChar char="ü"/>
              <a:defRPr lang="ko-KR" altLang="en-US" sz="14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4pPr>
            <a:lvl5pPr marL="449263" indent="-85725" algn="l" defTabSz="914400" rtl="0" eaLnBrk="1" latinLnBrk="1" hangingPunct="1">
              <a:lnSpc>
                <a:spcPct val="90000"/>
              </a:lnSpc>
              <a:spcBef>
                <a:spcPts val="300"/>
              </a:spcBef>
              <a:buFont typeface="Calibri" panose="020F0502020204030204" pitchFamily="34" charset="0"/>
              <a:buChar char="◦"/>
              <a:defRPr lang="ko-KR" altLang="en-US" sz="10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226" indent="0" algn="l"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Latency comparison</a:t>
            </a:r>
          </a:p>
          <a:p>
            <a:pPr marL="630900" lvl="1"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For write operations, it was observed that execution on the CXL memory expander takes approximately 10–13% longer than on the local DRAM.</a:t>
            </a:r>
          </a:p>
          <a:p>
            <a:pPr marL="630900" lvl="1"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For read operations, a significantly higher latency than write was observed, with execution times increasing by as little as 46% and up to 59%.</a:t>
            </a:r>
          </a:p>
          <a:p>
            <a:pPr marL="630900" lvl="1" indent="-342900"/>
            <a:r>
              <a:rPr lang="en-US" altLang="ko-KR" sz="2600">
                <a:solidFill>
                  <a:schemeClr val="tx1"/>
                </a:solidFill>
                <a:latin typeface="Calibri" panose="020F0502020204030204" pitchFamily="34" charset="0"/>
                <a:ea typeface="Calibri" panose="020F0502020204030204" pitchFamily="34" charset="0"/>
                <a:cs typeface="Calibri" panose="020F0502020204030204" pitchFamily="34" charset="0"/>
              </a:rPr>
              <a:t>This trend was consistently observed across all workloads.</a:t>
            </a:r>
            <a:br>
              <a:rPr lang="en-US" altLang="ko-KR" sz="260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ko-KR" sz="260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F09B060A-D9E5-5F7D-50E1-4C6554FBD04C}"/>
              </a:ext>
            </a:extLst>
          </p:cNvPr>
          <p:cNvSpPr txBox="1"/>
          <p:nvPr/>
        </p:nvSpPr>
        <p:spPr>
          <a:xfrm>
            <a:off x="1700627" y="5237480"/>
            <a:ext cx="931387" cy="307777"/>
          </a:xfrm>
          <a:prstGeom prst="rect">
            <a:avLst/>
          </a:prstGeom>
          <a:noFill/>
        </p:spPr>
        <p:txBody>
          <a:bodyPr wrap="square" rtlCol="0">
            <a:spAutoFit/>
          </a:bodyPr>
          <a:lstStyle/>
          <a:p>
            <a:r>
              <a:rPr lang="en-US" altLang="ko-KR" sz="1400">
                <a:latin typeface="Calibri" panose="020F0502020204030204" pitchFamily="34" charset="0"/>
                <a:ea typeface="Calibri" panose="020F0502020204030204" pitchFamily="34" charset="0"/>
                <a:cs typeface="Calibri" panose="020F0502020204030204" pitchFamily="34" charset="0"/>
              </a:rPr>
              <a:t>(Read)</a:t>
            </a:r>
            <a:endParaRPr lang="ko-KR" altLang="en-US" sz="140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5F12AF4-219E-F311-CB7E-33157350308C}"/>
              </a:ext>
            </a:extLst>
          </p:cNvPr>
          <p:cNvSpPr txBox="1"/>
          <p:nvPr/>
        </p:nvSpPr>
        <p:spPr>
          <a:xfrm>
            <a:off x="618587" y="5227320"/>
            <a:ext cx="931387" cy="307777"/>
          </a:xfrm>
          <a:prstGeom prst="rect">
            <a:avLst/>
          </a:prstGeom>
          <a:noFill/>
        </p:spPr>
        <p:txBody>
          <a:bodyPr wrap="square" rtlCol="0">
            <a:spAutoFit/>
          </a:bodyPr>
          <a:lstStyle/>
          <a:p>
            <a:r>
              <a:rPr lang="en-US" altLang="ko-KR" sz="1400">
                <a:latin typeface="Calibri" panose="020F0502020204030204" pitchFamily="34" charset="0"/>
                <a:ea typeface="Calibri" panose="020F0502020204030204" pitchFamily="34" charset="0"/>
                <a:cs typeface="Calibri" panose="020F0502020204030204" pitchFamily="34" charset="0"/>
              </a:rPr>
              <a:t>(Write)</a:t>
            </a:r>
            <a:endParaRPr lang="ko-KR" alt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61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77E02-023D-088B-4C8C-4D969548D30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7C0561D3-7DE8-9165-145B-05356CF1F33B}"/>
              </a:ext>
            </a:extLst>
          </p:cNvPr>
          <p:cNvSpPr>
            <a:spLocks noGrp="1"/>
          </p:cNvSpPr>
          <p:nvPr>
            <p:ph type="ctrTitle"/>
          </p:nvPr>
        </p:nvSpPr>
        <p:spPr/>
        <p:txBody>
          <a:bodyPr>
            <a:normAutofit/>
          </a:bodyPr>
          <a:lstStyle/>
          <a:p>
            <a:r>
              <a:rPr lang="en-US" altLang="ko-KR" sz="3600"/>
              <a:t>Why write is faster than read ?</a:t>
            </a:r>
            <a:endParaRPr lang="ko-KR" altLang="en-US" sz="3600">
              <a:solidFill>
                <a:schemeClr val="bg1"/>
              </a:solidFill>
            </a:endParaRPr>
          </a:p>
        </p:txBody>
      </p:sp>
      <p:sp>
        <p:nvSpPr>
          <p:cNvPr id="3" name="텍스트 개체 틀 2">
            <a:extLst>
              <a:ext uri="{FF2B5EF4-FFF2-40B4-BE49-F238E27FC236}">
                <a16:creationId xmlns:a16="http://schemas.microsoft.com/office/drawing/2014/main" id="{8AA831E8-1A74-9A2F-67D9-90739C7F7302}"/>
              </a:ext>
            </a:extLst>
          </p:cNvPr>
          <p:cNvSpPr>
            <a:spLocks noGrp="1"/>
          </p:cNvSpPr>
          <p:nvPr>
            <p:ph type="body" sz="quarter" idx="14"/>
          </p:nvPr>
        </p:nvSpPr>
        <p:spPr>
          <a:xfrm>
            <a:off x="264234" y="947824"/>
            <a:ext cx="11686477" cy="5276228"/>
          </a:xfrm>
        </p:spPr>
        <p:txBody>
          <a:bodyPr>
            <a:normAutofit/>
          </a:bodyPr>
          <a:lstStyle/>
          <a:p>
            <a:pPr marL="342900" indent="-342900"/>
            <a:r>
              <a:rPr lang="en-US" sz="2400" b="0">
                <a:latin typeface="Calibri" panose="020F0502020204030204" pitchFamily="34" charset="0"/>
                <a:cs typeface="Calibri" panose="020F0502020204030204" pitchFamily="34" charset="0"/>
              </a:rPr>
              <a:t>For write operations, when write data arrives at the memory (DRAM) controller, it can be buffered, allowing the controller to send the host that the write command is complete. </a:t>
            </a:r>
          </a:p>
          <a:p>
            <a:pPr marL="342900" indent="-342900"/>
            <a:r>
              <a:rPr lang="en-US" sz="2400" b="0">
                <a:latin typeface="Calibri" panose="020F0502020204030204" pitchFamily="34" charset="0"/>
                <a:cs typeface="Calibri" panose="020F0502020204030204" pitchFamily="34" charset="0"/>
              </a:rPr>
              <a:t>However, for read operations, the controller must retrieve the read data from memory (DRAM) and deliver it to the host before the read command can be considered complete.</a:t>
            </a:r>
            <a:endPar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2056" name="Picture 8">
            <a:extLst>
              <a:ext uri="{FF2B5EF4-FFF2-40B4-BE49-F238E27FC236}">
                <a16:creationId xmlns:a16="http://schemas.microsoft.com/office/drawing/2014/main" id="{0786B626-F7F5-4213-DA6F-DCC3534C5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77" y="2897102"/>
            <a:ext cx="7021048" cy="2353534"/>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a:extLst>
              <a:ext uri="{FF2B5EF4-FFF2-40B4-BE49-F238E27FC236}">
                <a16:creationId xmlns:a16="http://schemas.microsoft.com/office/drawing/2014/main" id="{A5BF9EDA-E102-BB2F-9665-EE4C66903311}"/>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cs typeface="Calibri" panose="020F0502020204030204" pitchFamily="34" charset="0"/>
              </a:rPr>
              <a:t>10</a:t>
            </a:r>
            <a:endParaRPr lang="ko-KR" altLang="en-US" sz="2000" b="1">
              <a:solidFill>
                <a:schemeClr val="tx1"/>
              </a:solidFill>
              <a:latin typeface="Calibri" panose="020F0502020204030204" pitchFamily="34" charset="0"/>
              <a:cs typeface="Calibri" panose="020F0502020204030204" pitchFamily="34" charset="0"/>
            </a:endParaRPr>
          </a:p>
        </p:txBody>
      </p:sp>
      <p:cxnSp>
        <p:nvCxnSpPr>
          <p:cNvPr id="15" name="직선 연결선 14">
            <a:extLst>
              <a:ext uri="{FF2B5EF4-FFF2-40B4-BE49-F238E27FC236}">
                <a16:creationId xmlns:a16="http://schemas.microsoft.com/office/drawing/2014/main" id="{B2104A86-3A50-DFAE-783D-F9B06426791F}"/>
              </a:ext>
            </a:extLst>
          </p:cNvPr>
          <p:cNvCxnSpPr/>
          <p:nvPr/>
        </p:nvCxnSpPr>
        <p:spPr>
          <a:xfrm>
            <a:off x="5168201" y="3567249"/>
            <a:ext cx="4546600" cy="0"/>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073E18C8-C937-E780-7215-F8E9F816D391}"/>
              </a:ext>
            </a:extLst>
          </p:cNvPr>
          <p:cNvCxnSpPr>
            <a:cxnSpLocks/>
          </p:cNvCxnSpPr>
          <p:nvPr/>
        </p:nvCxnSpPr>
        <p:spPr>
          <a:xfrm flipV="1">
            <a:off x="9710568" y="3567249"/>
            <a:ext cx="0" cy="14224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D8B82560-A3FF-5D01-817E-AB7832840DA4}"/>
              </a:ext>
            </a:extLst>
          </p:cNvPr>
          <p:cNvCxnSpPr/>
          <p:nvPr/>
        </p:nvCxnSpPr>
        <p:spPr>
          <a:xfrm>
            <a:off x="5173281" y="3704409"/>
            <a:ext cx="4546600" cy="0"/>
          </a:xfrm>
          <a:prstGeom prst="line">
            <a:avLst/>
          </a:prstGeom>
          <a:ln w="38100">
            <a:solidFill>
              <a:schemeClr val="accent5"/>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pic>
        <p:nvPicPr>
          <p:cNvPr id="26" name="그림 25">
            <a:extLst>
              <a:ext uri="{FF2B5EF4-FFF2-40B4-BE49-F238E27FC236}">
                <a16:creationId xmlns:a16="http://schemas.microsoft.com/office/drawing/2014/main" id="{1172ACED-5C6B-6113-9899-11D43CDAD541}"/>
              </a:ext>
            </a:extLst>
          </p:cNvPr>
          <p:cNvPicPr>
            <a:picLocks noChangeAspect="1"/>
          </p:cNvPicPr>
          <p:nvPr/>
        </p:nvPicPr>
        <p:blipFill>
          <a:blip r:embed="rId4"/>
          <a:stretch>
            <a:fillRect/>
          </a:stretch>
        </p:blipFill>
        <p:spPr>
          <a:xfrm>
            <a:off x="804532" y="5012584"/>
            <a:ext cx="6785537" cy="1158352"/>
          </a:xfrm>
          <a:prstGeom prst="rect">
            <a:avLst/>
          </a:prstGeom>
        </p:spPr>
      </p:pic>
      <p:cxnSp>
        <p:nvCxnSpPr>
          <p:cNvPr id="27" name="직선 연결선 26">
            <a:extLst>
              <a:ext uri="{FF2B5EF4-FFF2-40B4-BE49-F238E27FC236}">
                <a16:creationId xmlns:a16="http://schemas.microsoft.com/office/drawing/2014/main" id="{CBBA8926-A98E-2748-C919-5EA805E2C1CC}"/>
              </a:ext>
            </a:extLst>
          </p:cNvPr>
          <p:cNvCxnSpPr>
            <a:cxnSpLocks/>
          </p:cNvCxnSpPr>
          <p:nvPr/>
        </p:nvCxnSpPr>
        <p:spPr>
          <a:xfrm>
            <a:off x="5168201" y="3893216"/>
            <a:ext cx="4953000" cy="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9B132DF-33C8-289A-ECEC-3853E111E3F6}"/>
              </a:ext>
            </a:extLst>
          </p:cNvPr>
          <p:cNvCxnSpPr>
            <a:cxnSpLocks/>
          </p:cNvCxnSpPr>
          <p:nvPr/>
        </p:nvCxnSpPr>
        <p:spPr>
          <a:xfrm flipV="1">
            <a:off x="10121201" y="3893216"/>
            <a:ext cx="0" cy="978746"/>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AE5F9BCE-C655-DF74-F904-FC3869296213}"/>
              </a:ext>
            </a:extLst>
          </p:cNvPr>
          <p:cNvCxnSpPr>
            <a:cxnSpLocks/>
          </p:cNvCxnSpPr>
          <p:nvPr/>
        </p:nvCxnSpPr>
        <p:spPr>
          <a:xfrm>
            <a:off x="9973035" y="4859262"/>
            <a:ext cx="148166" cy="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81513D71-136C-D9CD-9806-DE533056F9D4}"/>
              </a:ext>
            </a:extLst>
          </p:cNvPr>
          <p:cNvCxnSpPr>
            <a:cxnSpLocks/>
          </p:cNvCxnSpPr>
          <p:nvPr/>
        </p:nvCxnSpPr>
        <p:spPr>
          <a:xfrm flipV="1">
            <a:off x="9988276" y="4004129"/>
            <a:ext cx="0" cy="855133"/>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F6B70F69-1D62-0E0D-2321-757E6B2C478E}"/>
              </a:ext>
            </a:extLst>
          </p:cNvPr>
          <p:cNvCxnSpPr>
            <a:cxnSpLocks/>
          </p:cNvCxnSpPr>
          <p:nvPr/>
        </p:nvCxnSpPr>
        <p:spPr>
          <a:xfrm>
            <a:off x="5168201" y="3994820"/>
            <a:ext cx="4820075" cy="0"/>
          </a:xfrm>
          <a:prstGeom prst="line">
            <a:avLst/>
          </a:prstGeom>
          <a:ln w="38100">
            <a:solidFill>
              <a:schemeClr val="accent4"/>
            </a:solidFill>
            <a:prstDash val="dash"/>
            <a:headEnd type="stealth"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0507A3E-ACDF-1CEB-3F62-7AA4AC90CD59}"/>
              </a:ext>
            </a:extLst>
          </p:cNvPr>
          <p:cNvSpPr txBox="1"/>
          <p:nvPr/>
        </p:nvSpPr>
        <p:spPr>
          <a:xfrm>
            <a:off x="7204128" y="3986542"/>
            <a:ext cx="4141308" cy="461665"/>
          </a:xfrm>
          <a:prstGeom prst="rect">
            <a:avLst/>
          </a:prstGeom>
          <a:noFill/>
        </p:spPr>
        <p:txBody>
          <a:bodyPr wrap="square" rtlCol="0">
            <a:spAutoFit/>
          </a:bodyPr>
          <a:lstStyle/>
          <a:p>
            <a:r>
              <a:rPr lang="en-US" altLang="ko-KR" sz="2400" b="1">
                <a:solidFill>
                  <a:srgbClr val="FFC000"/>
                </a:solidFill>
                <a:latin typeface="Calibri" panose="020F0502020204030204" pitchFamily="34" charset="0"/>
                <a:ea typeface="Calibri" panose="020F0502020204030204" pitchFamily="34" charset="0"/>
                <a:cs typeface="Calibri" panose="020F0502020204030204" pitchFamily="34" charset="0"/>
              </a:rPr>
              <a:t>                           Read</a:t>
            </a:r>
            <a:endParaRPr lang="ko-KR" altLang="en-US" sz="2400" b="1">
              <a:solidFill>
                <a:srgbClr val="FFC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64E4E59-0241-CB88-23A7-9B4E498B3C15}"/>
              </a:ext>
            </a:extLst>
          </p:cNvPr>
          <p:cNvSpPr txBox="1"/>
          <p:nvPr/>
        </p:nvSpPr>
        <p:spPr>
          <a:xfrm>
            <a:off x="5443784" y="3183447"/>
            <a:ext cx="4141308" cy="400110"/>
          </a:xfrm>
          <a:prstGeom prst="rect">
            <a:avLst/>
          </a:prstGeom>
          <a:noFill/>
        </p:spPr>
        <p:txBody>
          <a:bodyPr wrap="square" rtlCol="0">
            <a:spAutoFit/>
          </a:bodyPr>
          <a:lstStyle/>
          <a:p>
            <a:r>
              <a:rPr lang="en-US" altLang="ko-KR" sz="2000" b="1">
                <a:solidFill>
                  <a:schemeClr val="accent5"/>
                </a:solidFill>
                <a:latin typeface="Calibri" panose="020F0502020204030204" pitchFamily="34" charset="0"/>
                <a:ea typeface="Calibri" panose="020F0502020204030204" pitchFamily="34" charset="0"/>
                <a:cs typeface="Calibri" panose="020F0502020204030204" pitchFamily="34" charset="0"/>
              </a:rPr>
              <a:t>                           Write</a:t>
            </a:r>
            <a:endParaRPr lang="ko-KR" altLang="en-US" sz="2000" b="1">
              <a:solidFill>
                <a:schemeClr val="accent5"/>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2DE83D-8963-4559-51B1-00D41343D452}"/>
              </a:ext>
            </a:extLst>
          </p:cNvPr>
          <p:cNvSpPr txBox="1"/>
          <p:nvPr/>
        </p:nvSpPr>
        <p:spPr>
          <a:xfrm>
            <a:off x="3921843" y="4454445"/>
            <a:ext cx="6407150" cy="369332"/>
          </a:xfrm>
          <a:prstGeom prst="rect">
            <a:avLst/>
          </a:prstGeom>
          <a:noFill/>
        </p:spPr>
        <p:txBody>
          <a:bodyPr wrap="square">
            <a:spAutoFit/>
          </a:bodyPr>
          <a:lstStyle/>
          <a:p>
            <a:r>
              <a:rPr lang="en-US" altLang="ko-KR">
                <a:latin typeface="Calibri" panose="020F0502020204030204" pitchFamily="34" charset="0"/>
                <a:cs typeface="Calibri" panose="020F0502020204030204" pitchFamily="34" charset="0"/>
              </a:rPr>
              <a:t>-</a:t>
            </a:r>
            <a:r>
              <a:rPr lang="ko-KR" altLang="en-US">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The path taken during read and write operations.</a:t>
            </a:r>
            <a:endParaRPr lang="en-KR">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48EEBC7-A513-1657-5109-A588898968C8}"/>
              </a:ext>
            </a:extLst>
          </p:cNvPr>
          <p:cNvSpPr txBox="1"/>
          <p:nvPr/>
        </p:nvSpPr>
        <p:spPr>
          <a:xfrm>
            <a:off x="708183" y="6202218"/>
            <a:ext cx="9114155" cy="369332"/>
          </a:xfrm>
          <a:prstGeom prst="rect">
            <a:avLst/>
          </a:prstGeom>
          <a:noFill/>
        </p:spPr>
        <p:txBody>
          <a:bodyPr wrap="square">
            <a:spAutoFit/>
          </a:bodyPr>
          <a:lstStyle/>
          <a:p>
            <a:r>
              <a:rPr lang="en-US" altLang="ko-KR">
                <a:latin typeface="Calibri" panose="020F0502020204030204" pitchFamily="34" charset="0"/>
                <a:cs typeface="Calibri" panose="020F0502020204030204" pitchFamily="34" charset="0"/>
              </a:rPr>
              <a:t>-</a:t>
            </a:r>
            <a:r>
              <a:rPr lang="ko-KR" altLang="en-US">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Analysis of the execution time of read and write commands within the device.</a:t>
            </a:r>
            <a:endParaRPr lang="en-K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64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AC8BA4-0F03-A855-365B-B7A0B262B301}"/>
              </a:ext>
            </a:extLst>
          </p:cNvPr>
          <p:cNvSpPr>
            <a:spLocks noGrp="1"/>
          </p:cNvSpPr>
          <p:nvPr>
            <p:ph type="ctrTitle"/>
          </p:nvPr>
        </p:nvSpPr>
        <p:spPr/>
        <p:txBody>
          <a:bodyPr>
            <a:normAutofit/>
          </a:bodyPr>
          <a:lstStyle/>
          <a:p>
            <a:r>
              <a:rPr lang="en-US" altLang="ko-KR" sz="3600">
                <a:latin typeface="Calibri" panose="020F0502020204030204" pitchFamily="34" charset="0"/>
                <a:ea typeface="Calibri" panose="020F0502020204030204" pitchFamily="34" charset="0"/>
                <a:cs typeface="Calibri" panose="020F0502020204030204" pitchFamily="34" charset="0"/>
              </a:rPr>
              <a:t>Discussion – Optimization Strategies</a:t>
            </a:r>
            <a:endParaRPr lang="ko-KR" altLang="en-US" sz="3600"/>
          </a:p>
        </p:txBody>
      </p:sp>
      <p:sp>
        <p:nvSpPr>
          <p:cNvPr id="3" name="텍스트 개체 틀 2">
            <a:extLst>
              <a:ext uri="{FF2B5EF4-FFF2-40B4-BE49-F238E27FC236}">
                <a16:creationId xmlns:a16="http://schemas.microsoft.com/office/drawing/2014/main" id="{F52459FD-E6AA-90EA-24A5-59950775C237}"/>
              </a:ext>
            </a:extLst>
          </p:cNvPr>
          <p:cNvSpPr>
            <a:spLocks noGrp="1"/>
          </p:cNvSpPr>
          <p:nvPr>
            <p:ph type="body" sz="quarter" idx="14"/>
          </p:nvPr>
        </p:nvSpPr>
        <p:spPr>
          <a:xfrm>
            <a:off x="245327" y="970483"/>
            <a:ext cx="11686477" cy="5276228"/>
          </a:xfrm>
        </p:spPr>
        <p:txBody>
          <a:bodyPr>
            <a:normAutofit/>
          </a:bodyPr>
          <a:lstStyle/>
          <a:p>
            <a:pPr marL="0" indent="0">
              <a:buNone/>
            </a:pPr>
            <a:endParaRPr lang="en-US" altLang="ko-KR" sz="2400"/>
          </a:p>
        </p:txBody>
      </p:sp>
      <p:sp>
        <p:nvSpPr>
          <p:cNvPr id="5" name="직사각형 4">
            <a:extLst>
              <a:ext uri="{FF2B5EF4-FFF2-40B4-BE49-F238E27FC236}">
                <a16:creationId xmlns:a16="http://schemas.microsoft.com/office/drawing/2014/main" id="{265879FC-C944-BA37-F24C-557BA1BA543A}"/>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cs typeface="Calibri" panose="020F0502020204030204" pitchFamily="34" charset="0"/>
              </a:rPr>
              <a:t>11</a:t>
            </a:r>
            <a:endParaRPr lang="ko-KR" altLang="en-US" sz="2000" b="1">
              <a:solidFill>
                <a:schemeClr val="tx1"/>
              </a:solidFill>
              <a:latin typeface="Calibri" panose="020F0502020204030204" pitchFamily="34" charset="0"/>
              <a:cs typeface="Calibri" panose="020F0502020204030204" pitchFamily="34" charset="0"/>
            </a:endParaRPr>
          </a:p>
        </p:txBody>
      </p:sp>
      <p:sp>
        <p:nvSpPr>
          <p:cNvPr id="4" name="텍스트 개체 틀 2">
            <a:extLst>
              <a:ext uri="{FF2B5EF4-FFF2-40B4-BE49-F238E27FC236}">
                <a16:creationId xmlns:a16="http://schemas.microsoft.com/office/drawing/2014/main" id="{578B859C-0CF5-8C4A-A52A-13F234F0522E}"/>
              </a:ext>
            </a:extLst>
          </p:cNvPr>
          <p:cNvSpPr txBox="1">
            <a:spLocks/>
          </p:cNvSpPr>
          <p:nvPr/>
        </p:nvSpPr>
        <p:spPr>
          <a:xfrm>
            <a:off x="264234" y="1011319"/>
            <a:ext cx="11686477" cy="5276228"/>
          </a:xfrm>
          <a:prstGeom prst="rect">
            <a:avLst/>
          </a:prstGeom>
        </p:spPr>
        <p:txBody>
          <a:bodyPr lIns="72000" tIns="72000" rIns="36000" bIns="0">
            <a:normAutofit/>
          </a:bodyPr>
          <a:lstStyle>
            <a:lvl1pPr marL="144000" indent="-180000" algn="l" defTabSz="914400" rtl="0" eaLnBrk="1" latinLnBrk="1" hangingPunct="1">
              <a:lnSpc>
                <a:spcPct val="90000"/>
              </a:lnSpc>
              <a:spcBef>
                <a:spcPts val="1200"/>
              </a:spcBef>
              <a:buFont typeface="Wingdings" panose="05000000000000000000" pitchFamily="2" charset="2"/>
              <a:buChar char="§"/>
              <a:defRPr lang="ko-KR" altLang="en-US" sz="2000" b="1"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1pPr>
            <a:lvl2pPr marL="432000" indent="-180000" algn="l" defTabSz="914400" rtl="0" eaLnBrk="1" latinLnBrk="1" hangingPunct="1">
              <a:lnSpc>
                <a:spcPct val="90000"/>
              </a:lnSpc>
              <a:spcBef>
                <a:spcPts val="800"/>
              </a:spcBef>
              <a:buFont typeface="Arial" panose="020B0604020202020204" pitchFamily="34" charset="0"/>
              <a:buChar char="•"/>
              <a:defRPr lang="ko-KR" altLang="en-US" sz="18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2pPr>
            <a:lvl3pPr marL="720000" indent="-180000" algn="l" defTabSz="914400" rtl="0" eaLnBrk="1" latinLnBrk="1" hangingPunct="1">
              <a:lnSpc>
                <a:spcPct val="90000"/>
              </a:lnSpc>
              <a:spcBef>
                <a:spcPts val="500"/>
              </a:spcBef>
              <a:buFont typeface="Calibri" panose="020F0502020204030204" pitchFamily="34" charset="0"/>
              <a:buChar char="–"/>
              <a:defRPr lang="ko-KR" altLang="en-US" sz="16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3pPr>
            <a:lvl4pPr marL="1008000" indent="-180975" algn="l" defTabSz="914400" rtl="0" eaLnBrk="1" latinLnBrk="1" hangingPunct="1">
              <a:lnSpc>
                <a:spcPct val="150000"/>
              </a:lnSpc>
              <a:spcBef>
                <a:spcPts val="500"/>
              </a:spcBef>
              <a:buFont typeface="Wingdings" panose="05000000000000000000" pitchFamily="2" charset="2"/>
              <a:buChar char="ü"/>
              <a:defRPr lang="ko-KR" altLang="en-US" sz="14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4pPr>
            <a:lvl5pPr marL="449263" indent="-85725" algn="l" defTabSz="914400" rtl="0" eaLnBrk="1" latinLnBrk="1" hangingPunct="1">
              <a:lnSpc>
                <a:spcPct val="90000"/>
              </a:lnSpc>
              <a:spcBef>
                <a:spcPts val="300"/>
              </a:spcBef>
              <a:buFont typeface="Calibri" panose="020F0502020204030204" pitchFamily="34" charset="0"/>
              <a:buChar char="◦"/>
              <a:defRPr lang="ko-KR" altLang="en-US" sz="10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226" indent="0" algn="l"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Possible Improvements:</a:t>
            </a: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Optimize command transmission latency</a:t>
            </a:r>
          </a:p>
          <a:p>
            <a:pPr marL="918900" lvl="2"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The wire delay in PCIe is a significant factor, and reducing the physical distance between the CPU and the device can minimize this latency. However, in server environments, it is often unavoidable to have some physical distance between connected devices.</a:t>
            </a:r>
            <a:endPar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Reducing the command processing time within the device</a:t>
            </a:r>
          </a:p>
          <a:p>
            <a:pPr marL="918900" lvl="2" indent="-342900"/>
            <a:r>
              <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rPr>
              <a:t>This may involve optimizing the internal architecture and logic to handle commands more efficiently.</a:t>
            </a: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Prefetch data for anticipated reads</a:t>
            </a:r>
          </a:p>
          <a:p>
            <a:pPr marL="918900" lvl="2" indent="-342900"/>
            <a:r>
              <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rPr>
              <a:t>By preparing data in advance, the device can reduce idle cycles and enhance overall system responsiveness.</a:t>
            </a: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On-device Cache</a:t>
            </a:r>
          </a:p>
          <a:p>
            <a:pPr marL="918900" lvl="2"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Introduce an L4-level cache inside the CXL memory controller to cache read data.</a:t>
            </a:r>
            <a:endPar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464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4A7F-6770-67EF-D13C-9F1BFCE5890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A12A0CF-4A4B-D9D6-0E8E-BB678C0356A1}"/>
              </a:ext>
            </a:extLst>
          </p:cNvPr>
          <p:cNvSpPr>
            <a:spLocks noGrp="1"/>
          </p:cNvSpPr>
          <p:nvPr>
            <p:ph type="ctrTitle"/>
          </p:nvPr>
        </p:nvSpPr>
        <p:spPr/>
        <p:txBody>
          <a:bodyPr>
            <a:normAutofit/>
          </a:bodyPr>
          <a:lstStyle/>
          <a:p>
            <a:r>
              <a:rPr lang="en-US" altLang="ko-KR" sz="3600">
                <a:latin typeface="Calibri" panose="020F0502020204030204" pitchFamily="34" charset="0"/>
                <a:ea typeface="Calibri" panose="020F0502020204030204" pitchFamily="34" charset="0"/>
                <a:cs typeface="Calibri" panose="020F0502020204030204" pitchFamily="34" charset="0"/>
              </a:rPr>
              <a:t>Conclusion</a:t>
            </a:r>
            <a:endParaRPr lang="ko-KR" altLang="en-US" sz="3600"/>
          </a:p>
        </p:txBody>
      </p:sp>
      <p:sp>
        <p:nvSpPr>
          <p:cNvPr id="3" name="텍스트 개체 틀 2">
            <a:extLst>
              <a:ext uri="{FF2B5EF4-FFF2-40B4-BE49-F238E27FC236}">
                <a16:creationId xmlns:a16="http://schemas.microsoft.com/office/drawing/2014/main" id="{4A1D9302-1AE0-9812-7E4D-9E00BF556820}"/>
              </a:ext>
            </a:extLst>
          </p:cNvPr>
          <p:cNvSpPr>
            <a:spLocks noGrp="1"/>
          </p:cNvSpPr>
          <p:nvPr>
            <p:ph type="body" sz="quarter" idx="14"/>
          </p:nvPr>
        </p:nvSpPr>
        <p:spPr/>
        <p:txBody>
          <a:bodyPr>
            <a:normAutofit/>
          </a:bodyPr>
          <a:lstStyle/>
          <a:p>
            <a:pPr marL="0" indent="0">
              <a:buNone/>
            </a:pPr>
            <a:endParaRPr lang="en-US" altLang="ko-KR" sz="2400"/>
          </a:p>
        </p:txBody>
      </p:sp>
      <p:sp>
        <p:nvSpPr>
          <p:cNvPr id="5" name="직사각형 4">
            <a:extLst>
              <a:ext uri="{FF2B5EF4-FFF2-40B4-BE49-F238E27FC236}">
                <a16:creationId xmlns:a16="http://schemas.microsoft.com/office/drawing/2014/main" id="{A39846E7-2D2A-F118-8521-4E49502B90BC}"/>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12</a:t>
            </a:r>
            <a:endParaRPr lang="ko-KR" altLang="en-US" sz="2000" b="1">
              <a:solidFill>
                <a:schemeClr val="tx1"/>
              </a:solidFill>
              <a:latin typeface="Calibri" panose="020F0502020204030204" pitchFamily="34" charset="0"/>
              <a:cs typeface="Calibri" panose="020F0502020204030204" pitchFamily="34" charset="0"/>
            </a:endParaRPr>
          </a:p>
        </p:txBody>
      </p:sp>
      <p:sp>
        <p:nvSpPr>
          <p:cNvPr id="4" name="텍스트 개체 틀 2">
            <a:extLst>
              <a:ext uri="{FF2B5EF4-FFF2-40B4-BE49-F238E27FC236}">
                <a16:creationId xmlns:a16="http://schemas.microsoft.com/office/drawing/2014/main" id="{6B19C21D-D600-CBC2-24AA-A100E04E091A}"/>
              </a:ext>
            </a:extLst>
          </p:cNvPr>
          <p:cNvSpPr txBox="1">
            <a:spLocks/>
          </p:cNvSpPr>
          <p:nvPr/>
        </p:nvSpPr>
        <p:spPr>
          <a:xfrm>
            <a:off x="264234" y="1011319"/>
            <a:ext cx="11686477" cy="5276228"/>
          </a:xfrm>
          <a:prstGeom prst="rect">
            <a:avLst/>
          </a:prstGeom>
        </p:spPr>
        <p:txBody>
          <a:bodyPr lIns="72000" tIns="72000" rIns="36000" bIns="0">
            <a:normAutofit/>
          </a:bodyPr>
          <a:lstStyle>
            <a:lvl1pPr marL="144000" indent="-180000" algn="l" defTabSz="914400" rtl="0" eaLnBrk="1" latinLnBrk="1" hangingPunct="1">
              <a:lnSpc>
                <a:spcPct val="90000"/>
              </a:lnSpc>
              <a:spcBef>
                <a:spcPts val="1200"/>
              </a:spcBef>
              <a:buFont typeface="Wingdings" panose="05000000000000000000" pitchFamily="2" charset="2"/>
              <a:buChar char="§"/>
              <a:defRPr lang="ko-KR" altLang="en-US" sz="2000" b="1"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1pPr>
            <a:lvl2pPr marL="432000" indent="-180000" algn="l" defTabSz="914400" rtl="0" eaLnBrk="1" latinLnBrk="1" hangingPunct="1">
              <a:lnSpc>
                <a:spcPct val="90000"/>
              </a:lnSpc>
              <a:spcBef>
                <a:spcPts val="800"/>
              </a:spcBef>
              <a:buFont typeface="Arial" panose="020B0604020202020204" pitchFamily="34" charset="0"/>
              <a:buChar char="•"/>
              <a:defRPr lang="ko-KR" altLang="en-US" sz="18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2pPr>
            <a:lvl3pPr marL="720000" indent="-180000" algn="l" defTabSz="914400" rtl="0" eaLnBrk="1" latinLnBrk="1" hangingPunct="1">
              <a:lnSpc>
                <a:spcPct val="90000"/>
              </a:lnSpc>
              <a:spcBef>
                <a:spcPts val="500"/>
              </a:spcBef>
              <a:buFont typeface="Calibri" panose="020F0502020204030204" pitchFamily="34" charset="0"/>
              <a:buChar char="–"/>
              <a:defRPr lang="ko-KR" altLang="en-US" sz="16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3pPr>
            <a:lvl4pPr marL="1008000" indent="-180975" algn="l" defTabSz="914400" rtl="0" eaLnBrk="1" latinLnBrk="1" hangingPunct="1">
              <a:lnSpc>
                <a:spcPct val="150000"/>
              </a:lnSpc>
              <a:spcBef>
                <a:spcPts val="500"/>
              </a:spcBef>
              <a:buFont typeface="Wingdings" panose="05000000000000000000" pitchFamily="2" charset="2"/>
              <a:buChar char="ü"/>
              <a:defRPr lang="ko-KR" altLang="en-US" sz="14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4pPr>
            <a:lvl5pPr marL="449263" indent="-85725" algn="l" defTabSz="914400" rtl="0" eaLnBrk="1" latinLnBrk="1" hangingPunct="1">
              <a:lnSpc>
                <a:spcPct val="90000"/>
              </a:lnSpc>
              <a:spcBef>
                <a:spcPts val="300"/>
              </a:spcBef>
              <a:buFont typeface="Calibri" panose="020F0502020204030204" pitchFamily="34" charset="0"/>
              <a:buChar char="◦"/>
              <a:defRPr lang="ko-KR" altLang="en-US" sz="10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226" indent="0" algn="l"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Summary</a:t>
            </a: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CXL provides scalable memory but introduces latency, especially for reads.</a:t>
            </a:r>
          </a:p>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Necessary to implement optimizations for high-performance applications.</a:t>
            </a:r>
          </a:p>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Future Work</a:t>
            </a: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Further optimizations for CXL memory expanders in complex workloads.</a:t>
            </a:r>
          </a:p>
        </p:txBody>
      </p:sp>
    </p:spTree>
    <p:extLst>
      <p:ext uri="{BB962C8B-B14F-4D97-AF65-F5344CB8AC3E}">
        <p14:creationId xmlns:p14="http://schemas.microsoft.com/office/powerpoint/2010/main" val="270782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3BE4D-4548-F0B0-7B79-308EF1BB098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22574E6-2C9F-42D6-98AF-D2817813C873}"/>
              </a:ext>
            </a:extLst>
          </p:cNvPr>
          <p:cNvSpPr>
            <a:spLocks noGrp="1"/>
          </p:cNvSpPr>
          <p:nvPr>
            <p:ph type="ctrTitle"/>
          </p:nvPr>
        </p:nvSpPr>
        <p:spPr/>
        <p:txBody>
          <a:bodyPr>
            <a:normAutofit/>
          </a:bodyPr>
          <a:lstStyle/>
          <a:p>
            <a:r>
              <a:rPr lang="en-US" altLang="ko-KR" sz="3600"/>
              <a:t>Q &amp; A</a:t>
            </a:r>
            <a:endParaRPr lang="ko-KR" altLang="en-US" sz="3600"/>
          </a:p>
        </p:txBody>
      </p:sp>
      <p:sp>
        <p:nvSpPr>
          <p:cNvPr id="3" name="텍스트 개체 틀 2">
            <a:extLst>
              <a:ext uri="{FF2B5EF4-FFF2-40B4-BE49-F238E27FC236}">
                <a16:creationId xmlns:a16="http://schemas.microsoft.com/office/drawing/2014/main" id="{E53AE358-8FBE-088A-3A75-8A5CDFE87E43}"/>
              </a:ext>
            </a:extLst>
          </p:cNvPr>
          <p:cNvSpPr>
            <a:spLocks noGrp="1"/>
          </p:cNvSpPr>
          <p:nvPr>
            <p:ph type="body" sz="quarter" idx="14"/>
          </p:nvPr>
        </p:nvSpPr>
        <p:spPr/>
        <p:txBody>
          <a:bodyPr>
            <a:normAutofit/>
          </a:bodyPr>
          <a:lstStyle/>
          <a:p>
            <a:pPr marL="0" indent="0">
              <a:buNone/>
            </a:pPr>
            <a:endParaRPr lang="en-US" altLang="ko-KR" sz="2400"/>
          </a:p>
        </p:txBody>
      </p:sp>
      <p:sp>
        <p:nvSpPr>
          <p:cNvPr id="4" name="직사각형 3">
            <a:extLst>
              <a:ext uri="{FF2B5EF4-FFF2-40B4-BE49-F238E27FC236}">
                <a16:creationId xmlns:a16="http://schemas.microsoft.com/office/drawing/2014/main" id="{53117DE9-36A8-4733-5A5F-83FBB52733EC}"/>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13</a:t>
            </a:r>
            <a:endParaRPr lang="ko-KR" altLang="en-US" sz="2000" b="1">
              <a:solidFill>
                <a:schemeClr val="tx1"/>
              </a:solidFill>
              <a:latin typeface="Calibri" panose="020F0502020204030204" pitchFamily="34" charset="0"/>
              <a:cs typeface="Calibri" panose="020F0502020204030204" pitchFamily="34" charset="0"/>
            </a:endParaRPr>
          </a:p>
        </p:txBody>
      </p:sp>
      <p:sp>
        <p:nvSpPr>
          <p:cNvPr id="5" name="텍스트 개체 틀 2">
            <a:extLst>
              <a:ext uri="{FF2B5EF4-FFF2-40B4-BE49-F238E27FC236}">
                <a16:creationId xmlns:a16="http://schemas.microsoft.com/office/drawing/2014/main" id="{275A1BC7-F9EC-D8DC-2284-05178E30B2BB}"/>
              </a:ext>
            </a:extLst>
          </p:cNvPr>
          <p:cNvSpPr txBox="1">
            <a:spLocks/>
          </p:cNvSpPr>
          <p:nvPr/>
        </p:nvSpPr>
        <p:spPr>
          <a:xfrm>
            <a:off x="264234" y="1011319"/>
            <a:ext cx="11686477" cy="5276228"/>
          </a:xfrm>
          <a:prstGeom prst="rect">
            <a:avLst/>
          </a:prstGeom>
        </p:spPr>
        <p:txBody>
          <a:bodyPr lIns="72000" tIns="72000" rIns="36000" bIns="0">
            <a:normAutofit/>
          </a:bodyPr>
          <a:lstStyle>
            <a:lvl1pPr marL="144000" indent="-180000" algn="l" defTabSz="914400" rtl="0" eaLnBrk="1" latinLnBrk="1" hangingPunct="1">
              <a:lnSpc>
                <a:spcPct val="90000"/>
              </a:lnSpc>
              <a:spcBef>
                <a:spcPts val="1200"/>
              </a:spcBef>
              <a:buFont typeface="Wingdings" panose="05000000000000000000" pitchFamily="2" charset="2"/>
              <a:buChar char="§"/>
              <a:defRPr lang="ko-KR" altLang="en-US" sz="2000" b="1"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1pPr>
            <a:lvl2pPr marL="432000" indent="-180000" algn="l" defTabSz="914400" rtl="0" eaLnBrk="1" latinLnBrk="1" hangingPunct="1">
              <a:lnSpc>
                <a:spcPct val="90000"/>
              </a:lnSpc>
              <a:spcBef>
                <a:spcPts val="800"/>
              </a:spcBef>
              <a:buFont typeface="Arial" panose="020B0604020202020204" pitchFamily="34" charset="0"/>
              <a:buChar char="•"/>
              <a:defRPr lang="ko-KR" altLang="en-US" sz="18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2pPr>
            <a:lvl3pPr marL="720000" indent="-180000" algn="l" defTabSz="914400" rtl="0" eaLnBrk="1" latinLnBrk="1" hangingPunct="1">
              <a:lnSpc>
                <a:spcPct val="90000"/>
              </a:lnSpc>
              <a:spcBef>
                <a:spcPts val="500"/>
              </a:spcBef>
              <a:buFont typeface="Calibri" panose="020F0502020204030204" pitchFamily="34" charset="0"/>
              <a:buChar char="–"/>
              <a:defRPr lang="ko-KR" altLang="en-US" sz="16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3pPr>
            <a:lvl4pPr marL="1008000" indent="-180975" algn="l" defTabSz="914400" rtl="0" eaLnBrk="1" latinLnBrk="1" hangingPunct="1">
              <a:lnSpc>
                <a:spcPct val="150000"/>
              </a:lnSpc>
              <a:spcBef>
                <a:spcPts val="500"/>
              </a:spcBef>
              <a:buFont typeface="Wingdings" panose="05000000000000000000" pitchFamily="2" charset="2"/>
              <a:buChar char="ü"/>
              <a:defRPr lang="ko-KR" altLang="en-US" sz="14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4pPr>
            <a:lvl5pPr marL="449263" indent="-85725" algn="l" defTabSz="914400" rtl="0" eaLnBrk="1" latinLnBrk="1" hangingPunct="1">
              <a:lnSpc>
                <a:spcPct val="90000"/>
              </a:lnSpc>
              <a:spcBef>
                <a:spcPts val="300"/>
              </a:spcBef>
              <a:buFont typeface="Calibri" panose="020F0502020204030204" pitchFamily="34" charset="0"/>
              <a:buChar char="◦"/>
              <a:defRPr lang="ko-KR" altLang="en-US" sz="10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226" indent="0" algn="l"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Thank you!</a:t>
            </a:r>
            <a:endPar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94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AC8BA4-0F03-A855-365B-B7A0B262B301}"/>
              </a:ext>
            </a:extLst>
          </p:cNvPr>
          <p:cNvSpPr>
            <a:spLocks noGrp="1"/>
          </p:cNvSpPr>
          <p:nvPr>
            <p:ph type="ctrTitle"/>
          </p:nvPr>
        </p:nvSpPr>
        <p:spPr/>
        <p:txBody>
          <a:bodyPr>
            <a:normAutofit/>
          </a:bodyPr>
          <a:lstStyle/>
          <a:p>
            <a:r>
              <a:rPr lang="en-US" altLang="ko-KR" sz="3600">
                <a:solidFill>
                  <a:schemeClr val="bg1"/>
                </a:solidFill>
                <a:ea typeface="Calibri" panose="020F0502020204030204" pitchFamily="34" charset="0"/>
              </a:rPr>
              <a:t>Introduction</a:t>
            </a:r>
            <a:endParaRPr lang="ko-KR" altLang="en-US" sz="3600">
              <a:solidFill>
                <a:schemeClr val="bg1"/>
              </a:solidFill>
            </a:endParaRPr>
          </a:p>
        </p:txBody>
      </p:sp>
      <p:sp>
        <p:nvSpPr>
          <p:cNvPr id="3" name="텍스트 개체 틀 2">
            <a:extLst>
              <a:ext uri="{FF2B5EF4-FFF2-40B4-BE49-F238E27FC236}">
                <a16:creationId xmlns:a16="http://schemas.microsoft.com/office/drawing/2014/main" id="{F52459FD-E6AA-90EA-24A5-59950775C237}"/>
              </a:ext>
            </a:extLst>
          </p:cNvPr>
          <p:cNvSpPr>
            <a:spLocks noGrp="1"/>
          </p:cNvSpPr>
          <p:nvPr>
            <p:ph type="body" sz="quarter" idx="14"/>
          </p:nvPr>
        </p:nvSpPr>
        <p:spPr/>
        <p:txBody>
          <a:bodyPr>
            <a:normAutofit/>
          </a:body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There is a bottleneck between the CPU and memory (DRAM).</a:t>
            </a:r>
          </a:p>
        </p:txBody>
      </p:sp>
      <p:pic>
        <p:nvPicPr>
          <p:cNvPr id="7" name="그림 6" descr="직사각형, 스크린샷, 다채로움, 노랑이(가) 표시된 사진&#10;&#10;자동 생성된 설명">
            <a:extLst>
              <a:ext uri="{FF2B5EF4-FFF2-40B4-BE49-F238E27FC236}">
                <a16:creationId xmlns:a16="http://schemas.microsoft.com/office/drawing/2014/main" id="{9C6FC88B-25A1-757C-D60E-2542E438E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682" y="3012199"/>
            <a:ext cx="1994747" cy="1994747"/>
          </a:xfrm>
          <a:prstGeom prst="rect">
            <a:avLst/>
          </a:prstGeom>
        </p:spPr>
      </p:pic>
      <p:pic>
        <p:nvPicPr>
          <p:cNvPr id="15" name="그림 14" descr="블랙, 어둠이(가) 표시된 사진&#10;&#10;자동 생성된 설명">
            <a:extLst>
              <a:ext uri="{FF2B5EF4-FFF2-40B4-BE49-F238E27FC236}">
                <a16:creationId xmlns:a16="http://schemas.microsoft.com/office/drawing/2014/main" id="{5AD9F48C-C24F-976A-81F2-20DF44719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59" y="2451239"/>
            <a:ext cx="1706885" cy="1706885"/>
          </a:xfrm>
          <a:prstGeom prst="rect">
            <a:avLst/>
          </a:prstGeom>
        </p:spPr>
      </p:pic>
      <p:sp>
        <p:nvSpPr>
          <p:cNvPr id="22" name="화살표: 오른쪽 21">
            <a:extLst>
              <a:ext uri="{FF2B5EF4-FFF2-40B4-BE49-F238E27FC236}">
                <a16:creationId xmlns:a16="http://schemas.microsoft.com/office/drawing/2014/main" id="{5039E5CE-B741-E776-839A-E435C704EA76}"/>
              </a:ext>
            </a:extLst>
          </p:cNvPr>
          <p:cNvSpPr/>
          <p:nvPr/>
        </p:nvSpPr>
        <p:spPr>
          <a:xfrm>
            <a:off x="4222486" y="3659393"/>
            <a:ext cx="1020406" cy="800100"/>
          </a:xfrm>
          <a:prstGeom prst="rightArrow">
            <a:avLst>
              <a:gd name="adj1" fmla="val 41111"/>
              <a:gd name="adj2" fmla="val 5000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pic>
        <p:nvPicPr>
          <p:cNvPr id="26" name="그림 25" descr="블랙, 어둠이(가) 표시된 사진&#10;&#10;자동 생성된 설명">
            <a:extLst>
              <a:ext uri="{FF2B5EF4-FFF2-40B4-BE49-F238E27FC236}">
                <a16:creationId xmlns:a16="http://schemas.microsoft.com/office/drawing/2014/main" id="{A5F32D9B-0837-8FE6-8E2C-6267EF224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502111"/>
            <a:ext cx="1610652" cy="1610652"/>
          </a:xfrm>
          <a:prstGeom prst="rect">
            <a:avLst/>
          </a:prstGeom>
        </p:spPr>
      </p:pic>
      <p:pic>
        <p:nvPicPr>
          <p:cNvPr id="31" name="그림 30" descr="그래픽이(가) 표시된 사진&#10;&#10;자동 생성된 설명">
            <a:extLst>
              <a:ext uri="{FF2B5EF4-FFF2-40B4-BE49-F238E27FC236}">
                <a16:creationId xmlns:a16="http://schemas.microsoft.com/office/drawing/2014/main" id="{29BBC7A0-14F9-3974-BD16-87430E64A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3373" y="2499355"/>
            <a:ext cx="1610652" cy="1610652"/>
          </a:xfrm>
          <a:prstGeom prst="rect">
            <a:avLst/>
          </a:prstGeom>
        </p:spPr>
      </p:pic>
      <p:sp>
        <p:nvSpPr>
          <p:cNvPr id="6" name="화살표: 오른쪽 5">
            <a:extLst>
              <a:ext uri="{FF2B5EF4-FFF2-40B4-BE49-F238E27FC236}">
                <a16:creationId xmlns:a16="http://schemas.microsoft.com/office/drawing/2014/main" id="{94D020F0-155C-C761-258B-F10F379D90F5}"/>
              </a:ext>
            </a:extLst>
          </p:cNvPr>
          <p:cNvSpPr/>
          <p:nvPr/>
        </p:nvSpPr>
        <p:spPr>
          <a:xfrm>
            <a:off x="8478445" y="3512490"/>
            <a:ext cx="1020406" cy="800100"/>
          </a:xfrm>
          <a:prstGeom prst="rightArrow">
            <a:avLst>
              <a:gd name="adj1" fmla="val 41111"/>
              <a:gd name="adj2" fmla="val 50000"/>
            </a:avLst>
          </a:prstGeom>
          <a:solidFill>
            <a:srgbClr val="FF0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8" name="화살표: 오른쪽 7">
            <a:extLst>
              <a:ext uri="{FF2B5EF4-FFF2-40B4-BE49-F238E27FC236}">
                <a16:creationId xmlns:a16="http://schemas.microsoft.com/office/drawing/2014/main" id="{48F2C6C4-1512-835D-BE21-16220C56AAB4}"/>
              </a:ext>
            </a:extLst>
          </p:cNvPr>
          <p:cNvSpPr/>
          <p:nvPr/>
        </p:nvSpPr>
        <p:spPr>
          <a:xfrm rot="10800000">
            <a:off x="8025023" y="3512490"/>
            <a:ext cx="1020406" cy="800100"/>
          </a:xfrm>
          <a:prstGeom prst="rightArrow">
            <a:avLst>
              <a:gd name="adj1" fmla="val 41111"/>
              <a:gd name="adj2" fmla="val 50000"/>
            </a:avLst>
          </a:prstGeom>
          <a:solidFill>
            <a:srgbClr val="FF0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 name="직사각형 8">
            <a:extLst>
              <a:ext uri="{FF2B5EF4-FFF2-40B4-BE49-F238E27FC236}">
                <a16:creationId xmlns:a16="http://schemas.microsoft.com/office/drawing/2014/main" id="{0E63F057-206A-402C-87EE-AF1AAB7D4A54}"/>
              </a:ext>
            </a:extLst>
          </p:cNvPr>
          <p:cNvSpPr/>
          <p:nvPr/>
        </p:nvSpPr>
        <p:spPr>
          <a:xfrm>
            <a:off x="8921620" y="3781425"/>
            <a:ext cx="233680" cy="261938"/>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F2CC4CE-1409-99E2-9D9A-DFE4029D3436}"/>
              </a:ext>
            </a:extLst>
          </p:cNvPr>
          <p:cNvSpPr txBox="1"/>
          <p:nvPr/>
        </p:nvSpPr>
        <p:spPr>
          <a:xfrm>
            <a:off x="8025023" y="4581525"/>
            <a:ext cx="1512081" cy="369332"/>
          </a:xfrm>
          <a:prstGeom prst="rect">
            <a:avLst/>
          </a:prstGeom>
          <a:noFill/>
        </p:spPr>
        <p:txBody>
          <a:bodyPr wrap="square">
            <a:spAutoFit/>
          </a:bodyPr>
          <a:lstStyle/>
          <a:p>
            <a:pPr marL="342900" indent="-342900"/>
            <a:r>
              <a:rPr lang="en-US" altLang="ko-KR" sz="1800" b="1">
                <a:highlight>
                  <a:srgbClr val="FF0000"/>
                </a:highlight>
                <a:latin typeface="Calibri" panose="020F0502020204030204" pitchFamily="34" charset="0"/>
                <a:ea typeface="Calibri" panose="020F0502020204030204" pitchFamily="34" charset="0"/>
                <a:cs typeface="Calibri" panose="020F0502020204030204" pitchFamily="34" charset="0"/>
              </a:rPr>
              <a:t>BOTTLENECK</a:t>
            </a:r>
          </a:p>
        </p:txBody>
      </p:sp>
      <p:pic>
        <p:nvPicPr>
          <p:cNvPr id="13" name="그림 12">
            <a:extLst>
              <a:ext uri="{FF2B5EF4-FFF2-40B4-BE49-F238E27FC236}">
                <a16:creationId xmlns:a16="http://schemas.microsoft.com/office/drawing/2014/main" id="{E0BBEC12-AB00-90C6-6DD9-FC0A20F5A1CB}"/>
              </a:ext>
            </a:extLst>
          </p:cNvPr>
          <p:cNvPicPr>
            <a:picLocks noChangeAspect="1"/>
          </p:cNvPicPr>
          <p:nvPr/>
        </p:nvPicPr>
        <p:blipFill>
          <a:blip r:embed="rId7"/>
          <a:stretch>
            <a:fillRect/>
          </a:stretch>
        </p:blipFill>
        <p:spPr>
          <a:xfrm>
            <a:off x="9901376" y="2011802"/>
            <a:ext cx="1083741" cy="4285705"/>
          </a:xfrm>
          <a:prstGeom prst="rect">
            <a:avLst/>
          </a:prstGeom>
        </p:spPr>
      </p:pic>
      <p:sp>
        <p:nvSpPr>
          <p:cNvPr id="18" name="TextBox 17">
            <a:extLst>
              <a:ext uri="{FF2B5EF4-FFF2-40B4-BE49-F238E27FC236}">
                <a16:creationId xmlns:a16="http://schemas.microsoft.com/office/drawing/2014/main" id="{C5DA13F4-F926-B2E9-95B4-7BAE98CFD7DC}"/>
              </a:ext>
            </a:extLst>
          </p:cNvPr>
          <p:cNvSpPr txBox="1"/>
          <p:nvPr/>
        </p:nvSpPr>
        <p:spPr>
          <a:xfrm>
            <a:off x="9489284" y="1633250"/>
            <a:ext cx="2436946" cy="369332"/>
          </a:xfrm>
          <a:prstGeom prst="rect">
            <a:avLst/>
          </a:prstGeom>
          <a:noFill/>
        </p:spPr>
        <p:txBody>
          <a:bodyPr wrap="square">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DRAM (DDR4 DIMM)</a:t>
            </a:r>
            <a:endParaRPr lang="ko-KR" altLang="en-US">
              <a:latin typeface="Calibri" panose="020F0502020204030204" pitchFamily="34" charset="0"/>
              <a:cs typeface="Calibri" panose="020F0502020204030204" pitchFamily="34" charset="0"/>
            </a:endParaRPr>
          </a:p>
        </p:txBody>
      </p:sp>
      <p:sp>
        <p:nvSpPr>
          <p:cNvPr id="19" name="직사각형 18">
            <a:extLst>
              <a:ext uri="{FF2B5EF4-FFF2-40B4-BE49-F238E27FC236}">
                <a16:creationId xmlns:a16="http://schemas.microsoft.com/office/drawing/2014/main" id="{3CFF550E-34CC-C5E9-60A3-4E8A6D38F72B}"/>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ko-KR" altLang="en-US" sz="20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38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43AC0-B482-ACC6-EFAE-A506E2ACA96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6F82B07-D90E-AC63-6980-75C41B52900A}"/>
              </a:ext>
            </a:extLst>
          </p:cNvPr>
          <p:cNvSpPr>
            <a:spLocks noGrp="1"/>
          </p:cNvSpPr>
          <p:nvPr>
            <p:ph type="ctrTitle"/>
          </p:nvPr>
        </p:nvSpPr>
        <p:spPr/>
        <p:txBody>
          <a:bodyPr>
            <a:normAutofit/>
          </a:bodyPr>
          <a:lstStyle/>
          <a:p>
            <a:r>
              <a:rPr lang="en-US" altLang="ko-KR" sz="3600">
                <a:solidFill>
                  <a:schemeClr val="bg1"/>
                </a:solidFill>
                <a:latin typeface="Calibri" panose="020F0502020204030204" pitchFamily="34" charset="0"/>
                <a:ea typeface="Calibri" panose="020F0502020204030204" pitchFamily="34" charset="0"/>
                <a:cs typeface="Calibri" panose="020F0502020204030204" pitchFamily="34" charset="0"/>
              </a:rPr>
              <a:t>CXL Technology Overview</a:t>
            </a:r>
            <a:endParaRPr lang="ko-KR" altLang="en-US" sz="3600">
              <a:solidFill>
                <a:schemeClr val="bg1"/>
              </a:solidFill>
            </a:endParaRPr>
          </a:p>
        </p:txBody>
      </p:sp>
      <p:sp>
        <p:nvSpPr>
          <p:cNvPr id="3" name="텍스트 개체 틀 2">
            <a:extLst>
              <a:ext uri="{FF2B5EF4-FFF2-40B4-BE49-F238E27FC236}">
                <a16:creationId xmlns:a16="http://schemas.microsoft.com/office/drawing/2014/main" id="{FD8D9E3E-1D9F-D98D-2186-49843C238274}"/>
              </a:ext>
            </a:extLst>
          </p:cNvPr>
          <p:cNvSpPr>
            <a:spLocks noGrp="1"/>
          </p:cNvSpPr>
          <p:nvPr>
            <p:ph type="body" sz="quarter" idx="14"/>
          </p:nvPr>
        </p:nvSpPr>
        <p:spPr>
          <a:xfrm>
            <a:off x="264234" y="1011319"/>
            <a:ext cx="11686477" cy="5276228"/>
          </a:xfrm>
        </p:spPr>
        <p:txBody>
          <a:bodyPr>
            <a:normAutofit/>
          </a:body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CXL (Compute Express Link) opens up the possibility to connect an unlimited number of memory modules (DRAM). </a:t>
            </a:r>
            <a:endParaRPr lang="en-US" altLang="ko-KR" b="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직사각형 3">
            <a:extLst>
              <a:ext uri="{FF2B5EF4-FFF2-40B4-BE49-F238E27FC236}">
                <a16:creationId xmlns:a16="http://schemas.microsoft.com/office/drawing/2014/main" id="{70C5AF9E-F7B2-411A-1E5C-FEADBA0DCBF5}"/>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ko-KR" altLang="en-US" sz="2000" b="1">
              <a:solidFill>
                <a:schemeClr val="tx1"/>
              </a:solidFill>
              <a:latin typeface="Calibri" panose="020F0502020204030204" pitchFamily="34" charset="0"/>
              <a:cs typeface="Calibri" panose="020F0502020204030204" pitchFamily="34" charset="0"/>
            </a:endParaRPr>
          </a:p>
        </p:txBody>
      </p:sp>
      <p:sp>
        <p:nvSpPr>
          <p:cNvPr id="5" name="화살표: 왼쪽/오른쪽 4">
            <a:extLst>
              <a:ext uri="{FF2B5EF4-FFF2-40B4-BE49-F238E27FC236}">
                <a16:creationId xmlns:a16="http://schemas.microsoft.com/office/drawing/2014/main" id="{98761A2F-2C64-F8F5-8959-37C4A000E001}"/>
              </a:ext>
            </a:extLst>
          </p:cNvPr>
          <p:cNvSpPr/>
          <p:nvPr/>
        </p:nvSpPr>
        <p:spPr>
          <a:xfrm>
            <a:off x="1054100" y="3571055"/>
            <a:ext cx="8147050" cy="811997"/>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CXL</a:t>
            </a:r>
            <a:endParaRPr lang="ko-KR" altLang="en-US" sz="2400" b="1">
              <a:solidFill>
                <a:schemeClr val="tx1"/>
              </a:solidFill>
              <a:highlight>
                <a:srgbClr val="FFFF00"/>
              </a:highlight>
              <a:latin typeface="Calibri" panose="020F0502020204030204" pitchFamily="34" charset="0"/>
              <a:cs typeface="Calibri" panose="020F0502020204030204" pitchFamily="34" charset="0"/>
            </a:endParaRPr>
          </a:p>
        </p:txBody>
      </p:sp>
      <p:sp>
        <p:nvSpPr>
          <p:cNvPr id="6" name="화살표: 왼쪽/오른쪽 5">
            <a:extLst>
              <a:ext uri="{FF2B5EF4-FFF2-40B4-BE49-F238E27FC236}">
                <a16:creationId xmlns:a16="http://schemas.microsoft.com/office/drawing/2014/main" id="{6DDA9451-CE3A-E6C7-49DD-38D4609E3852}"/>
              </a:ext>
            </a:extLst>
          </p:cNvPr>
          <p:cNvSpPr/>
          <p:nvPr/>
        </p:nvSpPr>
        <p:spPr>
          <a:xfrm rot="5400000">
            <a:off x="1387427" y="3224486"/>
            <a:ext cx="632468"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sp>
        <p:nvSpPr>
          <p:cNvPr id="7" name="화살표: 왼쪽/오른쪽 6">
            <a:extLst>
              <a:ext uri="{FF2B5EF4-FFF2-40B4-BE49-F238E27FC236}">
                <a16:creationId xmlns:a16="http://schemas.microsoft.com/office/drawing/2014/main" id="{E5B6332F-ED66-C5BF-4B83-EB8AE54A805B}"/>
              </a:ext>
            </a:extLst>
          </p:cNvPr>
          <p:cNvSpPr/>
          <p:nvPr/>
        </p:nvSpPr>
        <p:spPr>
          <a:xfrm rot="5400000">
            <a:off x="3735830" y="3232152"/>
            <a:ext cx="632469"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sp>
        <p:nvSpPr>
          <p:cNvPr id="8" name="사각형: 둥근 모서리 7">
            <a:extLst>
              <a:ext uri="{FF2B5EF4-FFF2-40B4-BE49-F238E27FC236}">
                <a16:creationId xmlns:a16="http://schemas.microsoft.com/office/drawing/2014/main" id="{CC676275-C08B-FAEF-5A5E-73A597BF234D}"/>
              </a:ext>
            </a:extLst>
          </p:cNvPr>
          <p:cNvSpPr/>
          <p:nvPr/>
        </p:nvSpPr>
        <p:spPr>
          <a:xfrm>
            <a:off x="1034462" y="1889535"/>
            <a:ext cx="1440000" cy="433229"/>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altLang="ko-KR" sz="2000">
                <a:solidFill>
                  <a:schemeClr val="tx1"/>
                </a:solidFill>
                <a:latin typeface="Calibri" panose="020F0502020204030204" pitchFamily="34" charset="0"/>
                <a:ea typeface="Calibri" panose="020F0502020204030204" pitchFamily="34" charset="0"/>
                <a:cs typeface="Calibri" panose="020F0502020204030204" pitchFamily="34" charset="0"/>
              </a:rPr>
              <a:t>Memory</a:t>
            </a:r>
            <a:endParaRPr lang="ko-KR" altLang="en-US" sz="2000">
              <a:solidFill>
                <a:schemeClr val="tx1"/>
              </a:solidFill>
              <a:latin typeface="Calibri" panose="020F0502020204030204" pitchFamily="34" charset="0"/>
              <a:cs typeface="Calibri" panose="020F0502020204030204" pitchFamily="34" charset="0"/>
            </a:endParaRPr>
          </a:p>
        </p:txBody>
      </p:sp>
      <p:pic>
        <p:nvPicPr>
          <p:cNvPr id="10" name="그림 9" descr="직사각형, 스크린샷, 다채로움, 노랑이(가) 표시된 사진&#10;&#10;자동 생성된 설명">
            <a:extLst>
              <a:ext uri="{FF2B5EF4-FFF2-40B4-BE49-F238E27FC236}">
                <a16:creationId xmlns:a16="http://schemas.microsoft.com/office/drawing/2014/main" id="{02F1FACE-004D-0B89-2B9A-879EC5F21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25" y="4967977"/>
            <a:ext cx="1434412" cy="1434412"/>
          </a:xfrm>
          <a:prstGeom prst="rect">
            <a:avLst/>
          </a:prstGeom>
        </p:spPr>
      </p:pic>
      <p:sp>
        <p:nvSpPr>
          <p:cNvPr id="11" name="화살표: 왼쪽/오른쪽 10">
            <a:extLst>
              <a:ext uri="{FF2B5EF4-FFF2-40B4-BE49-F238E27FC236}">
                <a16:creationId xmlns:a16="http://schemas.microsoft.com/office/drawing/2014/main" id="{6A26A4BA-9976-FA87-DFA9-C8AF9C2CE527}"/>
              </a:ext>
            </a:extLst>
          </p:cNvPr>
          <p:cNvSpPr/>
          <p:nvPr/>
        </p:nvSpPr>
        <p:spPr>
          <a:xfrm rot="5400000">
            <a:off x="4871296" y="4428054"/>
            <a:ext cx="632469"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pic>
        <p:nvPicPr>
          <p:cNvPr id="16" name="그림 15" descr="스크린샷, 디자인이(가) 표시된 사진&#10;&#10;자동 생성된 설명">
            <a:extLst>
              <a:ext uri="{FF2B5EF4-FFF2-40B4-BE49-F238E27FC236}">
                <a16:creationId xmlns:a16="http://schemas.microsoft.com/office/drawing/2014/main" id="{36CCD352-71D0-5CCA-0E59-886154B81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47" y="1949044"/>
            <a:ext cx="1539465" cy="1539465"/>
          </a:xfrm>
          <a:prstGeom prst="rect">
            <a:avLst/>
          </a:prstGeom>
        </p:spPr>
      </p:pic>
      <p:sp>
        <p:nvSpPr>
          <p:cNvPr id="17" name="화살표: 왼쪽/오른쪽 16">
            <a:extLst>
              <a:ext uri="{FF2B5EF4-FFF2-40B4-BE49-F238E27FC236}">
                <a16:creationId xmlns:a16="http://schemas.microsoft.com/office/drawing/2014/main" id="{7981CD66-E4FE-803F-B6EA-101189A5FE20}"/>
              </a:ext>
            </a:extLst>
          </p:cNvPr>
          <p:cNvSpPr/>
          <p:nvPr/>
        </p:nvSpPr>
        <p:spPr>
          <a:xfrm rot="5400000">
            <a:off x="7965346" y="3234790"/>
            <a:ext cx="632469"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sp>
        <p:nvSpPr>
          <p:cNvPr id="18" name="TextBox 17">
            <a:extLst>
              <a:ext uri="{FF2B5EF4-FFF2-40B4-BE49-F238E27FC236}">
                <a16:creationId xmlns:a16="http://schemas.microsoft.com/office/drawing/2014/main" id="{5A4BC1C1-A8BA-AEEB-45CA-C2CF41074226}"/>
              </a:ext>
            </a:extLst>
          </p:cNvPr>
          <p:cNvSpPr txBox="1"/>
          <p:nvPr/>
        </p:nvSpPr>
        <p:spPr>
          <a:xfrm>
            <a:off x="5641757" y="1881849"/>
            <a:ext cx="1351170" cy="1107996"/>
          </a:xfrm>
          <a:prstGeom prst="rect">
            <a:avLst/>
          </a:prstGeom>
          <a:noFill/>
        </p:spPr>
        <p:txBody>
          <a:bodyPr wrap="square" rtlCol="0">
            <a:spAutoFit/>
          </a:bodyPr>
          <a:lstStyle/>
          <a:p>
            <a:r>
              <a:rPr lang="en-US" altLang="ko-KR" sz="6600" b="1"/>
              <a:t>…</a:t>
            </a:r>
            <a:endParaRPr lang="ko-KR" altLang="en-US" sz="6600" b="1"/>
          </a:p>
        </p:txBody>
      </p:sp>
      <p:sp>
        <p:nvSpPr>
          <p:cNvPr id="20" name="사각형: 둥근 모서리 19">
            <a:extLst>
              <a:ext uri="{FF2B5EF4-FFF2-40B4-BE49-F238E27FC236}">
                <a16:creationId xmlns:a16="http://schemas.microsoft.com/office/drawing/2014/main" id="{C020194E-C9C0-906A-D8ED-70C4EE5F8C31}"/>
              </a:ext>
            </a:extLst>
          </p:cNvPr>
          <p:cNvSpPr/>
          <p:nvPr/>
        </p:nvSpPr>
        <p:spPr>
          <a:xfrm>
            <a:off x="7524162" y="1940335"/>
            <a:ext cx="1440000" cy="433229"/>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altLang="ko-KR" sz="2000">
                <a:solidFill>
                  <a:schemeClr val="tx1"/>
                </a:solidFill>
                <a:latin typeface="Calibri" panose="020F0502020204030204" pitchFamily="34" charset="0"/>
                <a:ea typeface="Calibri" panose="020F0502020204030204" pitchFamily="34" charset="0"/>
                <a:cs typeface="Calibri" panose="020F0502020204030204" pitchFamily="34" charset="0"/>
              </a:rPr>
              <a:t>Memory</a:t>
            </a:r>
            <a:endParaRPr lang="ko-KR" altLang="en-US" sz="2000">
              <a:solidFill>
                <a:schemeClr val="tx1"/>
              </a:solidFill>
              <a:latin typeface="Calibri" panose="020F0502020204030204" pitchFamily="34" charset="0"/>
              <a:cs typeface="Calibri" panose="020F0502020204030204" pitchFamily="34" charset="0"/>
            </a:endParaRPr>
          </a:p>
        </p:txBody>
      </p:sp>
      <p:pic>
        <p:nvPicPr>
          <p:cNvPr id="21" name="그림 20" descr="스크린샷, 폰트, 그래픽, 상징이(가) 표시된 사진&#10;&#10;자동 생성된 설명">
            <a:extLst>
              <a:ext uri="{FF2B5EF4-FFF2-40B4-BE49-F238E27FC236}">
                <a16:creationId xmlns:a16="http://schemas.microsoft.com/office/drawing/2014/main" id="{15A7F3ED-1FE1-E049-322A-50409440C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100" y="4796005"/>
            <a:ext cx="1695450" cy="1695450"/>
          </a:xfrm>
          <a:prstGeom prst="rect">
            <a:avLst/>
          </a:prstGeom>
        </p:spPr>
      </p:pic>
      <p:sp>
        <p:nvSpPr>
          <p:cNvPr id="22" name="화살표: 왼쪽/오른쪽 21">
            <a:extLst>
              <a:ext uri="{FF2B5EF4-FFF2-40B4-BE49-F238E27FC236}">
                <a16:creationId xmlns:a16="http://schemas.microsoft.com/office/drawing/2014/main" id="{E660D4EB-6245-EC10-65AC-127C326DF611}"/>
              </a:ext>
            </a:extLst>
          </p:cNvPr>
          <p:cNvSpPr/>
          <p:nvPr/>
        </p:nvSpPr>
        <p:spPr>
          <a:xfrm rot="5400000">
            <a:off x="7606570" y="4408449"/>
            <a:ext cx="632469"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sp>
        <p:nvSpPr>
          <p:cNvPr id="23" name="화살표: 왼쪽/오른쪽 22">
            <a:extLst>
              <a:ext uri="{FF2B5EF4-FFF2-40B4-BE49-F238E27FC236}">
                <a16:creationId xmlns:a16="http://schemas.microsoft.com/office/drawing/2014/main" id="{43A6EB3A-B8CB-2269-E201-5910DCB5D9F1}"/>
              </a:ext>
            </a:extLst>
          </p:cNvPr>
          <p:cNvSpPr/>
          <p:nvPr/>
        </p:nvSpPr>
        <p:spPr>
          <a:xfrm rot="5400000">
            <a:off x="2253078" y="4410727"/>
            <a:ext cx="632469"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pic>
        <p:nvPicPr>
          <p:cNvPr id="24" name="그림 23" descr="직사각형, 스크린샷, 다채로움, 노랑이(가) 표시된 사진&#10;&#10;자동 생성된 설명">
            <a:extLst>
              <a:ext uri="{FF2B5EF4-FFF2-40B4-BE49-F238E27FC236}">
                <a16:creationId xmlns:a16="http://schemas.microsoft.com/office/drawing/2014/main" id="{1A7B085A-1016-E91C-66A5-676E2988A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68" y="5001045"/>
            <a:ext cx="1434412" cy="1434412"/>
          </a:xfrm>
          <a:prstGeom prst="rect">
            <a:avLst/>
          </a:prstGeom>
        </p:spPr>
      </p:pic>
      <p:sp>
        <p:nvSpPr>
          <p:cNvPr id="25" name="사각형: 둥근 모서리 24">
            <a:extLst>
              <a:ext uri="{FF2B5EF4-FFF2-40B4-BE49-F238E27FC236}">
                <a16:creationId xmlns:a16="http://schemas.microsoft.com/office/drawing/2014/main" id="{73034245-B8A5-FFE0-BF2F-A3397F999C21}"/>
              </a:ext>
            </a:extLst>
          </p:cNvPr>
          <p:cNvSpPr/>
          <p:nvPr/>
        </p:nvSpPr>
        <p:spPr>
          <a:xfrm>
            <a:off x="3332064" y="1889535"/>
            <a:ext cx="1440000" cy="433229"/>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pPr algn="ctr"/>
            <a:r>
              <a:rPr lang="en-US" altLang="ko-KR" sz="2000">
                <a:solidFill>
                  <a:schemeClr val="tx1"/>
                </a:solidFill>
                <a:latin typeface="Calibri" panose="020F0502020204030204" pitchFamily="34" charset="0"/>
                <a:ea typeface="Calibri" panose="020F0502020204030204" pitchFamily="34" charset="0"/>
                <a:cs typeface="Calibri" panose="020F0502020204030204" pitchFamily="34" charset="0"/>
              </a:rPr>
              <a:t>Memory</a:t>
            </a:r>
            <a:endParaRPr lang="ko-KR" altLang="en-US" sz="2000">
              <a:solidFill>
                <a:schemeClr val="tx1"/>
              </a:solidFill>
              <a:latin typeface="Calibri" panose="020F0502020204030204" pitchFamily="34" charset="0"/>
              <a:cs typeface="Calibri" panose="020F0502020204030204" pitchFamily="34" charset="0"/>
            </a:endParaRPr>
          </a:p>
        </p:txBody>
      </p:sp>
      <p:pic>
        <p:nvPicPr>
          <p:cNvPr id="26" name="그림 25" descr="스크린샷, 디자인이(가) 표시된 사진&#10;&#10;자동 생성된 설명">
            <a:extLst>
              <a:ext uri="{FF2B5EF4-FFF2-40B4-BE49-F238E27FC236}">
                <a16:creationId xmlns:a16="http://schemas.microsoft.com/office/drawing/2014/main" id="{387A11AA-BEED-F594-1EEC-6CE97CC68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90" y="1951325"/>
            <a:ext cx="1539465" cy="1539465"/>
          </a:xfrm>
          <a:prstGeom prst="rect">
            <a:avLst/>
          </a:prstGeom>
        </p:spPr>
      </p:pic>
      <p:pic>
        <p:nvPicPr>
          <p:cNvPr id="27" name="그림 26" descr="스크린샷, 디자인이(가) 표시된 사진&#10;&#10;자동 생성된 설명">
            <a:extLst>
              <a:ext uri="{FF2B5EF4-FFF2-40B4-BE49-F238E27FC236}">
                <a16:creationId xmlns:a16="http://schemas.microsoft.com/office/drawing/2014/main" id="{A1C97252-64B8-DADE-FAD9-78B6426F9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829" y="1940335"/>
            <a:ext cx="1539465" cy="1539465"/>
          </a:xfrm>
          <a:prstGeom prst="rect">
            <a:avLst/>
          </a:prstGeom>
        </p:spPr>
      </p:pic>
      <p:sp>
        <p:nvSpPr>
          <p:cNvPr id="9" name="TextBox 8">
            <a:extLst>
              <a:ext uri="{FF2B5EF4-FFF2-40B4-BE49-F238E27FC236}">
                <a16:creationId xmlns:a16="http://schemas.microsoft.com/office/drawing/2014/main" id="{DC46B6EB-1CBB-00FF-C104-610C388B69B8}"/>
              </a:ext>
            </a:extLst>
          </p:cNvPr>
          <p:cNvSpPr txBox="1"/>
          <p:nvPr/>
        </p:nvSpPr>
        <p:spPr>
          <a:xfrm>
            <a:off x="5308654" y="3792387"/>
            <a:ext cx="2209745" cy="369332"/>
          </a:xfrm>
          <a:prstGeom prst="rect">
            <a:avLst/>
          </a:prstGeom>
          <a:noFill/>
        </p:spPr>
        <p:txBody>
          <a:bodyPr wrap="square" rtlCol="0">
            <a:spAutoFit/>
          </a:bodyPr>
          <a:lstStyle/>
          <a:p>
            <a:r>
              <a:rPr lang="en-US" altLang="ko-KR">
                <a:latin typeface="Calibri" panose="020F0502020204030204" pitchFamily="34" charset="0"/>
                <a:cs typeface="Calibri" panose="020F0502020204030204" pitchFamily="34" charset="0"/>
              </a:rPr>
              <a:t>over PCIe Interface</a:t>
            </a:r>
            <a:endParaRPr lang="ko-KR"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56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AC8BA4-0F03-A855-365B-B7A0B262B301}"/>
              </a:ext>
            </a:extLst>
          </p:cNvPr>
          <p:cNvSpPr>
            <a:spLocks noGrp="1"/>
          </p:cNvSpPr>
          <p:nvPr>
            <p:ph type="ctrTitle"/>
          </p:nvPr>
        </p:nvSpPr>
        <p:spPr/>
        <p:txBody>
          <a:bodyPr>
            <a:normAutofit/>
          </a:bodyPr>
          <a:lstStyle/>
          <a:p>
            <a:r>
              <a:rPr lang="en-US" altLang="ko-KR" sz="3600">
                <a:solidFill>
                  <a:schemeClr val="bg1"/>
                </a:solidFill>
                <a:latin typeface="Calibri" panose="020F0502020204030204" pitchFamily="34" charset="0"/>
                <a:ea typeface="Calibri" panose="020F0502020204030204" pitchFamily="34" charset="0"/>
                <a:cs typeface="Calibri" panose="020F0502020204030204" pitchFamily="34" charset="0"/>
              </a:rPr>
              <a:t>CXL Protocol (Flex Bus Layer)</a:t>
            </a:r>
            <a:endParaRPr lang="ko-KR" altLang="en-US" sz="3600">
              <a:solidFill>
                <a:schemeClr val="bg1"/>
              </a:solidFill>
            </a:endParaRPr>
          </a:p>
        </p:txBody>
      </p:sp>
      <p:sp>
        <p:nvSpPr>
          <p:cNvPr id="3" name="텍스트 개체 틀 2">
            <a:extLst>
              <a:ext uri="{FF2B5EF4-FFF2-40B4-BE49-F238E27FC236}">
                <a16:creationId xmlns:a16="http://schemas.microsoft.com/office/drawing/2014/main" id="{F52459FD-E6AA-90EA-24A5-59950775C237}"/>
              </a:ext>
            </a:extLst>
          </p:cNvPr>
          <p:cNvSpPr>
            <a:spLocks noGrp="1"/>
          </p:cNvSpPr>
          <p:nvPr>
            <p:ph type="body" sz="quarter" idx="14"/>
          </p:nvPr>
        </p:nvSpPr>
        <p:spPr>
          <a:xfrm>
            <a:off x="264234" y="1011319"/>
            <a:ext cx="11686477" cy="5276228"/>
          </a:xfrm>
        </p:spPr>
        <p:txBody>
          <a:bodyPr>
            <a:normAutofit/>
          </a:body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CXL.mem provides byte-level memory access, while CXL.cache allows the  device to cache the host's memory region.</a:t>
            </a:r>
          </a:p>
        </p:txBody>
      </p:sp>
      <p:sp>
        <p:nvSpPr>
          <p:cNvPr id="33" name="직사각형 32">
            <a:extLst>
              <a:ext uri="{FF2B5EF4-FFF2-40B4-BE49-F238E27FC236}">
                <a16:creationId xmlns:a16="http://schemas.microsoft.com/office/drawing/2014/main" id="{31805DF7-F55B-BDC8-0C50-BA23D4C8E097}"/>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3</a:t>
            </a:r>
            <a:endParaRPr lang="ko-KR" altLang="en-US" sz="2000" b="1">
              <a:solidFill>
                <a:schemeClr val="tx1"/>
              </a:solidFill>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24EBEEA7-2AC9-0EE5-9DD3-FFDED61304C6}"/>
              </a:ext>
            </a:extLst>
          </p:cNvPr>
          <p:cNvPicPr>
            <a:picLocks noChangeAspect="1"/>
          </p:cNvPicPr>
          <p:nvPr/>
        </p:nvPicPr>
        <p:blipFill>
          <a:blip r:embed="rId3"/>
          <a:stretch>
            <a:fillRect/>
          </a:stretch>
        </p:blipFill>
        <p:spPr>
          <a:xfrm>
            <a:off x="3105149" y="1963069"/>
            <a:ext cx="5038725" cy="4413482"/>
          </a:xfrm>
          <a:prstGeom prst="rect">
            <a:avLst/>
          </a:prstGeom>
        </p:spPr>
      </p:pic>
    </p:spTree>
    <p:extLst>
      <p:ext uri="{BB962C8B-B14F-4D97-AF65-F5344CB8AC3E}">
        <p14:creationId xmlns:p14="http://schemas.microsoft.com/office/powerpoint/2010/main" val="87220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8F713-D1CB-4B57-8C7A-45C38D64557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D31C7C6-1715-11A5-40DE-7B82B1DE877F}"/>
              </a:ext>
            </a:extLst>
          </p:cNvPr>
          <p:cNvSpPr>
            <a:spLocks noGrp="1"/>
          </p:cNvSpPr>
          <p:nvPr>
            <p:ph type="ctrTitle"/>
          </p:nvPr>
        </p:nvSpPr>
        <p:spPr/>
        <p:txBody>
          <a:bodyPr>
            <a:normAutofit/>
          </a:bodyPr>
          <a:lstStyle/>
          <a:p>
            <a:r>
              <a:rPr lang="en-US" altLang="ko-KR" sz="3600">
                <a:solidFill>
                  <a:schemeClr val="bg1"/>
                </a:solidFill>
                <a:ea typeface="Calibri" panose="020F0502020204030204" pitchFamily="34" charset="0"/>
              </a:rPr>
              <a:t>CXL </a:t>
            </a:r>
            <a:r>
              <a:rPr lang="en-US" altLang="ko-KR" sz="3600">
                <a:ea typeface="Calibri" panose="020F0502020204030204" pitchFamily="34" charset="0"/>
              </a:rPr>
              <a:t>Type-3 Device</a:t>
            </a:r>
            <a:endParaRPr lang="ko-KR" altLang="en-US" sz="3600">
              <a:solidFill>
                <a:schemeClr val="bg1"/>
              </a:solidFill>
            </a:endParaRPr>
          </a:p>
        </p:txBody>
      </p:sp>
      <p:sp>
        <p:nvSpPr>
          <p:cNvPr id="3" name="텍스트 개체 틀 2">
            <a:extLst>
              <a:ext uri="{FF2B5EF4-FFF2-40B4-BE49-F238E27FC236}">
                <a16:creationId xmlns:a16="http://schemas.microsoft.com/office/drawing/2014/main" id="{156E35FA-DC29-CCA1-FCE8-CFF2F95040E9}"/>
              </a:ext>
            </a:extLst>
          </p:cNvPr>
          <p:cNvSpPr>
            <a:spLocks noGrp="1"/>
          </p:cNvSpPr>
          <p:nvPr>
            <p:ph type="body" sz="quarter" idx="14"/>
          </p:nvPr>
        </p:nvSpPr>
        <p:spPr>
          <a:xfrm>
            <a:off x="264234" y="1011319"/>
            <a:ext cx="11686477" cy="5276228"/>
          </a:xfrm>
        </p:spPr>
        <p:txBody>
          <a:bodyPr>
            <a:normAutofit/>
          </a:body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A CXL type-3 device uses only CXL.mem and CXL.io,excluding CXL.cache. </a:t>
            </a:r>
          </a:p>
          <a:p>
            <a:pPr marL="630900" lvl="1" indent="-342900"/>
            <a:r>
              <a:rPr lang="en-US" altLang="ko-KR" sz="2600" b="0">
                <a:solidFill>
                  <a:schemeClr val="tx1"/>
                </a:solidFill>
                <a:latin typeface="Calibri" panose="020F0502020204030204" pitchFamily="34" charset="0"/>
                <a:ea typeface="Calibri" panose="020F0502020204030204" pitchFamily="34" charset="0"/>
                <a:cs typeface="Calibri" panose="020F0502020204030204" pitchFamily="34" charset="0"/>
              </a:rPr>
              <a:t>This device type primarily operates using CXL.mem to service requests sent from the host. </a:t>
            </a:r>
          </a:p>
        </p:txBody>
      </p:sp>
      <p:sp>
        <p:nvSpPr>
          <p:cNvPr id="7" name="직사각형 6">
            <a:extLst>
              <a:ext uri="{FF2B5EF4-FFF2-40B4-BE49-F238E27FC236}">
                <a16:creationId xmlns:a16="http://schemas.microsoft.com/office/drawing/2014/main" id="{DFB1E73A-96CA-A743-CEAB-9CBC6269C82B}"/>
              </a:ext>
            </a:extLst>
          </p:cNvPr>
          <p:cNvSpPr/>
          <p:nvPr/>
        </p:nvSpPr>
        <p:spPr>
          <a:xfrm>
            <a:off x="8507728" y="5339199"/>
            <a:ext cx="3207682" cy="730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grpSp>
        <p:nvGrpSpPr>
          <p:cNvPr id="14" name="그룹 13">
            <a:extLst>
              <a:ext uri="{FF2B5EF4-FFF2-40B4-BE49-F238E27FC236}">
                <a16:creationId xmlns:a16="http://schemas.microsoft.com/office/drawing/2014/main" id="{F734A1F7-E1B1-B72F-43E5-C37FDC454896}"/>
              </a:ext>
            </a:extLst>
          </p:cNvPr>
          <p:cNvGrpSpPr/>
          <p:nvPr/>
        </p:nvGrpSpPr>
        <p:grpSpPr>
          <a:xfrm>
            <a:off x="7563190" y="2007822"/>
            <a:ext cx="4578011" cy="4459508"/>
            <a:chOff x="7563190" y="2007822"/>
            <a:chExt cx="4578011" cy="4459508"/>
          </a:xfrm>
        </p:grpSpPr>
        <p:pic>
          <p:nvPicPr>
            <p:cNvPr id="2058" name="Picture 10">
              <a:extLst>
                <a:ext uri="{FF2B5EF4-FFF2-40B4-BE49-F238E27FC236}">
                  <a16:creationId xmlns:a16="http://schemas.microsoft.com/office/drawing/2014/main" id="{37ECCC67-4C00-55AD-C027-A73673E2AE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99" t="27716" r="20624" b="31681"/>
            <a:stretch/>
          </p:blipFill>
          <p:spPr bwMode="auto">
            <a:xfrm rot="171427">
              <a:off x="8642062" y="2594907"/>
              <a:ext cx="2038926" cy="2784567"/>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a:extLst>
                <a:ext uri="{FF2B5EF4-FFF2-40B4-BE49-F238E27FC236}">
                  <a16:creationId xmlns:a16="http://schemas.microsoft.com/office/drawing/2014/main" id="{1A70B219-97ED-9A73-7AFF-926112C928D3}"/>
                </a:ext>
              </a:extLst>
            </p:cNvPr>
            <p:cNvSpPr/>
            <p:nvPr/>
          </p:nvSpPr>
          <p:spPr>
            <a:xfrm>
              <a:off x="10578953" y="2101850"/>
              <a:ext cx="913277" cy="3524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6" name="직사각형 5">
              <a:extLst>
                <a:ext uri="{FF2B5EF4-FFF2-40B4-BE49-F238E27FC236}">
                  <a16:creationId xmlns:a16="http://schemas.microsoft.com/office/drawing/2014/main" id="{08F827DE-AF86-B283-2D25-4FDF12B9E13C}"/>
                </a:ext>
              </a:extLst>
            </p:cNvPr>
            <p:cNvSpPr/>
            <p:nvPr/>
          </p:nvSpPr>
          <p:spPr>
            <a:xfrm>
              <a:off x="7563190" y="2101850"/>
              <a:ext cx="1095677" cy="3524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8" name="직사각형 7">
              <a:extLst>
                <a:ext uri="{FF2B5EF4-FFF2-40B4-BE49-F238E27FC236}">
                  <a16:creationId xmlns:a16="http://schemas.microsoft.com/office/drawing/2014/main" id="{4C6D2384-DC1B-017B-26C5-A267114DFAF2}"/>
                </a:ext>
              </a:extLst>
            </p:cNvPr>
            <p:cNvSpPr/>
            <p:nvPr/>
          </p:nvSpPr>
          <p:spPr>
            <a:xfrm>
              <a:off x="8658867" y="2007822"/>
              <a:ext cx="2428431" cy="651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pic>
          <p:nvPicPr>
            <p:cNvPr id="10" name="그림 9">
              <a:extLst>
                <a:ext uri="{FF2B5EF4-FFF2-40B4-BE49-F238E27FC236}">
                  <a16:creationId xmlns:a16="http://schemas.microsoft.com/office/drawing/2014/main" id="{14106B00-51A1-2D7F-0B1F-5125C45945FF}"/>
                </a:ext>
              </a:extLst>
            </p:cNvPr>
            <p:cNvPicPr>
              <a:picLocks noChangeAspect="1"/>
            </p:cNvPicPr>
            <p:nvPr/>
          </p:nvPicPr>
          <p:blipFill>
            <a:blip r:embed="rId4"/>
            <a:srcRect t="654" r="11327"/>
            <a:stretch/>
          </p:blipFill>
          <p:spPr>
            <a:xfrm>
              <a:off x="7563191" y="5426384"/>
              <a:ext cx="4578010" cy="1040946"/>
            </a:xfrm>
            <a:prstGeom prst="rect">
              <a:avLst/>
            </a:prstGeom>
          </p:spPr>
        </p:pic>
      </p:grpSp>
      <p:pic>
        <p:nvPicPr>
          <p:cNvPr id="2056" name="Picture 8">
            <a:extLst>
              <a:ext uri="{FF2B5EF4-FFF2-40B4-BE49-F238E27FC236}">
                <a16:creationId xmlns:a16="http://schemas.microsoft.com/office/drawing/2014/main" id="{A41D2655-34A6-59F2-BB29-22EB709EE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22" y="2766473"/>
            <a:ext cx="7021048" cy="2353534"/>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10">
            <a:extLst>
              <a:ext uri="{FF2B5EF4-FFF2-40B4-BE49-F238E27FC236}">
                <a16:creationId xmlns:a16="http://schemas.microsoft.com/office/drawing/2014/main" id="{D397F03E-87AD-2E85-4A95-2131F7364187}"/>
              </a:ext>
            </a:extLst>
          </p:cNvPr>
          <p:cNvSpPr/>
          <p:nvPr/>
        </p:nvSpPr>
        <p:spPr>
          <a:xfrm>
            <a:off x="7444652" y="5342460"/>
            <a:ext cx="4696550" cy="89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pic>
        <p:nvPicPr>
          <p:cNvPr id="13" name="그림 12">
            <a:extLst>
              <a:ext uri="{FF2B5EF4-FFF2-40B4-BE49-F238E27FC236}">
                <a16:creationId xmlns:a16="http://schemas.microsoft.com/office/drawing/2014/main" id="{C9346AC5-C58A-DB4D-1F96-378214A96872}"/>
              </a:ext>
            </a:extLst>
          </p:cNvPr>
          <p:cNvPicPr>
            <a:picLocks noChangeAspect="1"/>
          </p:cNvPicPr>
          <p:nvPr/>
        </p:nvPicPr>
        <p:blipFill>
          <a:blip r:embed="rId6"/>
          <a:stretch>
            <a:fillRect/>
          </a:stretch>
        </p:blipFill>
        <p:spPr>
          <a:xfrm>
            <a:off x="2558525" y="5157038"/>
            <a:ext cx="2825042" cy="485709"/>
          </a:xfrm>
          <a:prstGeom prst="rect">
            <a:avLst/>
          </a:prstGeom>
        </p:spPr>
      </p:pic>
      <p:sp>
        <p:nvSpPr>
          <p:cNvPr id="16" name="직사각형 15">
            <a:extLst>
              <a:ext uri="{FF2B5EF4-FFF2-40B4-BE49-F238E27FC236}">
                <a16:creationId xmlns:a16="http://schemas.microsoft.com/office/drawing/2014/main" id="{FD21B48D-5FBD-896C-A0C8-D86E86434B46}"/>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ko-KR" altLang="en-US" sz="20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711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F52459FD-E6AA-90EA-24A5-59950775C237}"/>
              </a:ext>
            </a:extLst>
          </p:cNvPr>
          <p:cNvSpPr>
            <a:spLocks noGrp="1"/>
          </p:cNvSpPr>
          <p:nvPr>
            <p:ph type="body" sz="quarter" idx="14"/>
          </p:nvPr>
        </p:nvSpPr>
        <p:spPr/>
        <p:txBody>
          <a:bodyPr>
            <a:normAutofit/>
          </a:body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Using the latest Intel Xeon Granite Rapids server to evaluate the performance of the CXL type-3 device.</a:t>
            </a:r>
            <a:endParaRPr lang="en-US" altLang="ko-KR"/>
          </a:p>
        </p:txBody>
      </p:sp>
      <p:sp>
        <p:nvSpPr>
          <p:cNvPr id="5" name="제목 4">
            <a:extLst>
              <a:ext uri="{FF2B5EF4-FFF2-40B4-BE49-F238E27FC236}">
                <a16:creationId xmlns:a16="http://schemas.microsoft.com/office/drawing/2014/main" id="{E85AAE24-D9C3-5551-559F-EFA763651915}"/>
              </a:ext>
            </a:extLst>
          </p:cNvPr>
          <p:cNvSpPr>
            <a:spLocks noGrp="1"/>
          </p:cNvSpPr>
          <p:nvPr>
            <p:ph type="ctrTitle"/>
          </p:nvPr>
        </p:nvSpPr>
        <p:spPr/>
        <p:txBody>
          <a:bodyPr>
            <a:normAutofit/>
          </a:bodyPr>
          <a:lstStyle/>
          <a:p>
            <a:r>
              <a:rPr lang="en-US" altLang="ko-KR" sz="3600">
                <a:solidFill>
                  <a:schemeClr val="bg1"/>
                </a:solidFill>
                <a:latin typeface="Calibri" panose="020F0502020204030204" pitchFamily="34" charset="0"/>
                <a:ea typeface="Calibri" panose="020F0502020204030204" pitchFamily="34" charset="0"/>
                <a:cs typeface="Calibri" panose="020F0502020204030204" pitchFamily="34" charset="0"/>
              </a:rPr>
              <a:t>Experimental Setup</a:t>
            </a:r>
            <a:endParaRPr lang="ko-KR" altLang="en-US" sz="3600"/>
          </a:p>
        </p:txBody>
      </p:sp>
      <p:grpSp>
        <p:nvGrpSpPr>
          <p:cNvPr id="17" name="그룹 16">
            <a:extLst>
              <a:ext uri="{FF2B5EF4-FFF2-40B4-BE49-F238E27FC236}">
                <a16:creationId xmlns:a16="http://schemas.microsoft.com/office/drawing/2014/main" id="{E1903839-1644-1CFE-6C63-0625FED4ABA4}"/>
              </a:ext>
            </a:extLst>
          </p:cNvPr>
          <p:cNvGrpSpPr/>
          <p:nvPr/>
        </p:nvGrpSpPr>
        <p:grpSpPr>
          <a:xfrm>
            <a:off x="5183093" y="2323001"/>
            <a:ext cx="6719544" cy="4123557"/>
            <a:chOff x="4134792" y="2677292"/>
            <a:chExt cx="6719544" cy="4123557"/>
          </a:xfrm>
        </p:grpSpPr>
        <p:grpSp>
          <p:nvGrpSpPr>
            <p:cNvPr id="4" name="그룹 3">
              <a:extLst>
                <a:ext uri="{FF2B5EF4-FFF2-40B4-BE49-F238E27FC236}">
                  <a16:creationId xmlns:a16="http://schemas.microsoft.com/office/drawing/2014/main" id="{6FF9E206-8874-4A75-E5EC-E332047FF9BC}"/>
                </a:ext>
              </a:extLst>
            </p:cNvPr>
            <p:cNvGrpSpPr/>
            <p:nvPr/>
          </p:nvGrpSpPr>
          <p:grpSpPr>
            <a:xfrm rot="16200000">
              <a:off x="7555481" y="3501995"/>
              <a:ext cx="2979431" cy="3618278"/>
              <a:chOff x="8512799" y="2007822"/>
              <a:chExt cx="2979431" cy="3618278"/>
            </a:xfrm>
          </p:grpSpPr>
          <p:pic>
            <p:nvPicPr>
              <p:cNvPr id="6" name="Picture 10">
                <a:extLst>
                  <a:ext uri="{FF2B5EF4-FFF2-40B4-BE49-F238E27FC236}">
                    <a16:creationId xmlns:a16="http://schemas.microsoft.com/office/drawing/2014/main" id="{CDB8FB6C-B72A-42E7-CE6E-08C242195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99" t="27716" r="20624" b="31681"/>
              <a:stretch/>
            </p:blipFill>
            <p:spPr bwMode="auto">
              <a:xfrm rot="171427">
                <a:off x="8642062" y="2594907"/>
                <a:ext cx="2038926" cy="2784567"/>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a:extLst>
                  <a:ext uri="{FF2B5EF4-FFF2-40B4-BE49-F238E27FC236}">
                    <a16:creationId xmlns:a16="http://schemas.microsoft.com/office/drawing/2014/main" id="{0E42190F-B945-83AF-357D-7F13672293B1}"/>
                  </a:ext>
                </a:extLst>
              </p:cNvPr>
              <p:cNvSpPr/>
              <p:nvPr/>
            </p:nvSpPr>
            <p:spPr>
              <a:xfrm>
                <a:off x="10578953" y="2101850"/>
                <a:ext cx="913277" cy="3524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333F7BAF-8140-679B-2B5C-D78A0B23F740}"/>
                  </a:ext>
                </a:extLst>
              </p:cNvPr>
              <p:cNvSpPr/>
              <p:nvPr/>
            </p:nvSpPr>
            <p:spPr>
              <a:xfrm>
                <a:off x="8512799" y="2101850"/>
                <a:ext cx="146069" cy="3385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78E75092-118C-E799-2225-0251FE44B699}"/>
                  </a:ext>
                </a:extLst>
              </p:cNvPr>
              <p:cNvSpPr/>
              <p:nvPr/>
            </p:nvSpPr>
            <p:spPr>
              <a:xfrm>
                <a:off x="8658867" y="2007822"/>
                <a:ext cx="2428431" cy="651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5" name="TextBox 34">
              <a:extLst>
                <a:ext uri="{FF2B5EF4-FFF2-40B4-BE49-F238E27FC236}">
                  <a16:creationId xmlns:a16="http://schemas.microsoft.com/office/drawing/2014/main" id="{0BA1DA29-F210-98CA-C0FF-97C36D48941F}"/>
                </a:ext>
              </a:extLst>
            </p:cNvPr>
            <p:cNvSpPr txBox="1"/>
            <p:nvPr/>
          </p:nvSpPr>
          <p:spPr>
            <a:xfrm>
              <a:off x="4134792" y="2677292"/>
              <a:ext cx="5809308" cy="369332"/>
            </a:xfrm>
            <a:prstGeom prst="rect">
              <a:avLst/>
            </a:prstGeom>
            <a:noFill/>
          </p:spPr>
          <p:txBody>
            <a:bodyPr wrap="square" rtlCol="0">
              <a:spAutoFit/>
            </a:bodyPr>
            <a:lstStyle/>
            <a:p>
              <a:pPr algn="ctr"/>
              <a:r>
                <a:rPr lang="en-US" altLang="ko-KR">
                  <a:latin typeface="Calibri" panose="020F0502020204030204" pitchFamily="34" charset="0"/>
                  <a:ea typeface="Calibri" panose="020F0502020204030204" pitchFamily="34" charset="0"/>
                  <a:cs typeface="Calibri" panose="020F0502020204030204" pitchFamily="34" charset="0"/>
                </a:rPr>
                <a:t>Programmer transparent memory management</a:t>
              </a:r>
              <a:endParaRPr lang="ko-KR" altLang="en-US">
                <a:latin typeface="Calibri" panose="020F0502020204030204" pitchFamily="34" charset="0"/>
                <a:cs typeface="Calibri" panose="020F0502020204030204" pitchFamily="34" charset="0"/>
              </a:endParaRPr>
            </a:p>
          </p:txBody>
        </p:sp>
        <p:sp>
          <p:nvSpPr>
            <p:cNvPr id="36" name="화살표: 왼쪽/오른쪽 35">
              <a:extLst>
                <a:ext uri="{FF2B5EF4-FFF2-40B4-BE49-F238E27FC236}">
                  <a16:creationId xmlns:a16="http://schemas.microsoft.com/office/drawing/2014/main" id="{BE82C0C2-EA94-19F7-5B06-A3622828AD0C}"/>
                </a:ext>
              </a:extLst>
            </p:cNvPr>
            <p:cNvSpPr/>
            <p:nvPr/>
          </p:nvSpPr>
          <p:spPr>
            <a:xfrm>
              <a:off x="6041994" y="5113735"/>
              <a:ext cx="1784350" cy="576634"/>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CXL BUS</a:t>
              </a:r>
              <a:endParaRPr lang="ko-KR" altLang="en-US" sz="2000" b="1">
                <a:solidFill>
                  <a:sysClr val="windowText" lastClr="000000"/>
                </a:solidFill>
                <a:latin typeface="Calibri" panose="020F0502020204030204" pitchFamily="34" charset="0"/>
                <a:cs typeface="Calibri" panose="020F0502020204030204" pitchFamily="34" charset="0"/>
              </a:endParaRPr>
            </a:p>
          </p:txBody>
        </p:sp>
        <p:sp>
          <p:nvSpPr>
            <p:cNvPr id="37" name="화살표: 왼쪽/오른쪽 36">
              <a:extLst>
                <a:ext uri="{FF2B5EF4-FFF2-40B4-BE49-F238E27FC236}">
                  <a16:creationId xmlns:a16="http://schemas.microsoft.com/office/drawing/2014/main" id="{68AEEEB7-E601-187D-6EC4-DE962523F6FE}"/>
                </a:ext>
              </a:extLst>
            </p:cNvPr>
            <p:cNvSpPr/>
            <p:nvPr/>
          </p:nvSpPr>
          <p:spPr>
            <a:xfrm rot="5400000">
              <a:off x="5052214" y="4230553"/>
              <a:ext cx="511413" cy="348413"/>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ysClr val="windowText" lastClr="000000"/>
                </a:solidFill>
              </a:endParaRPr>
            </a:p>
          </p:txBody>
        </p:sp>
        <p:pic>
          <p:nvPicPr>
            <p:cNvPr id="41" name="그림 40" descr="직사각형, 스크린샷, 다채로움, 노랑이(가) 표시된 사진&#10;&#10;자동 생성된 설명">
              <a:extLst>
                <a:ext uri="{FF2B5EF4-FFF2-40B4-BE49-F238E27FC236}">
                  <a16:creationId xmlns:a16="http://schemas.microsoft.com/office/drawing/2014/main" id="{975E22B0-B45C-24B6-B12C-1D20CC1A0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922" y="4681066"/>
              <a:ext cx="1434412" cy="1434412"/>
            </a:xfrm>
            <a:prstGeom prst="rect">
              <a:avLst/>
            </a:prstGeom>
          </p:spPr>
        </p:pic>
        <p:pic>
          <p:nvPicPr>
            <p:cNvPr id="43" name="그림 42" descr="스크린샷, 디자인이(가) 표시된 사진&#10;&#10;자동 생성된 설명">
              <a:extLst>
                <a:ext uri="{FF2B5EF4-FFF2-40B4-BE49-F238E27FC236}">
                  <a16:creationId xmlns:a16="http://schemas.microsoft.com/office/drawing/2014/main" id="{D516419E-7B8E-4304-FCC5-18E5BD3F1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395" y="2917625"/>
              <a:ext cx="1539465" cy="1539465"/>
            </a:xfrm>
            <a:prstGeom prst="rect">
              <a:avLst/>
            </a:prstGeom>
          </p:spPr>
        </p:pic>
        <p:pic>
          <p:nvPicPr>
            <p:cNvPr id="9" name="그림 8" descr="스크린샷, 디자인이(가) 표시된 사진&#10;&#10;자동 생성된 설명">
              <a:extLst>
                <a:ext uri="{FF2B5EF4-FFF2-40B4-BE49-F238E27FC236}">
                  <a16:creationId xmlns:a16="http://schemas.microsoft.com/office/drawing/2014/main" id="{B7B93C1D-E00C-972F-DE12-8AB60AFDC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416" y="2917624"/>
              <a:ext cx="1539465" cy="1539465"/>
            </a:xfrm>
            <a:prstGeom prst="rect">
              <a:avLst/>
            </a:prstGeom>
          </p:spPr>
        </p:pic>
        <p:sp>
          <p:nvSpPr>
            <p:cNvPr id="11" name="사각형: 둥근 모서리 10">
              <a:extLst>
                <a:ext uri="{FF2B5EF4-FFF2-40B4-BE49-F238E27FC236}">
                  <a16:creationId xmlns:a16="http://schemas.microsoft.com/office/drawing/2014/main" id="{76F61119-17B1-E348-2350-34491A0F6D1C}"/>
                </a:ext>
              </a:extLst>
            </p:cNvPr>
            <p:cNvSpPr/>
            <p:nvPr/>
          </p:nvSpPr>
          <p:spPr>
            <a:xfrm>
              <a:off x="4458692" y="3278881"/>
              <a:ext cx="5284747" cy="787649"/>
            </a:xfrm>
            <a:prstGeom prst="roundRect">
              <a:avLst/>
            </a:prstGeom>
            <a:solidFill>
              <a:schemeClr val="tx1">
                <a:lumMod val="65000"/>
                <a:lumOff val="35000"/>
                <a:alpha val="50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grpSp>
      <p:pic>
        <p:nvPicPr>
          <p:cNvPr id="3074" name="Picture 2">
            <a:extLst>
              <a:ext uri="{FF2B5EF4-FFF2-40B4-BE49-F238E27FC236}">
                <a16:creationId xmlns:a16="http://schemas.microsoft.com/office/drawing/2014/main" id="{70BDD5BC-116F-CE05-F528-F36E874F49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173" r="5700" b="7039"/>
          <a:stretch/>
        </p:blipFill>
        <p:spPr bwMode="auto">
          <a:xfrm>
            <a:off x="1706859" y="1940979"/>
            <a:ext cx="1798309" cy="34630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3CD6FE5-6831-0A1C-4FF1-D2C13D1FDBAF}"/>
              </a:ext>
            </a:extLst>
          </p:cNvPr>
          <p:cNvSpPr txBox="1"/>
          <p:nvPr/>
        </p:nvSpPr>
        <p:spPr>
          <a:xfrm>
            <a:off x="1019769" y="4107418"/>
            <a:ext cx="882650"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CPU</a:t>
            </a:r>
            <a:endParaRPr lang="ko-KR" altLang="en-US">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018194F-CA8A-9629-3314-4DB8F70B0928}"/>
              </a:ext>
            </a:extLst>
          </p:cNvPr>
          <p:cNvSpPr txBox="1"/>
          <p:nvPr/>
        </p:nvSpPr>
        <p:spPr>
          <a:xfrm>
            <a:off x="3491922" y="4625046"/>
            <a:ext cx="2202912"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Local DRAM</a:t>
            </a:r>
            <a:endParaRPr lang="ko-KR" altLang="en-US">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CDDE2A0-9281-13D0-C14B-7C7D0359DE37}"/>
              </a:ext>
            </a:extLst>
          </p:cNvPr>
          <p:cNvSpPr txBox="1"/>
          <p:nvPr/>
        </p:nvSpPr>
        <p:spPr>
          <a:xfrm>
            <a:off x="3528477" y="2098684"/>
            <a:ext cx="2202912" cy="646331"/>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CXL Memory Expander</a:t>
            </a:r>
            <a:endParaRPr lang="ko-KR" altLang="en-US">
              <a:latin typeface="Calibri" panose="020F0502020204030204" pitchFamily="34" charset="0"/>
              <a:cs typeface="Calibri" panose="020F0502020204030204" pitchFamily="34" charset="0"/>
            </a:endParaRPr>
          </a:p>
        </p:txBody>
      </p:sp>
      <p:cxnSp>
        <p:nvCxnSpPr>
          <p:cNvPr id="24" name="직선 화살표 연결선 23">
            <a:extLst>
              <a:ext uri="{FF2B5EF4-FFF2-40B4-BE49-F238E27FC236}">
                <a16:creationId xmlns:a16="http://schemas.microsoft.com/office/drawing/2014/main" id="{A72AB3CF-C660-7E56-0ACB-FA7F12DFF2A3}"/>
              </a:ext>
            </a:extLst>
          </p:cNvPr>
          <p:cNvCxnSpPr/>
          <p:nvPr/>
        </p:nvCxnSpPr>
        <p:spPr>
          <a:xfrm>
            <a:off x="1600200" y="4292084"/>
            <a:ext cx="563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DFFA3738-76FF-7D38-A2B1-1F828431CF5E}"/>
              </a:ext>
            </a:extLst>
          </p:cNvPr>
          <p:cNvCxnSpPr>
            <a:cxnSpLocks/>
          </p:cNvCxnSpPr>
          <p:nvPr/>
        </p:nvCxnSpPr>
        <p:spPr>
          <a:xfrm flipH="1">
            <a:off x="2875280" y="4814716"/>
            <a:ext cx="690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DF004D51-1CB8-3CF5-3D4D-18F105EA87EC}"/>
              </a:ext>
            </a:extLst>
          </p:cNvPr>
          <p:cNvCxnSpPr>
            <a:cxnSpLocks/>
          </p:cNvCxnSpPr>
          <p:nvPr/>
        </p:nvCxnSpPr>
        <p:spPr>
          <a:xfrm flipH="1">
            <a:off x="3284637" y="2293538"/>
            <a:ext cx="309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3C76FE-7943-E900-ABFF-9140C2F55FCB}"/>
              </a:ext>
            </a:extLst>
          </p:cNvPr>
          <p:cNvSpPr txBox="1"/>
          <p:nvPr/>
        </p:nvSpPr>
        <p:spPr>
          <a:xfrm>
            <a:off x="3652488" y="3072174"/>
            <a:ext cx="2202912"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CXL BUS </a:t>
            </a:r>
            <a:endParaRPr lang="ko-KR" altLang="en-US">
              <a:latin typeface="Calibri" panose="020F0502020204030204" pitchFamily="34" charset="0"/>
              <a:cs typeface="Calibri" panose="020F0502020204030204" pitchFamily="34" charset="0"/>
            </a:endParaRPr>
          </a:p>
        </p:txBody>
      </p:sp>
      <p:cxnSp>
        <p:nvCxnSpPr>
          <p:cNvPr id="30" name="직선 화살표 연결선 29">
            <a:extLst>
              <a:ext uri="{FF2B5EF4-FFF2-40B4-BE49-F238E27FC236}">
                <a16:creationId xmlns:a16="http://schemas.microsoft.com/office/drawing/2014/main" id="{0A6E1B3F-8876-8514-C185-01DE495CCE35}"/>
              </a:ext>
            </a:extLst>
          </p:cNvPr>
          <p:cNvCxnSpPr>
            <a:cxnSpLocks/>
          </p:cNvCxnSpPr>
          <p:nvPr/>
        </p:nvCxnSpPr>
        <p:spPr>
          <a:xfrm flipH="1">
            <a:off x="2910840" y="3244879"/>
            <a:ext cx="782320" cy="144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화살표: 아래쪽 31">
            <a:extLst>
              <a:ext uri="{FF2B5EF4-FFF2-40B4-BE49-F238E27FC236}">
                <a16:creationId xmlns:a16="http://schemas.microsoft.com/office/drawing/2014/main" id="{66E748E8-F3FB-D64E-B460-DCA8701E8C0D}"/>
              </a:ext>
            </a:extLst>
          </p:cNvPr>
          <p:cNvSpPr/>
          <p:nvPr/>
        </p:nvSpPr>
        <p:spPr>
          <a:xfrm flipV="1">
            <a:off x="9954434" y="3766107"/>
            <a:ext cx="436059" cy="560389"/>
          </a:xfrm>
          <a:prstGeom prst="downArrow">
            <a:avLst/>
          </a:prstGeom>
          <a:solidFill>
            <a:schemeClr val="bg1"/>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a16="http://schemas.microsoft.com/office/drawing/2014/main" id="{EED53DFE-A62A-B728-F9F0-21B4205280E7}"/>
              </a:ext>
            </a:extLst>
          </p:cNvPr>
          <p:cNvSpPr txBox="1"/>
          <p:nvPr/>
        </p:nvSpPr>
        <p:spPr>
          <a:xfrm>
            <a:off x="5707440" y="2646328"/>
            <a:ext cx="2202912" cy="338554"/>
          </a:xfrm>
          <a:prstGeom prst="rect">
            <a:avLst/>
          </a:prstGeom>
          <a:noFill/>
        </p:spPr>
        <p:txBody>
          <a:bodyPr wrap="square" rtlCol="0">
            <a:spAutoFit/>
          </a:bodyPr>
          <a:lstStyle/>
          <a:p>
            <a:r>
              <a:rPr lang="en-US" altLang="ko-KR" sz="1600">
                <a:latin typeface="Calibri" panose="020F0502020204030204" pitchFamily="34" charset="0"/>
                <a:ea typeface="Calibri" panose="020F0502020204030204" pitchFamily="34" charset="0"/>
                <a:cs typeface="Calibri" panose="020F0502020204030204" pitchFamily="34" charset="0"/>
              </a:rPr>
              <a:t>Local Memory</a:t>
            </a:r>
            <a:endParaRPr lang="ko-KR" altLang="en-US" sz="160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E6CC2E53-722B-1729-8D14-DCD22EDB14D3}"/>
              </a:ext>
            </a:extLst>
          </p:cNvPr>
          <p:cNvSpPr txBox="1"/>
          <p:nvPr/>
        </p:nvSpPr>
        <p:spPr>
          <a:xfrm>
            <a:off x="9435170" y="2629807"/>
            <a:ext cx="2819975" cy="338554"/>
          </a:xfrm>
          <a:prstGeom prst="rect">
            <a:avLst/>
          </a:prstGeom>
          <a:noFill/>
        </p:spPr>
        <p:txBody>
          <a:bodyPr wrap="square" rtlCol="0">
            <a:spAutoFit/>
          </a:bodyPr>
          <a:lstStyle/>
          <a:p>
            <a:r>
              <a:rPr lang="en-US" altLang="ko-KR" sz="1600">
                <a:latin typeface="Calibri" panose="020F0502020204030204" pitchFamily="34" charset="0"/>
                <a:ea typeface="Calibri" panose="020F0502020204030204" pitchFamily="34" charset="0"/>
                <a:cs typeface="Calibri" panose="020F0502020204030204" pitchFamily="34" charset="0"/>
              </a:rPr>
              <a:t>CXL Memory</a:t>
            </a:r>
            <a:endParaRPr lang="ko-KR" altLang="en-US" sz="1600">
              <a:latin typeface="Calibri" panose="020F0502020204030204" pitchFamily="34" charset="0"/>
              <a:cs typeface="Calibri" panose="020F0502020204030204" pitchFamily="34" charset="0"/>
            </a:endParaRPr>
          </a:p>
        </p:txBody>
      </p:sp>
      <p:sp>
        <p:nvSpPr>
          <p:cNvPr id="40" name="직사각형 39">
            <a:extLst>
              <a:ext uri="{FF2B5EF4-FFF2-40B4-BE49-F238E27FC236}">
                <a16:creationId xmlns:a16="http://schemas.microsoft.com/office/drawing/2014/main" id="{3DBF6969-FEF7-DE86-8BF7-EBC151188A36}"/>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5</a:t>
            </a:r>
            <a:endParaRPr lang="ko-KR" altLang="en-US" sz="2000" b="1">
              <a:solidFill>
                <a:schemeClr val="tx1"/>
              </a:solidFill>
              <a:latin typeface="Calibri" panose="020F0502020204030204" pitchFamily="34" charset="0"/>
              <a:cs typeface="Calibri" panose="020F0502020204030204" pitchFamily="34" charset="0"/>
            </a:endParaRPr>
          </a:p>
        </p:txBody>
      </p:sp>
      <p:pic>
        <p:nvPicPr>
          <p:cNvPr id="46" name="그림 45">
            <a:extLst>
              <a:ext uri="{FF2B5EF4-FFF2-40B4-BE49-F238E27FC236}">
                <a16:creationId xmlns:a16="http://schemas.microsoft.com/office/drawing/2014/main" id="{C3CF611D-4FA5-5638-D369-E8061F36B452}"/>
              </a:ext>
            </a:extLst>
          </p:cNvPr>
          <p:cNvPicPr>
            <a:picLocks noChangeAspect="1"/>
          </p:cNvPicPr>
          <p:nvPr/>
        </p:nvPicPr>
        <p:blipFill>
          <a:blip r:embed="rId7"/>
          <a:stretch>
            <a:fillRect/>
          </a:stretch>
        </p:blipFill>
        <p:spPr>
          <a:xfrm>
            <a:off x="371701" y="5029961"/>
            <a:ext cx="4667490" cy="1644735"/>
          </a:xfrm>
          <a:prstGeom prst="rect">
            <a:avLst/>
          </a:prstGeom>
        </p:spPr>
      </p:pic>
      <p:sp>
        <p:nvSpPr>
          <p:cNvPr id="2" name="TextBox 1">
            <a:extLst>
              <a:ext uri="{FF2B5EF4-FFF2-40B4-BE49-F238E27FC236}">
                <a16:creationId xmlns:a16="http://schemas.microsoft.com/office/drawing/2014/main" id="{60B5B62E-9D8B-C859-FCBC-809C91B3A06A}"/>
              </a:ext>
            </a:extLst>
          </p:cNvPr>
          <p:cNvSpPr txBox="1"/>
          <p:nvPr/>
        </p:nvSpPr>
        <p:spPr>
          <a:xfrm>
            <a:off x="9197717" y="6192752"/>
            <a:ext cx="2335354" cy="369332"/>
          </a:xfrm>
          <a:prstGeom prst="rect">
            <a:avLst/>
          </a:prstGeom>
          <a:noFill/>
        </p:spPr>
        <p:txBody>
          <a:bodyPr wrap="square">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CXL Memory Expander </a:t>
            </a:r>
            <a:endParaRPr lang="ko-KR" altLang="en-US"/>
          </a:p>
        </p:txBody>
      </p:sp>
      <p:sp>
        <p:nvSpPr>
          <p:cNvPr id="10" name="TextBox 9">
            <a:extLst>
              <a:ext uri="{FF2B5EF4-FFF2-40B4-BE49-F238E27FC236}">
                <a16:creationId xmlns:a16="http://schemas.microsoft.com/office/drawing/2014/main" id="{4D4107B9-E8E8-CAFA-263A-88944DC50095}"/>
              </a:ext>
            </a:extLst>
          </p:cNvPr>
          <p:cNvSpPr txBox="1"/>
          <p:nvPr/>
        </p:nvSpPr>
        <p:spPr>
          <a:xfrm>
            <a:off x="4269180" y="3847107"/>
            <a:ext cx="6126480" cy="369332"/>
          </a:xfrm>
          <a:prstGeom prst="rect">
            <a:avLst/>
          </a:prstGeom>
          <a:noFill/>
        </p:spPr>
        <p:txBody>
          <a:bodyPr wrap="square">
            <a:spAutoFit/>
          </a:bodyPr>
          <a:lstStyle/>
          <a:p>
            <a:pPr algn="ctr"/>
            <a:r>
              <a:rPr lang="en-US" altLang="ko-KR" sz="18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DIMM Interface</a:t>
            </a:r>
            <a:endParaRPr lang="ko-KR" altLang="en-US" sz="1800" b="1">
              <a:solidFill>
                <a:sysClr val="windowText" lastClr="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7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FD9C2-B628-51AD-3DB4-566D44BFA38B}"/>
            </a:ext>
          </a:extLst>
        </p:cNvPr>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141DC71D-3D16-1A5F-327C-097987962264}"/>
              </a:ext>
            </a:extLst>
          </p:cNvPr>
          <p:cNvSpPr>
            <a:spLocks noGrp="1"/>
          </p:cNvSpPr>
          <p:nvPr>
            <p:ph type="body" sz="quarter" idx="14"/>
          </p:nvPr>
        </p:nvSpPr>
        <p:spPr/>
        <p:txBody>
          <a:bodyPr>
            <a:normAutofit/>
          </a:body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MLC</a:t>
            </a:r>
          </a:p>
          <a:p>
            <a:pPr marL="630900" lvl="1" indent="-342900"/>
            <a:r>
              <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rPr>
              <a:t>Intel memory Latency Checker (MLC) is a benchmark tool for measuring memory latency and bandwidthon Intel-based systems </a:t>
            </a:r>
          </a:p>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In-memory database</a:t>
            </a:r>
          </a:p>
          <a:p>
            <a:pPr marL="630900" lvl="1" indent="-342900"/>
            <a:r>
              <a:rPr lang="en-US" altLang="ko-KR" sz="2400" b="0">
                <a:solidFill>
                  <a:schemeClr val="tx1"/>
                </a:solidFill>
                <a:latin typeface="Calibri" panose="020F0502020204030204" pitchFamily="34" charset="0"/>
                <a:ea typeface="Calibri" panose="020F0502020204030204" pitchFamily="34" charset="0"/>
                <a:cs typeface="Calibri" panose="020F0502020204030204" pitchFamily="34" charset="0"/>
              </a:rPr>
              <a:t>Redis is an open-source, in-memory data structure store known for its high performance and support for various data types such as strings, lists, and sets</a:t>
            </a:r>
            <a:endParaRPr lang="en-US" altLang="ko-KR" sz="1600"/>
          </a:p>
        </p:txBody>
      </p:sp>
      <p:sp>
        <p:nvSpPr>
          <p:cNvPr id="5" name="제목 4">
            <a:extLst>
              <a:ext uri="{FF2B5EF4-FFF2-40B4-BE49-F238E27FC236}">
                <a16:creationId xmlns:a16="http://schemas.microsoft.com/office/drawing/2014/main" id="{49D7CC0E-E51B-5FEE-9A2A-D6841B822E9E}"/>
              </a:ext>
            </a:extLst>
          </p:cNvPr>
          <p:cNvSpPr>
            <a:spLocks noGrp="1"/>
          </p:cNvSpPr>
          <p:nvPr>
            <p:ph type="ctrTitle"/>
          </p:nvPr>
        </p:nvSpPr>
        <p:spPr/>
        <p:txBody>
          <a:bodyPr>
            <a:normAutofit/>
          </a:bodyPr>
          <a:lstStyle/>
          <a:p>
            <a:r>
              <a:rPr lang="en-US" altLang="ko-KR" sz="3600">
                <a:solidFill>
                  <a:schemeClr val="bg1"/>
                </a:solidFill>
                <a:latin typeface="Calibri" panose="020F0502020204030204" pitchFamily="34" charset="0"/>
                <a:ea typeface="Calibri" panose="020F0502020204030204" pitchFamily="34" charset="0"/>
                <a:cs typeface="Calibri" panose="020F0502020204030204" pitchFamily="34" charset="0"/>
              </a:rPr>
              <a:t>Workloads</a:t>
            </a:r>
            <a:endParaRPr lang="ko-KR" altLang="en-US" sz="3600"/>
          </a:p>
        </p:txBody>
      </p:sp>
      <p:sp>
        <p:nvSpPr>
          <p:cNvPr id="2" name="직사각형 1">
            <a:extLst>
              <a:ext uri="{FF2B5EF4-FFF2-40B4-BE49-F238E27FC236}">
                <a16:creationId xmlns:a16="http://schemas.microsoft.com/office/drawing/2014/main" id="{88E0AAB4-A0CB-F81E-34AB-3D145BA18962}"/>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6</a:t>
            </a:r>
            <a:endParaRPr lang="ko-KR" altLang="en-US" sz="2000" b="1">
              <a:solidFill>
                <a:schemeClr val="tx1"/>
              </a:solidFill>
              <a:latin typeface="Calibri" panose="020F0502020204030204" pitchFamily="34" charset="0"/>
              <a:cs typeface="Calibri" panose="020F0502020204030204" pitchFamily="34" charset="0"/>
            </a:endParaRPr>
          </a:p>
        </p:txBody>
      </p:sp>
      <p:pic>
        <p:nvPicPr>
          <p:cNvPr id="13" name="그림 12">
            <a:extLst>
              <a:ext uri="{FF2B5EF4-FFF2-40B4-BE49-F238E27FC236}">
                <a16:creationId xmlns:a16="http://schemas.microsoft.com/office/drawing/2014/main" id="{9FD1C7EB-9AAA-0C33-57E3-72F64C77E7DC}"/>
              </a:ext>
            </a:extLst>
          </p:cNvPr>
          <p:cNvPicPr>
            <a:picLocks noChangeAspect="1"/>
          </p:cNvPicPr>
          <p:nvPr/>
        </p:nvPicPr>
        <p:blipFill>
          <a:blip r:embed="rId3"/>
          <a:srcRect r="14891"/>
          <a:stretch/>
        </p:blipFill>
        <p:spPr>
          <a:xfrm>
            <a:off x="1467985" y="3764249"/>
            <a:ext cx="3135765" cy="856424"/>
          </a:xfrm>
          <a:prstGeom prst="rect">
            <a:avLst/>
          </a:prstGeom>
        </p:spPr>
      </p:pic>
      <p:pic>
        <p:nvPicPr>
          <p:cNvPr id="9218" name="Picture 2">
            <a:extLst>
              <a:ext uri="{FF2B5EF4-FFF2-40B4-BE49-F238E27FC236}">
                <a16:creationId xmlns:a16="http://schemas.microsoft.com/office/drawing/2014/main" id="{2005FC80-9FDB-E676-7CEA-02BBC25068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4" t="1242" b="-1"/>
          <a:stretch/>
        </p:blipFill>
        <p:spPr bwMode="auto">
          <a:xfrm>
            <a:off x="1474334" y="4673600"/>
            <a:ext cx="3135766" cy="21420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0C88E50-AB49-8978-3A61-00BA441D1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056" y="3893290"/>
            <a:ext cx="4326020" cy="2781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CAF61C-0711-B9EC-CE8B-82F1B2A7F7E1}"/>
              </a:ext>
            </a:extLst>
          </p:cNvPr>
          <p:cNvSpPr txBox="1"/>
          <p:nvPr/>
        </p:nvSpPr>
        <p:spPr>
          <a:xfrm>
            <a:off x="9566413" y="4536575"/>
            <a:ext cx="1634987"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  Server</a:t>
            </a:r>
            <a:endParaRPr lang="ko-KR"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3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AC8BA4-0F03-A855-365B-B7A0B262B301}"/>
              </a:ext>
            </a:extLst>
          </p:cNvPr>
          <p:cNvSpPr>
            <a:spLocks noGrp="1"/>
          </p:cNvSpPr>
          <p:nvPr>
            <p:ph type="ctrTitle"/>
          </p:nvPr>
        </p:nvSpPr>
        <p:spPr/>
        <p:txBody>
          <a:bodyPr>
            <a:normAutofit/>
          </a:bodyPr>
          <a:lstStyle/>
          <a:p>
            <a:r>
              <a:rPr lang="en-US" altLang="ko-KR" sz="3600">
                <a:latin typeface="Calibri" panose="020F0502020204030204" pitchFamily="34" charset="0"/>
                <a:ea typeface="Calibri" panose="020F0502020204030204" pitchFamily="34" charset="0"/>
                <a:cs typeface="Calibri" panose="020F0502020204030204" pitchFamily="34" charset="0"/>
              </a:rPr>
              <a:t>MLC Results – Idle Latency</a:t>
            </a:r>
            <a:endParaRPr lang="ko-KR" altLang="en-US" sz="3600"/>
          </a:p>
        </p:txBody>
      </p:sp>
      <p:sp>
        <p:nvSpPr>
          <p:cNvPr id="5" name="직사각형 4">
            <a:extLst>
              <a:ext uri="{FF2B5EF4-FFF2-40B4-BE49-F238E27FC236}">
                <a16:creationId xmlns:a16="http://schemas.microsoft.com/office/drawing/2014/main" id="{43CE6B20-5136-B370-74F8-0D55FDDC8A84}"/>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7</a:t>
            </a:r>
            <a:endParaRPr lang="ko-KR" altLang="en-US" sz="2000" b="1">
              <a:solidFill>
                <a:schemeClr val="tx1"/>
              </a:solidFill>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0A896173-850D-7D80-BFF7-D3B865806687}"/>
              </a:ext>
            </a:extLst>
          </p:cNvPr>
          <p:cNvPicPr>
            <a:picLocks noChangeAspect="1"/>
          </p:cNvPicPr>
          <p:nvPr/>
        </p:nvPicPr>
        <p:blipFill>
          <a:blip r:embed="rId3"/>
          <a:stretch>
            <a:fillRect/>
          </a:stretch>
        </p:blipFill>
        <p:spPr>
          <a:xfrm>
            <a:off x="4694898" y="3509083"/>
            <a:ext cx="3835597" cy="1263715"/>
          </a:xfrm>
          <a:prstGeom prst="rect">
            <a:avLst/>
          </a:prstGeom>
        </p:spPr>
      </p:pic>
      <p:sp>
        <p:nvSpPr>
          <p:cNvPr id="9" name="텍스트 개체 틀 2">
            <a:extLst>
              <a:ext uri="{FF2B5EF4-FFF2-40B4-BE49-F238E27FC236}">
                <a16:creationId xmlns:a16="http://schemas.microsoft.com/office/drawing/2014/main" id="{AA088591-D750-3E55-E0AE-1130A39F2A4E}"/>
              </a:ext>
            </a:extLst>
          </p:cNvPr>
          <p:cNvSpPr txBox="1">
            <a:spLocks/>
          </p:cNvSpPr>
          <p:nvPr/>
        </p:nvSpPr>
        <p:spPr>
          <a:xfrm>
            <a:off x="218820" y="1049439"/>
            <a:ext cx="11686477" cy="5276228"/>
          </a:xfrm>
          <a:prstGeom prst="rect">
            <a:avLst/>
          </a:prstGeom>
        </p:spPr>
        <p:txBody>
          <a:bodyPr lIns="72000" tIns="72000" rIns="36000" bIns="0">
            <a:normAutofit/>
          </a:bodyPr>
          <a:lstStyle>
            <a:lvl1pPr marL="144000" indent="-180000" algn="l" defTabSz="914400" rtl="0" eaLnBrk="1" latinLnBrk="1" hangingPunct="1">
              <a:lnSpc>
                <a:spcPct val="90000"/>
              </a:lnSpc>
              <a:spcBef>
                <a:spcPts val="1200"/>
              </a:spcBef>
              <a:buFont typeface="Wingdings" panose="05000000000000000000" pitchFamily="2" charset="2"/>
              <a:buChar char="§"/>
              <a:defRPr lang="ko-KR" altLang="en-US" sz="2000" b="1"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1pPr>
            <a:lvl2pPr marL="432000" indent="-180000" algn="l" defTabSz="914400" rtl="0" eaLnBrk="1" latinLnBrk="1" hangingPunct="1">
              <a:lnSpc>
                <a:spcPct val="90000"/>
              </a:lnSpc>
              <a:spcBef>
                <a:spcPts val="800"/>
              </a:spcBef>
              <a:buFont typeface="Arial" panose="020B0604020202020204" pitchFamily="34" charset="0"/>
              <a:buChar char="•"/>
              <a:defRPr lang="ko-KR" altLang="en-US" sz="18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2pPr>
            <a:lvl3pPr marL="720000" indent="-180000" algn="l" defTabSz="914400" rtl="0" eaLnBrk="1" latinLnBrk="1" hangingPunct="1">
              <a:lnSpc>
                <a:spcPct val="90000"/>
              </a:lnSpc>
              <a:spcBef>
                <a:spcPts val="500"/>
              </a:spcBef>
              <a:buFont typeface="Calibri" panose="020F0502020204030204" pitchFamily="34" charset="0"/>
              <a:buChar char="–"/>
              <a:defRPr lang="ko-KR" altLang="en-US" sz="16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3pPr>
            <a:lvl4pPr marL="1008000" indent="-180975" algn="l" defTabSz="914400" rtl="0" eaLnBrk="1" latinLnBrk="1" hangingPunct="1">
              <a:lnSpc>
                <a:spcPct val="150000"/>
              </a:lnSpc>
              <a:spcBef>
                <a:spcPts val="500"/>
              </a:spcBef>
              <a:buFont typeface="Wingdings" panose="05000000000000000000" pitchFamily="2" charset="2"/>
              <a:buChar char="ü"/>
              <a:defRPr lang="ko-KR" altLang="en-US" sz="14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4pPr>
            <a:lvl5pPr marL="449263" indent="-85725" algn="l" defTabSz="914400" rtl="0" eaLnBrk="1" latinLnBrk="1" hangingPunct="1">
              <a:lnSpc>
                <a:spcPct val="90000"/>
              </a:lnSpc>
              <a:spcBef>
                <a:spcPts val="300"/>
              </a:spcBef>
              <a:buFont typeface="Calibri" panose="020F0502020204030204" pitchFamily="34" charset="0"/>
              <a:buChar char="◦"/>
              <a:defRPr lang="ko-KR" altLang="en-US" sz="1000" b="0" kern="1200" spc="-30" baseline="0" dirty="0" smtClean="0">
                <a:ln>
                  <a:solidFill>
                    <a:schemeClr val="accent1">
                      <a:alpha val="0"/>
                    </a:schemeClr>
                  </a:solidFill>
                </a:ln>
                <a:solidFill>
                  <a:schemeClr val="tx1">
                    <a:lumMod val="75000"/>
                    <a:lumOff val="25000"/>
                  </a:schemeClr>
                </a:solidFill>
                <a:latin typeface="Arial" panose="020B0604020202020204" pitchFamily="34" charset="0"/>
                <a:ea typeface="맑은 고딕"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226" indent="0" algn="l"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342900" indent="-342900"/>
            <a:r>
              <a:rPr lang="en-US" altLang="ko-KR" sz="2800" b="0">
                <a:solidFill>
                  <a:schemeClr val="tx1"/>
                </a:solidFill>
                <a:latin typeface="Calibri" panose="020F0502020204030204" pitchFamily="34" charset="0"/>
                <a:ea typeface="Calibri" panose="020F0502020204030204" pitchFamily="34" charset="0"/>
                <a:cs typeface="Calibri" panose="020F0502020204030204" pitchFamily="34" charset="0"/>
              </a:rPr>
              <a:t>Latency comparison</a:t>
            </a:r>
          </a:p>
          <a:p>
            <a:pPr marL="630900" lvl="1"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There is a 135.7 ns difference in access time between DRAM and the CXL Mem Exp.</a:t>
            </a:r>
          </a:p>
          <a:p>
            <a:pPr marL="630900" lvl="1"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CXL Memory Expander introduces ~90.77% higher latency than local memory</a:t>
            </a:r>
          </a:p>
          <a:p>
            <a:pPr marL="630900" lvl="1"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The PCIe wire delay has the greatest impact on the increase in latency.</a:t>
            </a:r>
          </a:p>
          <a:p>
            <a:pPr marL="630900" lvl="1" indent="-342900"/>
            <a:r>
              <a:rPr lang="en-US" altLang="ko-KR" sz="2400">
                <a:solidFill>
                  <a:schemeClr val="tx1"/>
                </a:solidFill>
                <a:latin typeface="Calibri" panose="020F0502020204030204" pitchFamily="34" charset="0"/>
                <a:ea typeface="Calibri" panose="020F0502020204030204" pitchFamily="34" charset="0"/>
                <a:cs typeface="Calibri" panose="020F0502020204030204" pitchFamily="34" charset="0"/>
              </a:rPr>
              <a:t>It accounts for 52% of the total latency.</a:t>
            </a:r>
            <a:br>
              <a:rPr lang="en-US" altLang="ko-KR" sz="260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ko-KR" sz="260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pic>
        <p:nvPicPr>
          <p:cNvPr id="21" name="그림 20">
            <a:extLst>
              <a:ext uri="{FF2B5EF4-FFF2-40B4-BE49-F238E27FC236}">
                <a16:creationId xmlns:a16="http://schemas.microsoft.com/office/drawing/2014/main" id="{502FE913-5513-2700-0A86-02422072F24F}"/>
              </a:ext>
            </a:extLst>
          </p:cNvPr>
          <p:cNvPicPr>
            <a:picLocks noChangeAspect="1"/>
          </p:cNvPicPr>
          <p:nvPr/>
        </p:nvPicPr>
        <p:blipFill>
          <a:blip r:embed="rId4"/>
          <a:stretch>
            <a:fillRect/>
          </a:stretch>
        </p:blipFill>
        <p:spPr>
          <a:xfrm>
            <a:off x="4782836" y="4923470"/>
            <a:ext cx="4019757" cy="939848"/>
          </a:xfrm>
          <a:prstGeom prst="rect">
            <a:avLst/>
          </a:prstGeom>
        </p:spPr>
      </p:pic>
      <p:grpSp>
        <p:nvGrpSpPr>
          <p:cNvPr id="103" name="그룹 102">
            <a:extLst>
              <a:ext uri="{FF2B5EF4-FFF2-40B4-BE49-F238E27FC236}">
                <a16:creationId xmlns:a16="http://schemas.microsoft.com/office/drawing/2014/main" id="{1FB2B6F8-7204-9174-28C4-969A5A1BFD87}"/>
              </a:ext>
            </a:extLst>
          </p:cNvPr>
          <p:cNvGrpSpPr/>
          <p:nvPr/>
        </p:nvGrpSpPr>
        <p:grpSpPr>
          <a:xfrm>
            <a:off x="286906" y="3353867"/>
            <a:ext cx="4835631" cy="3141760"/>
            <a:chOff x="5896569" y="3349634"/>
            <a:chExt cx="4835631" cy="3141760"/>
          </a:xfrm>
        </p:grpSpPr>
        <p:pic>
          <p:nvPicPr>
            <p:cNvPr id="89" name="Picture 2">
              <a:extLst>
                <a:ext uri="{FF2B5EF4-FFF2-40B4-BE49-F238E27FC236}">
                  <a16:creationId xmlns:a16="http://schemas.microsoft.com/office/drawing/2014/main" id="{A727CDF3-0293-14CC-FA41-FD64A71689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034" r="5700" b="11045"/>
            <a:stretch/>
          </p:blipFill>
          <p:spPr bwMode="auto">
            <a:xfrm>
              <a:off x="6583659" y="3349634"/>
              <a:ext cx="1798309" cy="314176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9D6248A3-9953-DE90-F1DE-043820466188}"/>
                </a:ext>
              </a:extLst>
            </p:cNvPr>
            <p:cNvSpPr txBox="1"/>
            <p:nvPr/>
          </p:nvSpPr>
          <p:spPr>
            <a:xfrm>
              <a:off x="5896569" y="5358368"/>
              <a:ext cx="882650"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CPU</a:t>
              </a:r>
              <a:endParaRPr lang="ko-KR" altLang="en-US">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7F870FF3-E4B6-9762-6C08-AD9BD3B9A09B}"/>
                </a:ext>
              </a:extLst>
            </p:cNvPr>
            <p:cNvSpPr txBox="1"/>
            <p:nvPr/>
          </p:nvSpPr>
          <p:spPr>
            <a:xfrm>
              <a:off x="8368722" y="5875996"/>
              <a:ext cx="2202912"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Local DRAM (Node 0)</a:t>
              </a:r>
              <a:endParaRPr lang="ko-KR" altLang="en-US">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95A6A1D3-F455-7817-79D3-7A1726059854}"/>
                </a:ext>
              </a:extLst>
            </p:cNvPr>
            <p:cNvSpPr txBox="1"/>
            <p:nvPr/>
          </p:nvSpPr>
          <p:spPr>
            <a:xfrm>
              <a:off x="8405277" y="3349634"/>
              <a:ext cx="2202912" cy="646331"/>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CXL Memory Expander (Node 1)</a:t>
              </a:r>
              <a:endParaRPr lang="ko-KR" altLang="en-US">
                <a:latin typeface="Calibri" panose="020F0502020204030204" pitchFamily="34" charset="0"/>
                <a:cs typeface="Calibri" panose="020F0502020204030204" pitchFamily="34" charset="0"/>
              </a:endParaRPr>
            </a:p>
          </p:txBody>
        </p:sp>
        <p:cxnSp>
          <p:nvCxnSpPr>
            <p:cNvPr id="93" name="직선 화살표 연결선 92">
              <a:extLst>
                <a:ext uri="{FF2B5EF4-FFF2-40B4-BE49-F238E27FC236}">
                  <a16:creationId xmlns:a16="http://schemas.microsoft.com/office/drawing/2014/main" id="{0ABD60F5-19FA-CC09-3B68-691965682084}"/>
                </a:ext>
              </a:extLst>
            </p:cNvPr>
            <p:cNvCxnSpPr/>
            <p:nvPr/>
          </p:nvCxnSpPr>
          <p:spPr>
            <a:xfrm>
              <a:off x="6477000" y="5543034"/>
              <a:ext cx="563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직선 화살표 연결선 93">
              <a:extLst>
                <a:ext uri="{FF2B5EF4-FFF2-40B4-BE49-F238E27FC236}">
                  <a16:creationId xmlns:a16="http://schemas.microsoft.com/office/drawing/2014/main" id="{6F9EFA8D-6B0D-7D21-2C5F-66B2A085BC2F}"/>
                </a:ext>
              </a:extLst>
            </p:cNvPr>
            <p:cNvCxnSpPr>
              <a:cxnSpLocks/>
            </p:cNvCxnSpPr>
            <p:nvPr/>
          </p:nvCxnSpPr>
          <p:spPr>
            <a:xfrm flipH="1">
              <a:off x="7752080" y="6065666"/>
              <a:ext cx="690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직선 화살표 연결선 94">
              <a:extLst>
                <a:ext uri="{FF2B5EF4-FFF2-40B4-BE49-F238E27FC236}">
                  <a16:creationId xmlns:a16="http://schemas.microsoft.com/office/drawing/2014/main" id="{EE42C8D8-AA2C-334B-A0CD-F92E1A6B0B21}"/>
                </a:ext>
              </a:extLst>
            </p:cNvPr>
            <p:cNvCxnSpPr>
              <a:cxnSpLocks/>
            </p:cNvCxnSpPr>
            <p:nvPr/>
          </p:nvCxnSpPr>
          <p:spPr>
            <a:xfrm flipH="1">
              <a:off x="8161437" y="3544488"/>
              <a:ext cx="309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65CBD55-C4E3-AC70-AFD8-84BDD8A06B25}"/>
                </a:ext>
              </a:extLst>
            </p:cNvPr>
            <p:cNvSpPr txBox="1"/>
            <p:nvPr/>
          </p:nvSpPr>
          <p:spPr>
            <a:xfrm>
              <a:off x="8529288" y="4323124"/>
              <a:ext cx="2202912" cy="646331"/>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CXL BUS </a:t>
              </a:r>
            </a:p>
            <a:p>
              <a:r>
                <a:rPr lang="en-US" altLang="ko-KR">
                  <a:latin typeface="Calibri" panose="020F0502020204030204" pitchFamily="34" charset="0"/>
                  <a:ea typeface="Calibri" panose="020F0502020204030204" pitchFamily="34" charset="0"/>
                  <a:cs typeface="Calibri" panose="020F0502020204030204" pitchFamily="34" charset="0"/>
                </a:rPr>
                <a:t>(PCIe Wire delay)</a:t>
              </a:r>
              <a:endParaRPr lang="ko-KR" altLang="en-US">
                <a:latin typeface="Calibri" panose="020F0502020204030204" pitchFamily="34" charset="0"/>
                <a:cs typeface="Calibri" panose="020F0502020204030204" pitchFamily="34" charset="0"/>
              </a:endParaRPr>
            </a:p>
          </p:txBody>
        </p:sp>
        <p:cxnSp>
          <p:nvCxnSpPr>
            <p:cNvPr id="97" name="직선 화살표 연결선 96">
              <a:extLst>
                <a:ext uri="{FF2B5EF4-FFF2-40B4-BE49-F238E27FC236}">
                  <a16:creationId xmlns:a16="http://schemas.microsoft.com/office/drawing/2014/main" id="{2EDED9DA-CACB-0567-09D7-073233B44CC7}"/>
                </a:ext>
              </a:extLst>
            </p:cNvPr>
            <p:cNvCxnSpPr>
              <a:cxnSpLocks/>
            </p:cNvCxnSpPr>
            <p:nvPr/>
          </p:nvCxnSpPr>
          <p:spPr>
            <a:xfrm flipH="1">
              <a:off x="7787640" y="4495829"/>
              <a:ext cx="782320" cy="144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자유형: 도형 101">
              <a:extLst>
                <a:ext uri="{FF2B5EF4-FFF2-40B4-BE49-F238E27FC236}">
                  <a16:creationId xmlns:a16="http://schemas.microsoft.com/office/drawing/2014/main" id="{687847D9-3C5C-65F3-96B6-65500B2F614C}"/>
                </a:ext>
              </a:extLst>
            </p:cNvPr>
            <p:cNvSpPr/>
            <p:nvPr/>
          </p:nvSpPr>
          <p:spPr>
            <a:xfrm>
              <a:off x="7439405" y="4305300"/>
              <a:ext cx="551837" cy="1323811"/>
            </a:xfrm>
            <a:custGeom>
              <a:avLst/>
              <a:gdLst>
                <a:gd name="connsiteX0" fmla="*/ 500635 w 551837"/>
                <a:gd name="connsiteY0" fmla="*/ 0 h 1323811"/>
                <a:gd name="connsiteX1" fmla="*/ 263568 w 551837"/>
                <a:gd name="connsiteY1" fmla="*/ 287867 h 1323811"/>
                <a:gd name="connsiteX2" fmla="*/ 551435 w 551837"/>
                <a:gd name="connsiteY2" fmla="*/ 821267 h 1323811"/>
                <a:gd name="connsiteX3" fmla="*/ 187368 w 551837"/>
                <a:gd name="connsiteY3" fmla="*/ 1270000 h 1323811"/>
                <a:gd name="connsiteX4" fmla="*/ 73068 w 551837"/>
                <a:gd name="connsiteY4" fmla="*/ 1316567 h 1323811"/>
                <a:gd name="connsiteX5" fmla="*/ 30735 w 551837"/>
                <a:gd name="connsiteY5" fmla="*/ 1278467 h 132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837" h="1323811">
                  <a:moveTo>
                    <a:pt x="500635" y="0"/>
                  </a:moveTo>
                  <a:cubicBezTo>
                    <a:pt x="377868" y="75494"/>
                    <a:pt x="255101" y="150989"/>
                    <a:pt x="263568" y="287867"/>
                  </a:cubicBezTo>
                  <a:cubicBezTo>
                    <a:pt x="272035" y="424745"/>
                    <a:pt x="564135" y="657578"/>
                    <a:pt x="551435" y="821267"/>
                  </a:cubicBezTo>
                  <a:cubicBezTo>
                    <a:pt x="538735" y="984956"/>
                    <a:pt x="267096" y="1187450"/>
                    <a:pt x="187368" y="1270000"/>
                  </a:cubicBezTo>
                  <a:cubicBezTo>
                    <a:pt x="107640" y="1352550"/>
                    <a:pt x="99173" y="1315156"/>
                    <a:pt x="73068" y="1316567"/>
                  </a:cubicBezTo>
                  <a:cubicBezTo>
                    <a:pt x="46963" y="1317978"/>
                    <a:pt x="-48287" y="1298928"/>
                    <a:pt x="30735" y="1278467"/>
                  </a:cubicBezTo>
                </a:path>
              </a:pathLst>
            </a:custGeom>
            <a:noFill/>
            <a:ln w="34925">
              <a:solidFill>
                <a:srgbClr val="FF0000"/>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5" name="그룹 114">
            <a:extLst>
              <a:ext uri="{FF2B5EF4-FFF2-40B4-BE49-F238E27FC236}">
                <a16:creationId xmlns:a16="http://schemas.microsoft.com/office/drawing/2014/main" id="{CC5F9B1F-5BC1-6DE7-1897-710A6CFED337}"/>
              </a:ext>
            </a:extLst>
          </p:cNvPr>
          <p:cNvGrpSpPr/>
          <p:nvPr/>
        </p:nvGrpSpPr>
        <p:grpSpPr>
          <a:xfrm>
            <a:off x="9272375" y="2717509"/>
            <a:ext cx="2152172" cy="3001946"/>
            <a:chOff x="9115965" y="2440585"/>
            <a:chExt cx="2860792" cy="3990361"/>
          </a:xfrm>
        </p:grpSpPr>
        <p:pic>
          <p:nvPicPr>
            <p:cNvPr id="106" name="그림 105" descr="직사각형, 스크린샷, 다채로움, 노랑이(가) 표시된 사진&#10;&#10;자동 생성된 설명">
              <a:extLst>
                <a:ext uri="{FF2B5EF4-FFF2-40B4-BE49-F238E27FC236}">
                  <a16:creationId xmlns:a16="http://schemas.microsoft.com/office/drawing/2014/main" id="{F728A4B3-1F2D-99D7-6AEC-EB768B8DD3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0341" y="5609775"/>
              <a:ext cx="821171" cy="821171"/>
            </a:xfrm>
            <a:prstGeom prst="rect">
              <a:avLst/>
            </a:prstGeom>
          </p:spPr>
        </p:pic>
        <p:pic>
          <p:nvPicPr>
            <p:cNvPr id="105" name="그림 104">
              <a:extLst>
                <a:ext uri="{FF2B5EF4-FFF2-40B4-BE49-F238E27FC236}">
                  <a16:creationId xmlns:a16="http://schemas.microsoft.com/office/drawing/2014/main" id="{E677964A-5F51-A798-54E4-8BD5696A9077}"/>
                </a:ext>
              </a:extLst>
            </p:cNvPr>
            <p:cNvPicPr>
              <a:picLocks noChangeAspect="1"/>
            </p:cNvPicPr>
            <p:nvPr/>
          </p:nvPicPr>
          <p:blipFill>
            <a:blip r:embed="rId7"/>
            <a:stretch>
              <a:fillRect/>
            </a:stretch>
          </p:blipFill>
          <p:spPr>
            <a:xfrm>
              <a:off x="9115965" y="3852522"/>
              <a:ext cx="2860792" cy="1739043"/>
            </a:xfrm>
            <a:prstGeom prst="rect">
              <a:avLst/>
            </a:prstGeom>
          </p:spPr>
        </p:pic>
        <p:grpSp>
          <p:nvGrpSpPr>
            <p:cNvPr id="107" name="그룹 106">
              <a:extLst>
                <a:ext uri="{FF2B5EF4-FFF2-40B4-BE49-F238E27FC236}">
                  <a16:creationId xmlns:a16="http://schemas.microsoft.com/office/drawing/2014/main" id="{7D2C5C3B-4116-498C-1DD8-0089174C64FE}"/>
                </a:ext>
              </a:extLst>
            </p:cNvPr>
            <p:cNvGrpSpPr/>
            <p:nvPr/>
          </p:nvGrpSpPr>
          <p:grpSpPr>
            <a:xfrm rot="10800000">
              <a:off x="10363717" y="2440585"/>
              <a:ext cx="1491164" cy="1818097"/>
              <a:chOff x="8278516" y="2101852"/>
              <a:chExt cx="2890514" cy="3524250"/>
            </a:xfrm>
          </p:grpSpPr>
          <p:pic>
            <p:nvPicPr>
              <p:cNvPr id="108" name="Picture 10">
                <a:extLst>
                  <a:ext uri="{FF2B5EF4-FFF2-40B4-BE49-F238E27FC236}">
                    <a16:creationId xmlns:a16="http://schemas.microsoft.com/office/drawing/2014/main" id="{9C98B274-AD0E-F520-D52C-E51D94F7E92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99" t="27716" r="20624" b="31681"/>
              <a:stretch/>
            </p:blipFill>
            <p:spPr bwMode="auto">
              <a:xfrm rot="171427">
                <a:off x="8642062" y="2594907"/>
                <a:ext cx="2038926" cy="2784567"/>
              </a:xfrm>
              <a:prstGeom prst="rect">
                <a:avLst/>
              </a:prstGeom>
              <a:noFill/>
              <a:extLst>
                <a:ext uri="{909E8E84-426E-40DD-AFC4-6F175D3DCCD1}">
                  <a14:hiddenFill xmlns:a14="http://schemas.microsoft.com/office/drawing/2010/main">
                    <a:solidFill>
                      <a:srgbClr val="FFFFFF"/>
                    </a:solidFill>
                  </a14:hiddenFill>
                </a:ext>
              </a:extLst>
            </p:spPr>
          </p:pic>
          <p:sp>
            <p:nvSpPr>
              <p:cNvPr id="109" name="직사각형 108">
                <a:extLst>
                  <a:ext uri="{FF2B5EF4-FFF2-40B4-BE49-F238E27FC236}">
                    <a16:creationId xmlns:a16="http://schemas.microsoft.com/office/drawing/2014/main" id="{A0C42A94-BDCB-5197-E547-90BBA9303C1B}"/>
                  </a:ext>
                </a:extLst>
              </p:cNvPr>
              <p:cNvSpPr/>
              <p:nvPr/>
            </p:nvSpPr>
            <p:spPr>
              <a:xfrm>
                <a:off x="10578955" y="2101852"/>
                <a:ext cx="590075" cy="3524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10" name="직사각형 109">
                <a:extLst>
                  <a:ext uri="{FF2B5EF4-FFF2-40B4-BE49-F238E27FC236}">
                    <a16:creationId xmlns:a16="http://schemas.microsoft.com/office/drawing/2014/main" id="{D62A85BF-26E3-6F81-094F-FB3002E477E4}"/>
                  </a:ext>
                </a:extLst>
              </p:cNvPr>
              <p:cNvSpPr/>
              <p:nvPr/>
            </p:nvSpPr>
            <p:spPr>
              <a:xfrm>
                <a:off x="8278516" y="2545820"/>
                <a:ext cx="295416" cy="30802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grpSp>
      </p:grpSp>
      <p:sp>
        <p:nvSpPr>
          <p:cNvPr id="114" name="TextBox 113">
            <a:extLst>
              <a:ext uri="{FF2B5EF4-FFF2-40B4-BE49-F238E27FC236}">
                <a16:creationId xmlns:a16="http://schemas.microsoft.com/office/drawing/2014/main" id="{3FA9CDBD-8743-73B8-ED89-8FDD30F8B0D8}"/>
              </a:ext>
            </a:extLst>
          </p:cNvPr>
          <p:cNvSpPr txBox="1"/>
          <p:nvPr/>
        </p:nvSpPr>
        <p:spPr>
          <a:xfrm>
            <a:off x="826193" y="6505452"/>
            <a:ext cx="2579275" cy="369332"/>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 Real System View</a:t>
            </a:r>
            <a:endParaRPr lang="ko-KR" altLang="en-US">
              <a:latin typeface="Calibri" panose="020F0502020204030204" pitchFamily="34" charset="0"/>
              <a:cs typeface="Calibri" panose="020F0502020204030204" pitchFamily="34" charset="0"/>
            </a:endParaRPr>
          </a:p>
        </p:txBody>
      </p:sp>
      <p:sp>
        <p:nvSpPr>
          <p:cNvPr id="116" name="TextBox 115">
            <a:extLst>
              <a:ext uri="{FF2B5EF4-FFF2-40B4-BE49-F238E27FC236}">
                <a16:creationId xmlns:a16="http://schemas.microsoft.com/office/drawing/2014/main" id="{81B6D0E8-0360-4988-F68A-F106D95B04F5}"/>
              </a:ext>
            </a:extLst>
          </p:cNvPr>
          <p:cNvSpPr txBox="1"/>
          <p:nvPr/>
        </p:nvSpPr>
        <p:spPr>
          <a:xfrm>
            <a:off x="8909273" y="5783709"/>
            <a:ext cx="3434011" cy="646331"/>
          </a:xfrm>
          <a:prstGeom prst="rect">
            <a:avLst/>
          </a:prstGeom>
          <a:noFill/>
        </p:spPr>
        <p:txBody>
          <a:bodyPr wrap="square" rtlCol="0">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 A protocol analyzer that enables measurement of PCIe wire delay</a:t>
            </a:r>
            <a:endParaRPr lang="ko-KR" altLang="en-US">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F7B82E1-6550-FC79-4E02-089044892ABF}"/>
              </a:ext>
            </a:extLst>
          </p:cNvPr>
          <p:cNvSpPr txBox="1"/>
          <p:nvPr/>
        </p:nvSpPr>
        <p:spPr>
          <a:xfrm>
            <a:off x="9097138" y="3057177"/>
            <a:ext cx="1798309" cy="646331"/>
          </a:xfrm>
          <a:prstGeom prst="rect">
            <a:avLst/>
          </a:prstGeom>
          <a:noFill/>
        </p:spPr>
        <p:txBody>
          <a:bodyPr wrap="square">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Protocol Analyzer</a:t>
            </a:r>
            <a:endParaRPr lang="ko-KR" altLang="en-US"/>
          </a:p>
        </p:txBody>
      </p:sp>
      <p:cxnSp>
        <p:nvCxnSpPr>
          <p:cNvPr id="11" name="직선 화살표 연결선 10">
            <a:extLst>
              <a:ext uri="{FF2B5EF4-FFF2-40B4-BE49-F238E27FC236}">
                <a16:creationId xmlns:a16="http://schemas.microsoft.com/office/drawing/2014/main" id="{91FF847E-9230-A524-BA9B-09116892FE1D}"/>
              </a:ext>
            </a:extLst>
          </p:cNvPr>
          <p:cNvCxnSpPr>
            <a:cxnSpLocks/>
          </p:cNvCxnSpPr>
          <p:nvPr/>
        </p:nvCxnSpPr>
        <p:spPr>
          <a:xfrm>
            <a:off x="9996293" y="3405149"/>
            <a:ext cx="629985" cy="904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3688E7-74CD-46CE-077F-4B441B2CD87A}"/>
              </a:ext>
            </a:extLst>
          </p:cNvPr>
          <p:cNvSpPr txBox="1"/>
          <p:nvPr/>
        </p:nvSpPr>
        <p:spPr>
          <a:xfrm>
            <a:off x="9824113" y="2463574"/>
            <a:ext cx="2335354" cy="369332"/>
          </a:xfrm>
          <a:prstGeom prst="rect">
            <a:avLst/>
          </a:prstGeom>
          <a:noFill/>
        </p:spPr>
        <p:txBody>
          <a:bodyPr wrap="square">
            <a:spAutoFit/>
          </a:bodyPr>
          <a:lstStyle/>
          <a:p>
            <a:r>
              <a:rPr lang="en-US" altLang="ko-KR">
                <a:latin typeface="Calibri" panose="020F0502020204030204" pitchFamily="34" charset="0"/>
                <a:ea typeface="Calibri" panose="020F0502020204030204" pitchFamily="34" charset="0"/>
                <a:cs typeface="Calibri" panose="020F0502020204030204" pitchFamily="34" charset="0"/>
              </a:rPr>
              <a:t>CXL Memory Expander </a:t>
            </a:r>
            <a:endParaRPr lang="ko-KR" altLang="en-US"/>
          </a:p>
        </p:txBody>
      </p:sp>
    </p:spTree>
    <p:extLst>
      <p:ext uri="{BB962C8B-B14F-4D97-AF65-F5344CB8AC3E}">
        <p14:creationId xmlns:p14="http://schemas.microsoft.com/office/powerpoint/2010/main" val="339317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AC8BA4-0F03-A855-365B-B7A0B262B301}"/>
              </a:ext>
            </a:extLst>
          </p:cNvPr>
          <p:cNvSpPr>
            <a:spLocks noGrp="1"/>
          </p:cNvSpPr>
          <p:nvPr>
            <p:ph type="ctrTitle"/>
          </p:nvPr>
        </p:nvSpPr>
        <p:spPr/>
        <p:txBody>
          <a:bodyPr>
            <a:normAutofit/>
          </a:bodyPr>
          <a:lstStyle/>
          <a:p>
            <a:r>
              <a:rPr lang="en-US" altLang="ko-KR" sz="3600">
                <a:ea typeface="Calibri" panose="020F0502020204030204" pitchFamily="34" charset="0"/>
              </a:rPr>
              <a:t>Test Setup: Real-World Workload (Redis)</a:t>
            </a:r>
            <a:endParaRPr lang="ko-KR" altLang="en-US" sz="3600"/>
          </a:p>
        </p:txBody>
      </p:sp>
      <p:sp>
        <p:nvSpPr>
          <p:cNvPr id="126" name="직사각형 125">
            <a:extLst>
              <a:ext uri="{FF2B5EF4-FFF2-40B4-BE49-F238E27FC236}">
                <a16:creationId xmlns:a16="http://schemas.microsoft.com/office/drawing/2014/main" id="{ABD6784C-497B-DD48-B977-67E19324253A}"/>
              </a:ext>
            </a:extLst>
          </p:cNvPr>
          <p:cNvSpPr/>
          <p:nvPr/>
        </p:nvSpPr>
        <p:spPr>
          <a:xfrm>
            <a:off x="5421454" y="6491393"/>
            <a:ext cx="1323073" cy="366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b="1">
                <a:solidFill>
                  <a:schemeClr val="tx1"/>
                </a:solidFill>
                <a:latin typeface="Calibri" panose="020F0502020204030204" pitchFamily="34" charset="0"/>
                <a:ea typeface="Calibri" panose="020F0502020204030204" pitchFamily="34" charset="0"/>
                <a:cs typeface="Calibri" panose="020F0502020204030204" pitchFamily="34" charset="0"/>
              </a:rPr>
              <a:t>8</a:t>
            </a:r>
            <a:endParaRPr lang="ko-KR" altLang="en-US" sz="2000" b="1">
              <a:solidFill>
                <a:schemeClr val="tx1"/>
              </a:solidFill>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CE8A9224-8D08-0F44-7E88-6693E35B59BB}"/>
              </a:ext>
            </a:extLst>
          </p:cNvPr>
          <p:cNvPicPr>
            <a:picLocks noChangeAspect="1"/>
          </p:cNvPicPr>
          <p:nvPr/>
        </p:nvPicPr>
        <p:blipFill>
          <a:blip r:embed="rId3"/>
          <a:stretch>
            <a:fillRect/>
          </a:stretch>
        </p:blipFill>
        <p:spPr>
          <a:xfrm>
            <a:off x="2142558" y="2423067"/>
            <a:ext cx="2441857" cy="559269"/>
          </a:xfrm>
          <a:prstGeom prst="rect">
            <a:avLst/>
          </a:prstGeom>
        </p:spPr>
      </p:pic>
      <p:pic>
        <p:nvPicPr>
          <p:cNvPr id="21" name="그림 20">
            <a:extLst>
              <a:ext uri="{FF2B5EF4-FFF2-40B4-BE49-F238E27FC236}">
                <a16:creationId xmlns:a16="http://schemas.microsoft.com/office/drawing/2014/main" id="{4C4F5A5E-748A-BB12-2AEC-B04818F299DA}"/>
              </a:ext>
            </a:extLst>
          </p:cNvPr>
          <p:cNvPicPr>
            <a:picLocks noChangeAspect="1"/>
          </p:cNvPicPr>
          <p:nvPr/>
        </p:nvPicPr>
        <p:blipFill>
          <a:blip r:embed="rId4"/>
          <a:stretch>
            <a:fillRect/>
          </a:stretch>
        </p:blipFill>
        <p:spPr>
          <a:xfrm>
            <a:off x="9563373" y="1389076"/>
            <a:ext cx="1612983" cy="1600282"/>
          </a:xfrm>
          <a:prstGeom prst="rect">
            <a:avLst/>
          </a:prstGeom>
        </p:spPr>
      </p:pic>
      <p:pic>
        <p:nvPicPr>
          <p:cNvPr id="24" name="그림 23">
            <a:extLst>
              <a:ext uri="{FF2B5EF4-FFF2-40B4-BE49-F238E27FC236}">
                <a16:creationId xmlns:a16="http://schemas.microsoft.com/office/drawing/2014/main" id="{AEC96A8F-7477-6573-D5E6-FAEFD671AB3B}"/>
              </a:ext>
            </a:extLst>
          </p:cNvPr>
          <p:cNvPicPr>
            <a:picLocks noChangeAspect="1"/>
          </p:cNvPicPr>
          <p:nvPr/>
        </p:nvPicPr>
        <p:blipFill>
          <a:blip r:embed="rId5"/>
          <a:stretch>
            <a:fillRect/>
          </a:stretch>
        </p:blipFill>
        <p:spPr>
          <a:xfrm>
            <a:off x="2849195" y="1445337"/>
            <a:ext cx="1295467" cy="1257365"/>
          </a:xfrm>
          <a:prstGeom prst="rect">
            <a:avLst/>
          </a:prstGeom>
        </p:spPr>
      </p:pic>
      <p:pic>
        <p:nvPicPr>
          <p:cNvPr id="55" name="그림 54">
            <a:extLst>
              <a:ext uri="{FF2B5EF4-FFF2-40B4-BE49-F238E27FC236}">
                <a16:creationId xmlns:a16="http://schemas.microsoft.com/office/drawing/2014/main" id="{5B3D9A89-0D40-B7F8-D857-1103EA746CE7}"/>
              </a:ext>
            </a:extLst>
          </p:cNvPr>
          <p:cNvPicPr>
            <a:picLocks noChangeAspect="1"/>
          </p:cNvPicPr>
          <p:nvPr/>
        </p:nvPicPr>
        <p:blipFill>
          <a:blip r:embed="rId6"/>
          <a:stretch>
            <a:fillRect/>
          </a:stretch>
        </p:blipFill>
        <p:spPr>
          <a:xfrm>
            <a:off x="347869" y="3111851"/>
            <a:ext cx="5509709" cy="441337"/>
          </a:xfrm>
          <a:prstGeom prst="rect">
            <a:avLst/>
          </a:prstGeom>
        </p:spPr>
      </p:pic>
      <p:pic>
        <p:nvPicPr>
          <p:cNvPr id="57" name="그림 56">
            <a:extLst>
              <a:ext uri="{FF2B5EF4-FFF2-40B4-BE49-F238E27FC236}">
                <a16:creationId xmlns:a16="http://schemas.microsoft.com/office/drawing/2014/main" id="{063F45DC-D81F-BEAF-DEEF-079DE32CF22A}"/>
              </a:ext>
            </a:extLst>
          </p:cNvPr>
          <p:cNvPicPr>
            <a:picLocks noChangeAspect="1"/>
          </p:cNvPicPr>
          <p:nvPr/>
        </p:nvPicPr>
        <p:blipFill>
          <a:blip r:embed="rId7"/>
          <a:stretch>
            <a:fillRect/>
          </a:stretch>
        </p:blipFill>
        <p:spPr>
          <a:xfrm>
            <a:off x="601979" y="3711262"/>
            <a:ext cx="4008913" cy="650687"/>
          </a:xfrm>
          <a:prstGeom prst="rect">
            <a:avLst/>
          </a:prstGeom>
        </p:spPr>
      </p:pic>
      <p:pic>
        <p:nvPicPr>
          <p:cNvPr id="60" name="그림 59">
            <a:extLst>
              <a:ext uri="{FF2B5EF4-FFF2-40B4-BE49-F238E27FC236}">
                <a16:creationId xmlns:a16="http://schemas.microsoft.com/office/drawing/2014/main" id="{C185D818-1B38-3B52-3329-721A014BDBB2}"/>
              </a:ext>
            </a:extLst>
          </p:cNvPr>
          <p:cNvPicPr>
            <a:picLocks noChangeAspect="1"/>
          </p:cNvPicPr>
          <p:nvPr/>
        </p:nvPicPr>
        <p:blipFill>
          <a:blip r:embed="rId8"/>
          <a:stretch>
            <a:fillRect/>
          </a:stretch>
        </p:blipFill>
        <p:spPr>
          <a:xfrm>
            <a:off x="601979" y="4475822"/>
            <a:ext cx="3758496" cy="695566"/>
          </a:xfrm>
          <a:prstGeom prst="rect">
            <a:avLst/>
          </a:prstGeom>
        </p:spPr>
      </p:pic>
      <p:pic>
        <p:nvPicPr>
          <p:cNvPr id="61" name="그림 60">
            <a:extLst>
              <a:ext uri="{FF2B5EF4-FFF2-40B4-BE49-F238E27FC236}">
                <a16:creationId xmlns:a16="http://schemas.microsoft.com/office/drawing/2014/main" id="{18E80A03-6E1C-676B-C629-F7E0D4C3DE65}"/>
              </a:ext>
            </a:extLst>
          </p:cNvPr>
          <p:cNvPicPr>
            <a:picLocks noChangeAspect="1"/>
          </p:cNvPicPr>
          <p:nvPr/>
        </p:nvPicPr>
        <p:blipFill>
          <a:blip r:embed="rId8"/>
          <a:stretch>
            <a:fillRect/>
          </a:stretch>
        </p:blipFill>
        <p:spPr>
          <a:xfrm>
            <a:off x="560566" y="5281068"/>
            <a:ext cx="3758496" cy="695566"/>
          </a:xfrm>
          <a:prstGeom prst="rect">
            <a:avLst/>
          </a:prstGeom>
        </p:spPr>
      </p:pic>
      <p:pic>
        <p:nvPicPr>
          <p:cNvPr id="4" name="그림 3">
            <a:extLst>
              <a:ext uri="{FF2B5EF4-FFF2-40B4-BE49-F238E27FC236}">
                <a16:creationId xmlns:a16="http://schemas.microsoft.com/office/drawing/2014/main" id="{0FFC34DF-6154-35FD-6314-0DAB9A812029}"/>
              </a:ext>
            </a:extLst>
          </p:cNvPr>
          <p:cNvPicPr>
            <a:picLocks noChangeAspect="1"/>
          </p:cNvPicPr>
          <p:nvPr/>
        </p:nvPicPr>
        <p:blipFill>
          <a:blip r:embed="rId4"/>
          <a:stretch>
            <a:fillRect/>
          </a:stretch>
        </p:blipFill>
        <p:spPr>
          <a:xfrm>
            <a:off x="9601468" y="3561808"/>
            <a:ext cx="1612983" cy="1600282"/>
          </a:xfrm>
          <a:prstGeom prst="rect">
            <a:avLst/>
          </a:prstGeom>
        </p:spPr>
      </p:pic>
      <p:sp>
        <p:nvSpPr>
          <p:cNvPr id="5" name="TextBox 4">
            <a:extLst>
              <a:ext uri="{FF2B5EF4-FFF2-40B4-BE49-F238E27FC236}">
                <a16:creationId xmlns:a16="http://schemas.microsoft.com/office/drawing/2014/main" id="{4A3F6B1A-28C2-6D52-5200-228D00F5C108}"/>
              </a:ext>
            </a:extLst>
          </p:cNvPr>
          <p:cNvSpPr txBox="1"/>
          <p:nvPr/>
        </p:nvSpPr>
        <p:spPr>
          <a:xfrm>
            <a:off x="2405040" y="5428518"/>
            <a:ext cx="480028" cy="369332"/>
          </a:xfrm>
          <a:prstGeom prst="rect">
            <a:avLst/>
          </a:prstGeom>
          <a:solidFill>
            <a:schemeClr val="bg1"/>
          </a:solidFill>
        </p:spPr>
        <p:txBody>
          <a:bodyPr wrap="square" rtlCol="0">
            <a:spAutoFit/>
          </a:bodyPr>
          <a:lstStyle/>
          <a:p>
            <a:r>
              <a:rPr lang="en-US" altLang="ko-KR" b="1">
                <a:highlight>
                  <a:srgbClr val="FFFFFF"/>
                </a:highlight>
                <a:latin typeface="Calibri" panose="020F0502020204030204" pitchFamily="34" charset="0"/>
                <a:ea typeface="Calibri" panose="020F0502020204030204" pitchFamily="34" charset="0"/>
                <a:cs typeface="Calibri" panose="020F0502020204030204" pitchFamily="34" charset="0"/>
              </a:rPr>
              <a:t>C  -</a:t>
            </a:r>
            <a:endParaRPr lang="ko-KR" altLang="en-US" b="1">
              <a:highlight>
                <a:srgbClr val="FFFFFF"/>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4AECD2-B7E7-8692-CDD9-D42DF4C8938D}"/>
              </a:ext>
            </a:extLst>
          </p:cNvPr>
          <p:cNvSpPr txBox="1"/>
          <p:nvPr/>
        </p:nvSpPr>
        <p:spPr>
          <a:xfrm>
            <a:off x="3496812" y="5417632"/>
            <a:ext cx="1050340" cy="400110"/>
          </a:xfrm>
          <a:prstGeom prst="rect">
            <a:avLst/>
          </a:prstGeom>
          <a:noFill/>
        </p:spPr>
        <p:txBody>
          <a:bodyPr wrap="square" rtlCol="0">
            <a:spAutoFit/>
          </a:bodyPr>
          <a:lstStyle/>
          <a:p>
            <a:r>
              <a:rPr lang="en-US" altLang="ko-KR" sz="2000">
                <a:highlight>
                  <a:srgbClr val="FFFFFF"/>
                </a:highlight>
                <a:latin typeface="Calibri" panose="020F0502020204030204" pitchFamily="34" charset="0"/>
                <a:ea typeface="Calibri" panose="020F0502020204030204" pitchFamily="34" charset="0"/>
                <a:cs typeface="Calibri" panose="020F0502020204030204" pitchFamily="34" charset="0"/>
              </a:rPr>
              <a:t>Only     </a:t>
            </a:r>
            <a:endParaRPr lang="ko-KR" altLang="en-US" sz="2000">
              <a:highlight>
                <a:srgbClr val="FFFFFF"/>
              </a:highlight>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B9576326-1C4E-4030-9C90-DBCF89623DE5}"/>
              </a:ext>
            </a:extLst>
          </p:cNvPr>
          <p:cNvSpPr/>
          <p:nvPr/>
        </p:nvSpPr>
        <p:spPr>
          <a:xfrm rot="10800000">
            <a:off x="4045137" y="5459853"/>
            <a:ext cx="650326" cy="4041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 name="직사각형 8">
            <a:extLst>
              <a:ext uri="{FF2B5EF4-FFF2-40B4-BE49-F238E27FC236}">
                <a16:creationId xmlns:a16="http://schemas.microsoft.com/office/drawing/2014/main" id="{C5F334B0-65F0-FE74-B0B9-DAC98152A66D}"/>
              </a:ext>
            </a:extLst>
          </p:cNvPr>
          <p:cNvSpPr/>
          <p:nvPr/>
        </p:nvSpPr>
        <p:spPr>
          <a:xfrm>
            <a:off x="1372071" y="5837745"/>
            <a:ext cx="406918" cy="1548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050">
                <a:solidFill>
                  <a:schemeClr val="bg1"/>
                </a:solidFill>
                <a:latin typeface="Calibri" panose="020F0502020204030204" pitchFamily="34" charset="0"/>
                <a:ea typeface="Calibri" panose="020F0502020204030204" pitchFamily="34" charset="0"/>
                <a:cs typeface="Calibri" panose="020F0502020204030204" pitchFamily="34" charset="0"/>
              </a:rPr>
              <a:t>100</a:t>
            </a:r>
            <a:endParaRPr lang="ko-KR" altLang="en-US" sz="1050">
              <a:solidFill>
                <a:schemeClr val="bg1"/>
              </a:solidFill>
              <a:latin typeface="Calibri" panose="020F0502020204030204" pitchFamily="34" charset="0"/>
              <a:cs typeface="Calibri" panose="020F0502020204030204" pitchFamily="34" charset="0"/>
            </a:endParaRPr>
          </a:p>
        </p:txBody>
      </p:sp>
      <p:pic>
        <p:nvPicPr>
          <p:cNvPr id="13" name="그림 12">
            <a:extLst>
              <a:ext uri="{FF2B5EF4-FFF2-40B4-BE49-F238E27FC236}">
                <a16:creationId xmlns:a16="http://schemas.microsoft.com/office/drawing/2014/main" id="{0C2C27D6-EDD2-573D-1E50-5078764AB158}"/>
              </a:ext>
            </a:extLst>
          </p:cNvPr>
          <p:cNvPicPr>
            <a:picLocks noChangeAspect="1"/>
          </p:cNvPicPr>
          <p:nvPr/>
        </p:nvPicPr>
        <p:blipFill>
          <a:blip r:embed="rId9"/>
          <a:stretch>
            <a:fillRect/>
          </a:stretch>
        </p:blipFill>
        <p:spPr>
          <a:xfrm>
            <a:off x="805656" y="5820184"/>
            <a:ext cx="291246" cy="125537"/>
          </a:xfrm>
          <a:prstGeom prst="rect">
            <a:avLst/>
          </a:prstGeom>
        </p:spPr>
      </p:pic>
      <p:sp>
        <p:nvSpPr>
          <p:cNvPr id="15" name="직사각형 14">
            <a:extLst>
              <a:ext uri="{FF2B5EF4-FFF2-40B4-BE49-F238E27FC236}">
                <a16:creationId xmlns:a16="http://schemas.microsoft.com/office/drawing/2014/main" id="{F0DF7E64-8177-7CC9-8F3F-F85AA6D6E70B}"/>
              </a:ext>
            </a:extLst>
          </p:cNvPr>
          <p:cNvSpPr/>
          <p:nvPr/>
        </p:nvSpPr>
        <p:spPr>
          <a:xfrm>
            <a:off x="9476968" y="1389076"/>
            <a:ext cx="1833770" cy="16622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2ED7DC3-ACDF-9F39-DD42-09DEC8C31F71}"/>
              </a:ext>
            </a:extLst>
          </p:cNvPr>
          <p:cNvSpPr txBox="1"/>
          <p:nvPr/>
        </p:nvSpPr>
        <p:spPr>
          <a:xfrm>
            <a:off x="9408975" y="3089425"/>
            <a:ext cx="2830272" cy="338554"/>
          </a:xfrm>
          <a:prstGeom prst="rect">
            <a:avLst/>
          </a:prstGeom>
          <a:noFill/>
        </p:spPr>
        <p:txBody>
          <a:bodyPr wrap="square" rtlCol="0">
            <a:spAutoFit/>
          </a:bodyPr>
          <a:lstStyle/>
          <a:p>
            <a:r>
              <a:rPr lang="en-US" altLang="ko-KR" sz="1600">
                <a:latin typeface="Calibri" panose="020F0502020204030204" pitchFamily="34" charset="0"/>
                <a:ea typeface="Calibri" panose="020F0502020204030204" pitchFamily="34" charset="0"/>
                <a:cs typeface="Calibri" panose="020F0502020204030204" pitchFamily="34" charset="0"/>
              </a:rPr>
              <a:t>Local DRAM (Node 0)</a:t>
            </a:r>
            <a:endParaRPr lang="ko-KR" altLang="en-US" sz="1600">
              <a:latin typeface="Calibri" panose="020F0502020204030204" pitchFamily="34" charset="0"/>
              <a:cs typeface="Calibri" panose="020F0502020204030204" pitchFamily="34" charset="0"/>
            </a:endParaRPr>
          </a:p>
        </p:txBody>
      </p:sp>
      <p:pic>
        <p:nvPicPr>
          <p:cNvPr id="17" name="그림 16" descr="직사각형, 스크린샷, 다채로움, 노랑이(가) 표시된 사진&#10;&#10;자동 생성된 설명">
            <a:extLst>
              <a:ext uri="{FF2B5EF4-FFF2-40B4-BE49-F238E27FC236}">
                <a16:creationId xmlns:a16="http://schemas.microsoft.com/office/drawing/2014/main" id="{CE9F7CEB-55DD-F055-5D9D-A56EF4EC6D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42989" y="1445337"/>
            <a:ext cx="1434412" cy="1434412"/>
          </a:xfrm>
          <a:prstGeom prst="rect">
            <a:avLst/>
          </a:prstGeom>
        </p:spPr>
      </p:pic>
      <p:sp>
        <p:nvSpPr>
          <p:cNvPr id="18" name="직사각형 17">
            <a:extLst>
              <a:ext uri="{FF2B5EF4-FFF2-40B4-BE49-F238E27FC236}">
                <a16:creationId xmlns:a16="http://schemas.microsoft.com/office/drawing/2014/main" id="{265BCF90-642A-60E6-6A35-53DA95A596BD}"/>
              </a:ext>
            </a:extLst>
          </p:cNvPr>
          <p:cNvSpPr/>
          <p:nvPr/>
        </p:nvSpPr>
        <p:spPr>
          <a:xfrm>
            <a:off x="9437207" y="3509151"/>
            <a:ext cx="1833770" cy="16622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9E1D834-8ACA-CA78-906A-25646876CEC7}"/>
              </a:ext>
            </a:extLst>
          </p:cNvPr>
          <p:cNvSpPr txBox="1"/>
          <p:nvPr/>
        </p:nvSpPr>
        <p:spPr>
          <a:xfrm>
            <a:off x="7242545" y="5188719"/>
            <a:ext cx="4141308" cy="338554"/>
          </a:xfrm>
          <a:prstGeom prst="rect">
            <a:avLst/>
          </a:prstGeom>
          <a:noFill/>
        </p:spPr>
        <p:txBody>
          <a:bodyPr wrap="square" rtlCol="0">
            <a:spAutoFit/>
          </a:bodyPr>
          <a:lstStyle/>
          <a:p>
            <a:r>
              <a:rPr lang="en-US" altLang="ko-KR" sz="1600">
                <a:latin typeface="Calibri" panose="020F0502020204030204" pitchFamily="34" charset="0"/>
                <a:ea typeface="Calibri" panose="020F0502020204030204" pitchFamily="34" charset="0"/>
                <a:cs typeface="Calibri" panose="020F0502020204030204" pitchFamily="34" charset="0"/>
              </a:rPr>
              <a:t>                            CXL Memory Expander (Node 1)</a:t>
            </a:r>
            <a:endParaRPr lang="ko-KR" altLang="en-US" sz="1600">
              <a:latin typeface="Calibri" panose="020F0502020204030204" pitchFamily="34" charset="0"/>
              <a:cs typeface="Calibri" panose="020F0502020204030204" pitchFamily="34" charset="0"/>
            </a:endParaRPr>
          </a:p>
        </p:txBody>
      </p:sp>
      <p:sp>
        <p:nvSpPr>
          <p:cNvPr id="20" name="화살표: 왼쪽/오른쪽 19">
            <a:extLst>
              <a:ext uri="{FF2B5EF4-FFF2-40B4-BE49-F238E27FC236}">
                <a16:creationId xmlns:a16="http://schemas.microsoft.com/office/drawing/2014/main" id="{DB370130-3F31-98D5-9711-2D0FC0AE9B20}"/>
              </a:ext>
            </a:extLst>
          </p:cNvPr>
          <p:cNvSpPr/>
          <p:nvPr/>
        </p:nvSpPr>
        <p:spPr>
          <a:xfrm rot="1949468">
            <a:off x="7677391" y="3273490"/>
            <a:ext cx="1784350" cy="576634"/>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CXL BUS</a:t>
            </a:r>
            <a:endParaRPr lang="ko-KR" altLang="en-US" sz="1400" b="1">
              <a:solidFill>
                <a:sysClr val="windowText" lastClr="000000"/>
              </a:solidFill>
              <a:latin typeface="Calibri" panose="020F0502020204030204" pitchFamily="34" charset="0"/>
              <a:cs typeface="Calibri" panose="020F0502020204030204" pitchFamily="34" charset="0"/>
            </a:endParaRPr>
          </a:p>
        </p:txBody>
      </p:sp>
      <p:sp>
        <p:nvSpPr>
          <p:cNvPr id="22" name="화살표: 왼쪽/오른쪽 21">
            <a:extLst>
              <a:ext uri="{FF2B5EF4-FFF2-40B4-BE49-F238E27FC236}">
                <a16:creationId xmlns:a16="http://schemas.microsoft.com/office/drawing/2014/main" id="{44ED9F6F-B021-46F6-92F9-33B7250F07B6}"/>
              </a:ext>
            </a:extLst>
          </p:cNvPr>
          <p:cNvSpPr/>
          <p:nvPr/>
        </p:nvSpPr>
        <p:spPr>
          <a:xfrm>
            <a:off x="8172021" y="1921010"/>
            <a:ext cx="1265186" cy="578776"/>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DIMM I/F</a:t>
            </a:r>
            <a:endParaRPr lang="ko-KR" altLang="en-US" sz="1200" b="1">
              <a:solidFill>
                <a:sysClr val="windowText" lastClr="000000"/>
              </a:solidFill>
              <a:latin typeface="Calibri" panose="020F0502020204030204" pitchFamily="34" charset="0"/>
              <a:cs typeface="Calibri" panose="020F0502020204030204" pitchFamily="34" charset="0"/>
            </a:endParaRPr>
          </a:p>
        </p:txBody>
      </p:sp>
      <p:sp>
        <p:nvSpPr>
          <p:cNvPr id="23" name="화살표: 왼쪽/오른쪽 22">
            <a:extLst>
              <a:ext uri="{FF2B5EF4-FFF2-40B4-BE49-F238E27FC236}">
                <a16:creationId xmlns:a16="http://schemas.microsoft.com/office/drawing/2014/main" id="{6F285343-36DE-1231-8FB0-C09440D8FCD8}"/>
              </a:ext>
            </a:extLst>
          </p:cNvPr>
          <p:cNvSpPr/>
          <p:nvPr/>
        </p:nvSpPr>
        <p:spPr>
          <a:xfrm>
            <a:off x="4492073" y="1807150"/>
            <a:ext cx="1803504" cy="578776"/>
          </a:xfrm>
          <a:prstGeom prst="lef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Ethernet </a:t>
            </a:r>
            <a:endParaRPr lang="ko-KR" altLang="en-US" sz="1200" b="1">
              <a:solidFill>
                <a:sysClr val="windowText" lastClr="000000"/>
              </a:solidFill>
              <a:latin typeface="Calibri" panose="020F0502020204030204" pitchFamily="34" charset="0"/>
              <a:cs typeface="Calibri" panose="020F0502020204030204" pitchFamily="34" charset="0"/>
            </a:endParaRPr>
          </a:p>
        </p:txBody>
      </p:sp>
      <p:sp>
        <p:nvSpPr>
          <p:cNvPr id="25" name="직사각형 24">
            <a:extLst>
              <a:ext uri="{FF2B5EF4-FFF2-40B4-BE49-F238E27FC236}">
                <a16:creationId xmlns:a16="http://schemas.microsoft.com/office/drawing/2014/main" id="{78612FE9-3649-A5C3-C385-F16E56F518E0}"/>
              </a:ext>
            </a:extLst>
          </p:cNvPr>
          <p:cNvSpPr/>
          <p:nvPr/>
        </p:nvSpPr>
        <p:spPr>
          <a:xfrm>
            <a:off x="6483628" y="1358098"/>
            <a:ext cx="4900225" cy="41691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846C13D-8877-7FEB-C294-1F29FC999B23}"/>
              </a:ext>
            </a:extLst>
          </p:cNvPr>
          <p:cNvSpPr txBox="1"/>
          <p:nvPr/>
        </p:nvSpPr>
        <p:spPr>
          <a:xfrm>
            <a:off x="6460674" y="1019544"/>
            <a:ext cx="4141308" cy="400110"/>
          </a:xfrm>
          <a:prstGeom prst="rect">
            <a:avLst/>
          </a:prstGeom>
          <a:noFill/>
        </p:spPr>
        <p:txBody>
          <a:bodyPr wrap="square" rtlCol="0">
            <a:spAutoFit/>
          </a:bodyPr>
          <a:lstStyle/>
          <a:p>
            <a:r>
              <a:rPr lang="en-US" altLang="ko-KR" sz="2000" b="1">
                <a:latin typeface="Calibri" panose="020F0502020204030204" pitchFamily="34" charset="0"/>
                <a:ea typeface="Calibri" panose="020F0502020204030204" pitchFamily="34" charset="0"/>
                <a:cs typeface="Calibri" panose="020F0502020204030204" pitchFamily="34" charset="0"/>
              </a:rPr>
              <a:t>Server</a:t>
            </a:r>
            <a:endParaRPr lang="ko-KR" altLang="en-US" sz="20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56673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AF6870F5E93BC1468AA080BB55923333" ma:contentTypeVersion="18" ma:contentTypeDescription="새 문서를 만듭니다." ma:contentTypeScope="" ma:versionID="c538e2512606784c4b9a27c2c9041913">
  <xsd:schema xmlns:xsd="http://www.w3.org/2001/XMLSchema" xmlns:xs="http://www.w3.org/2001/XMLSchema" xmlns:p="http://schemas.microsoft.com/office/2006/metadata/properties" xmlns:ns2="3c96cb94-7bc3-41c6-b31a-f10544290a4a" xmlns:ns3="7e15a1a3-9707-43e7-9997-5a02e113e2ba" targetNamespace="http://schemas.microsoft.com/office/2006/metadata/properties" ma:root="true" ma:fieldsID="0395fc8a7c825a3af3687b84be04dab7" ns2:_="" ns3:_="">
    <xsd:import namespace="3c96cb94-7bc3-41c6-b31a-f10544290a4a"/>
    <xsd:import namespace="7e15a1a3-9707-43e7-9997-5a02e113e2b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6cb94-7bc3-41c6-b31a-f10544290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이미지 태그" ma:readOnly="false" ma:fieldId="{5cf76f15-5ced-4ddc-b409-7134ff3c332f}" ma:taxonomyMulti="true" ma:sspId="13f7c4bd-ffc2-489d-bd41-78771032fe45"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15a1a3-9707-43e7-9997-5a02e113e2b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842c2d8-cd9d-4afd-a254-00003754f672}" ma:internalName="TaxCatchAll" ma:showField="CatchAllData" ma:web="7e15a1a3-9707-43e7-9997-5a02e113e2b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15a1a3-9707-43e7-9997-5a02e113e2ba" xsi:nil="true"/>
    <lcf76f155ced4ddcb4097134ff3c332f xmlns="3c96cb94-7bc3-41c6-b31a-f10544290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1587D1-132D-40F7-AF49-B48051C5C5D2}"/>
</file>

<file path=customXml/itemProps2.xml><?xml version="1.0" encoding="utf-8"?>
<ds:datastoreItem xmlns:ds="http://schemas.openxmlformats.org/officeDocument/2006/customXml" ds:itemID="{C7C5265C-32D2-46F2-8D4B-2E16D2D11CF2}"/>
</file>

<file path=customXml/itemProps3.xml><?xml version="1.0" encoding="utf-8"?>
<ds:datastoreItem xmlns:ds="http://schemas.openxmlformats.org/officeDocument/2006/customXml" ds:itemID="{1510BA07-8DC3-48DA-8561-1FDE081E6912}"/>
</file>

<file path=docProps/app.xml><?xml version="1.0" encoding="utf-8"?>
<Properties xmlns="http://schemas.openxmlformats.org/officeDocument/2006/extended-properties" xmlns:vt="http://schemas.openxmlformats.org/officeDocument/2006/docPropsVTypes">
  <TotalTime>2113</TotalTime>
  <Words>3121</Words>
  <Application>Microsoft Office PowerPoint</Application>
  <PresentationFormat>와이드스크린</PresentationFormat>
  <Paragraphs>278</Paragraphs>
  <Slides>14</Slides>
  <Notes>14</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14</vt:i4>
      </vt:variant>
    </vt:vector>
  </HeadingPairs>
  <TitlesOfParts>
    <vt:vector size="19" baseType="lpstr">
      <vt:lpstr>맑은 고딕</vt:lpstr>
      <vt:lpstr>Arial</vt:lpstr>
      <vt:lpstr>Calibri</vt:lpstr>
      <vt:lpstr>Wingdings</vt:lpstr>
      <vt:lpstr>Office 테마</vt:lpstr>
      <vt:lpstr>Performance Characterization of CXL Memory  Expander: Impact on Read and Write Latencies </vt:lpstr>
      <vt:lpstr>Introduction</vt:lpstr>
      <vt:lpstr>CXL Technology Overview</vt:lpstr>
      <vt:lpstr>CXL Protocol (Flex Bus Layer)</vt:lpstr>
      <vt:lpstr>CXL Type-3 Device</vt:lpstr>
      <vt:lpstr>Experimental Setup</vt:lpstr>
      <vt:lpstr>Workloads</vt:lpstr>
      <vt:lpstr>MLC Results – Idle Latency</vt:lpstr>
      <vt:lpstr>Test Setup: Real-World Workload (Redis)</vt:lpstr>
      <vt:lpstr>Comparative Analysis of Workloads</vt:lpstr>
      <vt:lpstr>Why write is faster than read ?</vt:lpstr>
      <vt:lpstr>Discussion – Optimization Strategies</vt:lpstr>
      <vt:lpstr>Conclusion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이용호</dc:creator>
  <cp:lastModifiedBy>박준범</cp:lastModifiedBy>
  <cp:revision>7</cp:revision>
  <dcterms:created xsi:type="dcterms:W3CDTF">2021-10-26T04:34:09Z</dcterms:created>
  <dcterms:modified xsi:type="dcterms:W3CDTF">2024-11-05T01:47:09Z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0x010100AF6870F5E93BC1468AA080BB55923333</vt:lpwstr>
  </property>
</Properties>
</file>